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8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47"/>
    <p:restoredTop sz="95385"/>
  </p:normalViewPr>
  <p:slideViewPr>
    <p:cSldViewPr snapToGrid="0">
      <p:cViewPr varScale="1">
        <p:scale>
          <a:sx n="117" d="100"/>
          <a:sy n="117" d="100"/>
        </p:scale>
        <p:origin x="1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285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3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1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24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11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20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74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8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9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0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98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1AE85C-0EE4-B447-AC39-5392519144A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3015BB-2FE2-FF43-803B-2C33A14DF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78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A31BF-765F-A339-17E6-D40AD036B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630" y="1543758"/>
            <a:ext cx="3280402" cy="1521579"/>
          </a:xfrm>
        </p:spPr>
        <p:txBody>
          <a:bodyPr>
            <a:normAutofit/>
          </a:bodyPr>
          <a:lstStyle/>
          <a:p>
            <a:r>
              <a:rPr lang="en-US" sz="4000" dirty="0"/>
              <a:t>FirstName LastName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62651E-5638-466E-4FD2-E0CD904E0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910773"/>
            <a:ext cx="6858000" cy="70643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Department</a:t>
            </a:r>
          </a:p>
          <a:p>
            <a:r>
              <a:rPr lang="en-US" dirty="0"/>
              <a:t>Email</a:t>
            </a:r>
          </a:p>
        </p:txBody>
      </p:sp>
      <p:pic>
        <p:nvPicPr>
          <p:cNvPr id="4" name="Content Placeholder 4" descr="A city with a river and trees&#10;&#10;AI-generated content may be incorrect.">
            <a:extLst>
              <a:ext uri="{FF2B5EF4-FFF2-40B4-BE49-F238E27FC236}">
                <a16:creationId xmlns:a16="http://schemas.microsoft.com/office/drawing/2014/main" id="{E8E4C984-C92E-7A25-8686-511648326A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109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B80703-63D7-0D1B-BA90-441CDF2970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866"/>
          <a:stretch/>
        </p:blipFill>
        <p:spPr>
          <a:xfrm>
            <a:off x="2487947" y="78622"/>
            <a:ext cx="4168106" cy="1521578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8366AA17-738E-A330-C994-D5CC447B2D5E}"/>
              </a:ext>
            </a:extLst>
          </p:cNvPr>
          <p:cNvSpPr txBox="1">
            <a:spLocks/>
          </p:cNvSpPr>
          <p:nvPr/>
        </p:nvSpPr>
        <p:spPr>
          <a:xfrm>
            <a:off x="1143000" y="4818314"/>
            <a:ext cx="6858000" cy="9265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Project Title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1533020-BDE9-D159-9B9A-6B9B010B03BE}"/>
              </a:ext>
            </a:extLst>
          </p:cNvPr>
          <p:cNvSpPr txBox="1">
            <a:spLocks/>
          </p:cNvSpPr>
          <p:nvPr/>
        </p:nvSpPr>
        <p:spPr>
          <a:xfrm>
            <a:off x="5330198" y="1531996"/>
            <a:ext cx="3512804" cy="14905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Internship Partner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E11C1C4-3CC4-6D1F-2A74-95F5DE841811}"/>
              </a:ext>
            </a:extLst>
          </p:cNvPr>
          <p:cNvSpPr/>
          <p:nvPr/>
        </p:nvSpPr>
        <p:spPr bwMode="auto">
          <a:xfrm>
            <a:off x="1273632" y="3021911"/>
            <a:ext cx="1530178" cy="149059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Picture of you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CC4EFB4-367E-14B8-8923-2A094D6215D2}"/>
              </a:ext>
            </a:extLst>
          </p:cNvPr>
          <p:cNvSpPr/>
          <p:nvPr/>
        </p:nvSpPr>
        <p:spPr bwMode="auto">
          <a:xfrm>
            <a:off x="6321512" y="3021911"/>
            <a:ext cx="1530177" cy="149059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Host logo or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6364DC-A057-11D7-9C7D-38777FC5F1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0929" y="5828063"/>
            <a:ext cx="818244" cy="8231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DEA482-E360-F0E4-F34D-CD257F94DC3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827" y="5914680"/>
            <a:ext cx="1448847" cy="64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76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92B8E-ED7F-8C3C-A689-89201CEA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79192"/>
            <a:ext cx="7886700" cy="637818"/>
          </a:xfrm>
        </p:spPr>
        <p:txBody>
          <a:bodyPr>
            <a:normAutofit/>
          </a:bodyPr>
          <a:lstStyle/>
          <a:p>
            <a:r>
              <a:rPr lang="en-US" sz="3200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1E628-B55B-9AA3-7B85-628EF1CCB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65674"/>
            <a:ext cx="7886700" cy="3747839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2400" dirty="0"/>
              <a:t>Presentation length: </a:t>
            </a:r>
            <a:r>
              <a:rPr lang="en-US" sz="2400" b="1" dirty="0"/>
              <a:t>4 minutes</a:t>
            </a:r>
          </a:p>
          <a:p>
            <a:pPr lvl="1"/>
            <a:r>
              <a:rPr lang="en-US" sz="1800" dirty="0"/>
              <a:t>Try to limit yourself to 1 slide per minute (with some latitude for the first slide and an acknowledgement slide)</a:t>
            </a:r>
          </a:p>
          <a:p>
            <a:r>
              <a:rPr lang="en-US" sz="2400" dirty="0"/>
              <a:t>We suggest using 1-2 photos/images per slide and limiting the amount of text</a:t>
            </a:r>
          </a:p>
          <a:p>
            <a:r>
              <a:rPr lang="en-US" sz="2400" dirty="0"/>
              <a:t>Try to explain your work in a way that is accessible for a broad audience and avoid jargon</a:t>
            </a:r>
          </a:p>
          <a:p>
            <a:r>
              <a:rPr lang="en-US" sz="2400" dirty="0"/>
              <a:t>There will be time for questions in the subsequent internship panel discussion</a:t>
            </a:r>
          </a:p>
        </p:txBody>
      </p:sp>
      <p:pic>
        <p:nvPicPr>
          <p:cNvPr id="6" name="Content Placeholder 4" descr="A city with a river and trees&#10;&#10;AI-generated content may be incorrect.">
            <a:extLst>
              <a:ext uri="{FF2B5EF4-FFF2-40B4-BE49-F238E27FC236}">
                <a16:creationId xmlns:a16="http://schemas.microsoft.com/office/drawing/2014/main" id="{55E7593F-E853-C6E2-2D22-1949B6A9FA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109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F52B5C-65FE-67B4-8943-18C4F015C6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866"/>
          <a:stretch/>
        </p:blipFill>
        <p:spPr>
          <a:xfrm>
            <a:off x="2487947" y="78622"/>
            <a:ext cx="4168106" cy="152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42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99339-6CFD-536C-772A-F99C5B45E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86D6C-FC81-7F67-2934-E1E6DC83F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79192"/>
            <a:ext cx="7886700" cy="637818"/>
          </a:xfrm>
        </p:spPr>
        <p:txBody>
          <a:bodyPr>
            <a:normAutofit/>
          </a:bodyPr>
          <a:lstStyle/>
          <a:p>
            <a:r>
              <a:rPr lang="en-US" sz="3200" dirty="0"/>
              <a:t>What to include in your lightning talk: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1316B-9BA0-C7E1-F76B-F5B01E131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65674"/>
            <a:ext cx="7886700" cy="3747839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2200" b="1" dirty="0"/>
              <a:t>Problem</a:t>
            </a:r>
            <a:r>
              <a:rPr lang="en-US" sz="2200" dirty="0"/>
              <a:t>: What is the environmental problem you were working to address? Why is this issue relevant and/or important? Who does it affect?</a:t>
            </a:r>
          </a:p>
          <a:p>
            <a:r>
              <a:rPr lang="en-US" sz="2200" b="1" dirty="0"/>
              <a:t>Action</a:t>
            </a:r>
            <a:r>
              <a:rPr lang="en-US" sz="2200" dirty="0"/>
              <a:t>: What did you work on, specifically? Who did you partner with?</a:t>
            </a:r>
          </a:p>
          <a:p>
            <a:r>
              <a:rPr lang="en-US" sz="2200" b="1" dirty="0"/>
              <a:t>Impact</a:t>
            </a:r>
            <a:r>
              <a:rPr lang="en-US" sz="2200" dirty="0"/>
              <a:t>: What outcomes or products came from your project? How will your work impact the problem and/or help the organization you partnered with?</a:t>
            </a:r>
          </a:p>
          <a:p>
            <a:r>
              <a:rPr lang="en-US" sz="2200" dirty="0"/>
              <a:t>Optional: What are next steps for your partner or for you, building on the work?</a:t>
            </a:r>
          </a:p>
        </p:txBody>
      </p:sp>
      <p:pic>
        <p:nvPicPr>
          <p:cNvPr id="6" name="Content Placeholder 4" descr="A city with a river and trees&#10;&#10;AI-generated content may be incorrect.">
            <a:extLst>
              <a:ext uri="{FF2B5EF4-FFF2-40B4-BE49-F238E27FC236}">
                <a16:creationId xmlns:a16="http://schemas.microsoft.com/office/drawing/2014/main" id="{34A8153A-3DB7-F515-8C3E-3A207768FD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109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6F5A66-E37C-10E2-EC19-5F26B4646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866"/>
          <a:stretch/>
        </p:blipFill>
        <p:spPr>
          <a:xfrm>
            <a:off x="2487947" y="78622"/>
            <a:ext cx="4168106" cy="152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5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DCFA8-66E4-8F26-185C-81A399E61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B4E21-ADA6-6BD2-6637-7A27977BC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79192"/>
            <a:ext cx="7886700" cy="637818"/>
          </a:xfrm>
        </p:spPr>
        <p:txBody>
          <a:bodyPr>
            <a:normAutofit/>
          </a:bodyPr>
          <a:lstStyle/>
          <a:p>
            <a:r>
              <a:rPr lang="en-US" sz="3200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A7554-CF5A-38E0-DD31-5BD5FEE7C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65674"/>
            <a:ext cx="7886700" cy="3747839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2000" dirty="0"/>
              <a:t>We suggest including your collaborators, internship host (logos are nice), acknowledge the NSF NRT (as included below) and any other grant funding</a:t>
            </a:r>
          </a:p>
        </p:txBody>
      </p:sp>
      <p:pic>
        <p:nvPicPr>
          <p:cNvPr id="6" name="Content Placeholder 4" descr="A city with a river and trees&#10;&#10;AI-generated content may be incorrect.">
            <a:extLst>
              <a:ext uri="{FF2B5EF4-FFF2-40B4-BE49-F238E27FC236}">
                <a16:creationId xmlns:a16="http://schemas.microsoft.com/office/drawing/2014/main" id="{13CB9FB5-3134-1A68-6F11-93AB5062A2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5109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8635D1-0BFA-7E59-783D-477313D41E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866"/>
          <a:stretch/>
        </p:blipFill>
        <p:spPr>
          <a:xfrm>
            <a:off x="2487947" y="78622"/>
            <a:ext cx="4168106" cy="15215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E95DF6-6FED-A677-24E1-F0B81CE2C7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1" y="5874722"/>
            <a:ext cx="1086635" cy="4874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30FB25-7D74-FD0D-94CC-DFD00B7078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1667" y="5744797"/>
            <a:ext cx="613683" cy="6173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5B08C6-B9A7-B870-6FEF-773961BA9CAC}"/>
              </a:ext>
            </a:extLst>
          </p:cNvPr>
          <p:cNvSpPr txBox="1"/>
          <p:nvPr/>
        </p:nvSpPr>
        <p:spPr>
          <a:xfrm>
            <a:off x="3871732" y="6053488"/>
            <a:ext cx="16059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cs typeface="Calibri" panose="020F0502020204030204" pitchFamily="34" charset="0"/>
              </a:rPr>
              <a:t>NSF DGE 1735087</a:t>
            </a: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675907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20388</TotalTime>
  <Words>217</Words>
  <Application>Microsoft Macintosh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Arial Black</vt:lpstr>
      <vt:lpstr>Calibri</vt:lpstr>
      <vt:lpstr>Office Theme</vt:lpstr>
      <vt:lpstr>FirstName LastName</vt:lpstr>
      <vt:lpstr>Title</vt:lpstr>
      <vt:lpstr>What to include in your lightning talk: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Walton</dc:creator>
  <cp:lastModifiedBy>Emily Walton</cp:lastModifiedBy>
  <cp:revision>9</cp:revision>
  <dcterms:created xsi:type="dcterms:W3CDTF">2025-04-10T17:16:27Z</dcterms:created>
  <dcterms:modified xsi:type="dcterms:W3CDTF">2026-05-20T13:44:50Z</dcterms:modified>
</cp:coreProperties>
</file>