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3" r:id="rId1"/>
  </p:sldMasterIdLst>
  <p:notesMasterIdLst>
    <p:notesMasterId r:id="rId4"/>
  </p:notesMasterIdLst>
  <p:handoutMasterIdLst>
    <p:handoutMasterId r:id="rId5"/>
  </p:handoutMasterIdLst>
  <p:sldIdLst>
    <p:sldId id="1399" r:id="rId2"/>
    <p:sldId id="1404" r:id="rId3"/>
  </p:sldIdLst>
  <p:sldSz cx="9144000" cy="6858000" type="screen4x3"/>
  <p:notesSz cx="6858000" cy="9296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2"/>
        </a:solidFill>
        <a:latin typeface="Calibri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2"/>
        </a:solidFill>
        <a:latin typeface="Calibri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2"/>
        </a:solidFill>
        <a:latin typeface="Calibri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2"/>
        </a:solidFill>
        <a:latin typeface="Calibri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2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2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2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2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2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4900"/>
    <a:srgbClr val="001D00"/>
    <a:srgbClr val="9D3300"/>
    <a:srgbClr val="007400"/>
    <a:srgbClr val="996633"/>
    <a:srgbClr val="00133A"/>
    <a:srgbClr val="FFFF00"/>
    <a:srgbClr val="000099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467" autoAdjust="0"/>
    <p:restoredTop sz="94595" autoAdjust="0"/>
  </p:normalViewPr>
  <p:slideViewPr>
    <p:cSldViewPr>
      <p:cViewPr varScale="1">
        <p:scale>
          <a:sx n="127" d="100"/>
          <a:sy n="127" d="100"/>
        </p:scale>
        <p:origin x="85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87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 u="sng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u="sng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7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 u="sng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7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u="sng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pPr>
              <a:defRPr/>
            </a:pPr>
            <a:fld id="{EC31C56E-51A2-4BAB-BEA5-2522558B84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334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 u="none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u="none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25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625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 u="none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25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u="none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A6983C78-8983-4D0B-8991-5AD18CB1A0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3041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54947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5501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4492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35751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8914B01-8A6E-CE4C-B84C-D24CA0D62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43414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6209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62401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3871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478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35099"/>
            <a:ext cx="5111750" cy="4463277"/>
          </a:xfrm>
        </p:spPr>
        <p:txBody>
          <a:bodyPr/>
          <a:lstStyle>
            <a:lvl1pPr marL="342900" indent="-342900">
              <a:buClr>
                <a:schemeClr val="accent3"/>
              </a:buClr>
              <a:buFont typeface="Wingdings" pitchFamily="2" charset="2"/>
              <a:buChar char="§"/>
              <a:defRPr sz="3200">
                <a:solidFill>
                  <a:schemeClr val="bg1"/>
                </a:solidFill>
              </a:defRPr>
            </a:lvl1pPr>
            <a:lvl2pPr marL="742950" indent="-285750">
              <a:buClr>
                <a:schemeClr val="accent3"/>
              </a:buClr>
              <a:buFont typeface="Wingdings" pitchFamily="2" charset="2"/>
              <a:buChar char="§"/>
              <a:defRPr sz="2800">
                <a:solidFill>
                  <a:schemeClr val="bg1"/>
                </a:solidFill>
              </a:defRPr>
            </a:lvl2pPr>
            <a:lvl3pPr marL="1143000" indent="-228600">
              <a:buClr>
                <a:schemeClr val="accent3"/>
              </a:buClr>
              <a:buFont typeface="Wingdings" pitchFamily="2" charset="2"/>
              <a:buChar char="§"/>
              <a:defRPr sz="2400">
                <a:solidFill>
                  <a:schemeClr val="bg1"/>
                </a:solidFill>
              </a:defRPr>
            </a:lvl3pPr>
            <a:lvl4pPr marL="1600200" indent="-228600">
              <a:buClr>
                <a:schemeClr val="accent3"/>
              </a:buClr>
              <a:buFont typeface="Wingdings" pitchFamily="2" charset="2"/>
              <a:buChar char="§"/>
              <a:defRPr sz="2000">
                <a:solidFill>
                  <a:schemeClr val="bg1"/>
                </a:solidFill>
              </a:defRPr>
            </a:lvl4pPr>
            <a:lvl5pPr marL="2057400" indent="-228600">
              <a:buClr>
                <a:schemeClr val="accent3"/>
              </a:buClr>
              <a:buFont typeface="Wingdings" pitchFamily="2" charset="2"/>
              <a:buChar char="§"/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508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8221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447799"/>
            <a:ext cx="5486400" cy="3279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7052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7764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" y="228600"/>
            <a:ext cx="9067800" cy="748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5588262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3"/>
        </a:buClr>
        <a:buFont typeface="Wingdings" pitchFamily="2" charset="2"/>
        <a:buChar char="§"/>
        <a:defRPr sz="2400" b="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3"/>
        </a:buClr>
        <a:buFont typeface="Wingdings" pitchFamily="2" charset="2"/>
        <a:buChar char="§"/>
        <a:defRPr sz="2400" b="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3"/>
        </a:buClr>
        <a:buFont typeface="Wingdings" pitchFamily="2" charset="2"/>
        <a:buChar char="§"/>
        <a:defRPr sz="2400" b="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3"/>
        </a:buClr>
        <a:buFont typeface="Wingdings" pitchFamily="2" charset="2"/>
        <a:buChar char="§"/>
        <a:defRPr sz="2400" b="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3"/>
        </a:buClr>
        <a:buFont typeface="Wingdings" pitchFamily="2" charset="2"/>
        <a:buChar char="§"/>
        <a:defRPr sz="2400" b="0">
          <a:solidFill>
            <a:schemeClr val="bg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C69F2-6BDD-AF44-A625-8979D9FE0A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2743200" cy="838200"/>
          </a:xfrm>
        </p:spPr>
        <p:txBody>
          <a:bodyPr/>
          <a:lstStyle/>
          <a:p>
            <a:r>
              <a:rPr lang="en-US" dirty="0"/>
              <a:t>Student First Last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4CF9E2-076D-4045-B5E8-38B6572933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6400800" cy="17526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3600" dirty="0">
                <a:cs typeface="Calibri" panose="020F0502020204030204" pitchFamily="34" charset="0"/>
              </a:rPr>
              <a:t>Project Title</a:t>
            </a:r>
            <a:endParaRPr lang="en-US" sz="2800" dirty="0"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endParaRPr lang="en-US" dirty="0"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dirty="0">
                <a:cs typeface="Calibri" panose="020F0502020204030204" pitchFamily="34" charset="0"/>
              </a:rPr>
              <a:t>Department</a:t>
            </a:r>
          </a:p>
          <a:p>
            <a:pPr>
              <a:spcBef>
                <a:spcPts val="0"/>
              </a:spcBef>
            </a:pPr>
            <a:r>
              <a:rPr lang="en-US" dirty="0">
                <a:cs typeface="Calibri" panose="020F0502020204030204" pitchFamily="34" charset="0"/>
              </a:rPr>
              <a:t>your email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4604737-E6EA-7D4B-8286-70623A4A7B71}"/>
              </a:ext>
            </a:extLst>
          </p:cNvPr>
          <p:cNvGrpSpPr/>
          <p:nvPr/>
        </p:nvGrpSpPr>
        <p:grpSpPr>
          <a:xfrm>
            <a:off x="804827" y="5828063"/>
            <a:ext cx="7534346" cy="823174"/>
            <a:chOff x="647176" y="5828063"/>
            <a:chExt cx="7534346" cy="823174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771A041D-20F2-BD46-B6FE-551B384CA50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363278" y="5828063"/>
              <a:ext cx="818244" cy="823174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5B9E81A-345E-B044-B9E5-0E4402DD35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7176" y="5914680"/>
              <a:ext cx="1448847" cy="649940"/>
            </a:xfrm>
            <a:prstGeom prst="rect">
              <a:avLst/>
            </a:prstGeom>
          </p:spPr>
        </p:pic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22CB3E5F-56A7-614D-95FB-20E999BF2FD5}"/>
              </a:ext>
            </a:extLst>
          </p:cNvPr>
          <p:cNvGrpSpPr/>
          <p:nvPr/>
        </p:nvGrpSpPr>
        <p:grpSpPr>
          <a:xfrm>
            <a:off x="0" y="-111760"/>
            <a:ext cx="9144000" cy="2202180"/>
            <a:chOff x="0" y="-111760"/>
            <a:chExt cx="9144000" cy="220218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1E5A9373-F7EE-E24B-8734-B5BC9F3DB44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24401" b="46088"/>
            <a:stretch/>
          </p:blipFill>
          <p:spPr>
            <a:xfrm>
              <a:off x="0" y="-3809"/>
              <a:ext cx="9144000" cy="1800859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DF5CCA4F-F7D5-EA44-8D22-6C993B0D5C8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t="56866"/>
            <a:stretch/>
          </p:blipFill>
          <p:spPr>
            <a:xfrm>
              <a:off x="1555750" y="-111760"/>
              <a:ext cx="6032500" cy="2202180"/>
            </a:xfrm>
            <a:prstGeom prst="rect">
              <a:avLst/>
            </a:prstGeom>
          </p:spPr>
        </p:pic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D86ADCE1-E056-B04F-8DE2-A9A21E5EA184}"/>
              </a:ext>
            </a:extLst>
          </p:cNvPr>
          <p:cNvSpPr txBox="1">
            <a:spLocks/>
          </p:cNvSpPr>
          <p:nvPr/>
        </p:nvSpPr>
        <p:spPr bwMode="auto">
          <a:xfrm>
            <a:off x="5715000" y="2135255"/>
            <a:ext cx="27432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 dirty="0"/>
              <a:t>Internship Partner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10B240A-B39B-DD40-AE03-4A0F6816CF9F}"/>
              </a:ext>
            </a:extLst>
          </p:cNvPr>
          <p:cNvSpPr/>
          <p:nvPr/>
        </p:nvSpPr>
        <p:spPr bwMode="auto">
          <a:xfrm>
            <a:off x="1292311" y="3249336"/>
            <a:ext cx="1530178" cy="1490594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Picture of you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0E42A9A-2BE1-3548-84A3-3E7787ADCC3F}"/>
              </a:ext>
            </a:extLst>
          </p:cNvPr>
          <p:cNvSpPr/>
          <p:nvPr/>
        </p:nvSpPr>
        <p:spPr bwMode="auto">
          <a:xfrm>
            <a:off x="6321513" y="3249336"/>
            <a:ext cx="1530177" cy="1490593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Host logo or picture</a:t>
            </a:r>
          </a:p>
        </p:txBody>
      </p:sp>
    </p:spTree>
    <p:extLst>
      <p:ext uri="{BB962C8B-B14F-4D97-AF65-F5344CB8AC3E}">
        <p14:creationId xmlns:p14="http://schemas.microsoft.com/office/powerpoint/2010/main" val="3505508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6F64396-A44B-574B-AD75-B7DC98FE0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2612006"/>
            <a:ext cx="8610600" cy="3810000"/>
          </a:xfrm>
        </p:spPr>
        <p:txBody>
          <a:bodyPr/>
          <a:lstStyle/>
          <a:p>
            <a:r>
              <a:rPr lang="en-US" sz="2000" dirty="0"/>
              <a:t>Presentation length: 4 minutes</a:t>
            </a:r>
          </a:p>
          <a:p>
            <a:pPr lvl="1"/>
            <a:r>
              <a:rPr lang="en-US" sz="2000" dirty="0"/>
              <a:t>Suggestion: use photos rather than text blocks when possible</a:t>
            </a:r>
          </a:p>
          <a:p>
            <a:r>
              <a:rPr lang="en-US" sz="2000" dirty="0"/>
              <a:t>Provide background for your project – what urban environmental challenge did you address? Why is this issue relevant and/or important? Who does it affect?</a:t>
            </a:r>
          </a:p>
          <a:p>
            <a:r>
              <a:rPr lang="en-US" sz="2000" dirty="0"/>
              <a:t>What did you actually work on? Who did you partner with? </a:t>
            </a:r>
          </a:p>
          <a:p>
            <a:r>
              <a:rPr lang="en-US" sz="2000" dirty="0"/>
              <a:t>What outcomes or products came from your project? What is the impact of the work you did?</a:t>
            </a:r>
          </a:p>
          <a:p>
            <a:r>
              <a:rPr lang="en-US" sz="2000" dirty="0"/>
              <a:t>What are next steps for your partner or for you, building on the work (if applicable)?</a:t>
            </a:r>
          </a:p>
          <a:p>
            <a:r>
              <a:rPr lang="en-US" sz="2000" dirty="0"/>
              <a:t>If time, what is one thing you particularly enjoyed about the project?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55D2CC-FBC5-C845-9CC4-87222FC30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8800"/>
            <a:ext cx="9144000" cy="748143"/>
          </a:xfrm>
        </p:spPr>
        <p:txBody>
          <a:bodyPr/>
          <a:lstStyle/>
          <a:p>
            <a:r>
              <a:rPr lang="en-US" dirty="0"/>
              <a:t>Things to Include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FAC3FE3-5F4D-D14A-80D2-E9A472A7E087}"/>
              </a:ext>
            </a:extLst>
          </p:cNvPr>
          <p:cNvGrpSpPr/>
          <p:nvPr/>
        </p:nvGrpSpPr>
        <p:grpSpPr>
          <a:xfrm>
            <a:off x="0" y="-111760"/>
            <a:ext cx="9144000" cy="2202180"/>
            <a:chOff x="0" y="-111760"/>
            <a:chExt cx="9144000" cy="220218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7849B9EF-AB26-B246-9961-036B92A263A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24401" b="46088"/>
            <a:stretch/>
          </p:blipFill>
          <p:spPr>
            <a:xfrm>
              <a:off x="0" y="-3809"/>
              <a:ext cx="9144000" cy="1800859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F44A90D-8253-6D4F-880D-C252548CB53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56866"/>
            <a:stretch/>
          </p:blipFill>
          <p:spPr>
            <a:xfrm>
              <a:off x="1555750" y="-111760"/>
              <a:ext cx="6032500" cy="22021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80126857"/>
      </p:ext>
    </p:extLst>
  </p:cSld>
  <p:clrMapOvr>
    <a:masterClrMapping/>
  </p:clrMapOvr>
</p:sld>
</file>

<file path=ppt/theme/theme1.xml><?xml version="1.0" encoding="utf-8"?>
<a:theme xmlns:a="http://schemas.openxmlformats.org/drawingml/2006/main" name="1_Blank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48479</TotalTime>
  <Words>129</Words>
  <Application>Microsoft Macintosh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 Black</vt:lpstr>
      <vt:lpstr>Calibri</vt:lpstr>
      <vt:lpstr>Gill Sans MT</vt:lpstr>
      <vt:lpstr>Times New Roman</vt:lpstr>
      <vt:lpstr>Wingdings</vt:lpstr>
      <vt:lpstr>1_Blank Presentation</vt:lpstr>
      <vt:lpstr>Student First Last</vt:lpstr>
      <vt:lpstr>Things to Include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Previous 15N Studies in Forests</dc:title>
  <dc:creator>Pamela Templer</dc:creator>
  <cp:lastModifiedBy>Emily Walton</cp:lastModifiedBy>
  <cp:revision>3658</cp:revision>
  <cp:lastPrinted>2020-02-03T15:04:12Z</cp:lastPrinted>
  <dcterms:created xsi:type="dcterms:W3CDTF">2000-07-27T19:04:50Z</dcterms:created>
  <dcterms:modified xsi:type="dcterms:W3CDTF">2025-05-20T20:44:08Z</dcterms:modified>
</cp:coreProperties>
</file>