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4"/>
  </p:notesMasterIdLst>
  <p:handoutMasterIdLst>
    <p:handoutMasterId r:id="rId5"/>
  </p:handoutMasterIdLst>
  <p:sldIdLst>
    <p:sldId id="1399" r:id="rId2"/>
    <p:sldId id="1404" r:id="rId3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4900"/>
    <a:srgbClr val="001D00"/>
    <a:srgbClr val="9D3300"/>
    <a:srgbClr val="007400"/>
    <a:srgbClr val="996633"/>
    <a:srgbClr val="00133A"/>
    <a:srgbClr val="FFFF00"/>
    <a:srgbClr val="000099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467" autoAdjust="0"/>
    <p:restoredTop sz="94595" autoAdjust="0"/>
  </p:normalViewPr>
  <p:slideViewPr>
    <p:cSldViewPr>
      <p:cViewPr varScale="1">
        <p:scale>
          <a:sx n="128" d="100"/>
          <a:sy n="128" d="100"/>
        </p:scale>
        <p:origin x="81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8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u="sng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u="sng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u="sng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u="sng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EC31C56E-51A2-4BAB-BEA5-2522558B8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34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u="none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u="none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2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2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u="none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2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u="none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6983C78-8983-4D0B-8991-5AD18CB1A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041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5494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50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4492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575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8914B01-8A6E-CE4C-B84C-D24CA0D62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341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620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6240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8710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47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099"/>
            <a:ext cx="5111750" cy="4463277"/>
          </a:xfrm>
        </p:spPr>
        <p:txBody>
          <a:bodyPr/>
          <a:lstStyle>
            <a:lvl1pPr marL="342900" indent="-342900">
              <a:buClr>
                <a:schemeClr val="accent3"/>
              </a:buClr>
              <a:buFont typeface="Wingdings" pitchFamily="2" charset="2"/>
              <a:buChar char="§"/>
              <a:defRPr sz="3200">
                <a:solidFill>
                  <a:schemeClr val="bg1"/>
                </a:solidFill>
              </a:defRPr>
            </a:lvl1pPr>
            <a:lvl2pPr marL="742950" indent="-285750">
              <a:buClr>
                <a:schemeClr val="accent3"/>
              </a:buClr>
              <a:buFont typeface="Wingdings" pitchFamily="2" charset="2"/>
              <a:buChar char="§"/>
              <a:defRPr sz="2800">
                <a:solidFill>
                  <a:schemeClr val="bg1"/>
                </a:solidFill>
              </a:defRPr>
            </a:lvl2pPr>
            <a:lvl3pPr marL="1143000" indent="-228600">
              <a:buClr>
                <a:schemeClr val="accent3"/>
              </a:buClr>
              <a:buFont typeface="Wingdings" pitchFamily="2" charset="2"/>
              <a:buChar char="§"/>
              <a:defRPr sz="2400">
                <a:solidFill>
                  <a:schemeClr val="bg1"/>
                </a:solidFill>
              </a:defRPr>
            </a:lvl3pPr>
            <a:lvl4pPr marL="1600200" indent="-228600">
              <a:buClr>
                <a:schemeClr val="accent3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</a:defRPr>
            </a:lvl4pPr>
            <a:lvl5pPr marL="2057400" indent="-228600">
              <a:buClr>
                <a:schemeClr val="accent3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08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822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47799"/>
            <a:ext cx="5486400" cy="3279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705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7764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" y="228600"/>
            <a:ext cx="9067800" cy="748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5588262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Font typeface="Wingdings" pitchFamily="2" charset="2"/>
        <a:buChar char="§"/>
        <a:defRPr sz="2400" b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Font typeface="Wingdings" pitchFamily="2" charset="2"/>
        <a:buChar char="§"/>
        <a:defRPr sz="2400" b="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Font typeface="Wingdings" pitchFamily="2" charset="2"/>
        <a:buChar char="§"/>
        <a:defRPr sz="2400" b="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Font typeface="Wingdings" pitchFamily="2" charset="2"/>
        <a:buChar char="§"/>
        <a:defRPr sz="2400" b="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Font typeface="Wingdings" pitchFamily="2" charset="2"/>
        <a:buChar char="§"/>
        <a:defRPr sz="2400" b="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C69F2-6BDD-AF44-A625-8979D9FE0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2743200" cy="838200"/>
          </a:xfrm>
        </p:spPr>
        <p:txBody>
          <a:bodyPr/>
          <a:lstStyle/>
          <a:p>
            <a:r>
              <a:rPr lang="en-US" dirty="0"/>
              <a:t>Student First Last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4CF9E2-076D-4045-B5E8-38B657293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752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3600" dirty="0">
                <a:cs typeface="Calibri" panose="020F0502020204030204" pitchFamily="34" charset="0"/>
              </a:rPr>
              <a:t>Project Title</a:t>
            </a:r>
            <a:endParaRPr lang="en-US" sz="2800" dirty="0"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dirty="0"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cs typeface="Calibri" panose="020F0502020204030204" pitchFamily="34" charset="0"/>
              </a:rPr>
              <a:t>Department</a:t>
            </a:r>
          </a:p>
          <a:p>
            <a:pPr>
              <a:spcBef>
                <a:spcPts val="0"/>
              </a:spcBef>
            </a:pPr>
            <a:r>
              <a:rPr lang="en-US" dirty="0">
                <a:cs typeface="Calibri" panose="020F0502020204030204" pitchFamily="34" charset="0"/>
              </a:rPr>
              <a:t>your email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4604737-E6EA-7D4B-8286-70623A4A7B71}"/>
              </a:ext>
            </a:extLst>
          </p:cNvPr>
          <p:cNvGrpSpPr/>
          <p:nvPr/>
        </p:nvGrpSpPr>
        <p:grpSpPr>
          <a:xfrm>
            <a:off x="804827" y="5828063"/>
            <a:ext cx="7534346" cy="823174"/>
            <a:chOff x="647176" y="5828063"/>
            <a:chExt cx="7534346" cy="823174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71A041D-20F2-BD46-B6FE-551B384CA5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63278" y="5828063"/>
              <a:ext cx="818244" cy="823174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5B9E81A-345E-B044-B9E5-0E4402DD35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7176" y="5914680"/>
              <a:ext cx="1448847" cy="649940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2CB3E5F-56A7-614D-95FB-20E999BF2FD5}"/>
              </a:ext>
            </a:extLst>
          </p:cNvPr>
          <p:cNvGrpSpPr/>
          <p:nvPr/>
        </p:nvGrpSpPr>
        <p:grpSpPr>
          <a:xfrm>
            <a:off x="0" y="-111760"/>
            <a:ext cx="9144000" cy="2202180"/>
            <a:chOff x="0" y="-111760"/>
            <a:chExt cx="9144000" cy="220218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E5A9373-F7EE-E24B-8734-B5BC9F3DB4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24401" b="46088"/>
            <a:stretch/>
          </p:blipFill>
          <p:spPr>
            <a:xfrm>
              <a:off x="0" y="-3809"/>
              <a:ext cx="9144000" cy="1800859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F5CCA4F-F7D5-EA44-8D22-6C993B0D5C8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t="56866"/>
            <a:stretch/>
          </p:blipFill>
          <p:spPr>
            <a:xfrm>
              <a:off x="1555750" y="-111760"/>
              <a:ext cx="6032500" cy="2202180"/>
            </a:xfrm>
            <a:prstGeom prst="rect">
              <a:avLst/>
            </a:prstGeom>
          </p:spPr>
        </p:pic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D86ADCE1-E056-B04F-8DE2-A9A21E5EA184}"/>
              </a:ext>
            </a:extLst>
          </p:cNvPr>
          <p:cNvSpPr txBox="1">
            <a:spLocks/>
          </p:cNvSpPr>
          <p:nvPr/>
        </p:nvSpPr>
        <p:spPr bwMode="auto">
          <a:xfrm>
            <a:off x="5715000" y="2135255"/>
            <a:ext cx="2743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/>
              <a:t>Internship Partner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10B240A-B39B-DD40-AE03-4A0F6816CF9F}"/>
              </a:ext>
            </a:extLst>
          </p:cNvPr>
          <p:cNvSpPr/>
          <p:nvPr/>
        </p:nvSpPr>
        <p:spPr bwMode="auto">
          <a:xfrm>
            <a:off x="1365422" y="3308351"/>
            <a:ext cx="1371600" cy="126059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Picture of you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0E42A9A-2BE1-3548-84A3-3E7787ADCC3F}"/>
              </a:ext>
            </a:extLst>
          </p:cNvPr>
          <p:cNvSpPr/>
          <p:nvPr/>
        </p:nvSpPr>
        <p:spPr bwMode="auto">
          <a:xfrm>
            <a:off x="6400800" y="3308351"/>
            <a:ext cx="1371600" cy="126059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Host logo or picture</a:t>
            </a:r>
          </a:p>
        </p:txBody>
      </p:sp>
    </p:spTree>
    <p:extLst>
      <p:ext uri="{BB962C8B-B14F-4D97-AF65-F5344CB8AC3E}">
        <p14:creationId xmlns:p14="http://schemas.microsoft.com/office/powerpoint/2010/main" val="3505508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F64396-A44B-574B-AD75-B7DC98FE0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2612006"/>
            <a:ext cx="8610600" cy="3810000"/>
          </a:xfrm>
        </p:spPr>
        <p:txBody>
          <a:bodyPr/>
          <a:lstStyle/>
          <a:p>
            <a:r>
              <a:rPr lang="en-US" sz="2000" dirty="0"/>
              <a:t>Presentation length: 3 minutes</a:t>
            </a:r>
          </a:p>
          <a:p>
            <a:pPr lvl="1"/>
            <a:r>
              <a:rPr lang="en-US" sz="2000" dirty="0"/>
              <a:t>Suggestion: use 2-3 photos rather than text blocks</a:t>
            </a:r>
          </a:p>
          <a:p>
            <a:r>
              <a:rPr lang="en-US" sz="2000" dirty="0"/>
              <a:t>Provide background for your project. What urban environmental challenge did you address?</a:t>
            </a:r>
          </a:p>
          <a:p>
            <a:r>
              <a:rPr lang="en-US" sz="2000" dirty="0"/>
              <a:t>Who did you partner with? 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Where did you complete this work? What did you do? What outcomes or products came from your project? (Emphasize how your project helps address an urban environmental challenge.)</a:t>
            </a:r>
          </a:p>
          <a:p>
            <a:r>
              <a:rPr lang="en-US" sz="2000" dirty="0"/>
              <a:t>What are next steps for your partner or for you, building on the work (if applicable)?</a:t>
            </a:r>
          </a:p>
          <a:p>
            <a:r>
              <a:rPr lang="en-US" sz="2000" dirty="0"/>
              <a:t>What is one thing you particularly enjoyed about the project?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55D2CC-FBC5-C845-9CC4-87222FC30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8800"/>
            <a:ext cx="9144000" cy="748143"/>
          </a:xfrm>
        </p:spPr>
        <p:txBody>
          <a:bodyPr/>
          <a:lstStyle/>
          <a:p>
            <a:r>
              <a:rPr lang="en-US" dirty="0"/>
              <a:t>Things to Include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FAC3FE3-5F4D-D14A-80D2-E9A472A7E087}"/>
              </a:ext>
            </a:extLst>
          </p:cNvPr>
          <p:cNvGrpSpPr/>
          <p:nvPr/>
        </p:nvGrpSpPr>
        <p:grpSpPr>
          <a:xfrm>
            <a:off x="0" y="-111760"/>
            <a:ext cx="9144000" cy="2202180"/>
            <a:chOff x="0" y="-111760"/>
            <a:chExt cx="9144000" cy="220218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849B9EF-AB26-B246-9961-036B92A263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24401" b="46088"/>
            <a:stretch/>
          </p:blipFill>
          <p:spPr>
            <a:xfrm>
              <a:off x="0" y="-3809"/>
              <a:ext cx="9144000" cy="1800859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F44A90D-8253-6D4F-880D-C252548CB5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56866"/>
            <a:stretch/>
          </p:blipFill>
          <p:spPr>
            <a:xfrm>
              <a:off x="1555750" y="-111760"/>
              <a:ext cx="6032500" cy="22021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80126857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48470</TotalTime>
  <Words>117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Gill Sans MT</vt:lpstr>
      <vt:lpstr>Times New Roman</vt:lpstr>
      <vt:lpstr>Wingdings</vt:lpstr>
      <vt:lpstr>1_Blank Presentation</vt:lpstr>
      <vt:lpstr>Student First Last</vt:lpstr>
      <vt:lpstr>Things to Include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Previous 15N Studies in Forests</dc:title>
  <dc:creator>Pamela Templer</dc:creator>
  <cp:lastModifiedBy>Heather Ho</cp:lastModifiedBy>
  <cp:revision>3656</cp:revision>
  <cp:lastPrinted>2020-02-03T15:04:12Z</cp:lastPrinted>
  <dcterms:created xsi:type="dcterms:W3CDTF">2000-07-27T19:04:50Z</dcterms:created>
  <dcterms:modified xsi:type="dcterms:W3CDTF">2024-07-09T16:19:19Z</dcterms:modified>
</cp:coreProperties>
</file>