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1399" r:id="rId2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4900"/>
    <a:srgbClr val="001D00"/>
    <a:srgbClr val="9D3300"/>
    <a:srgbClr val="007400"/>
    <a:srgbClr val="996633"/>
    <a:srgbClr val="00133A"/>
    <a:srgbClr val="FFFF00"/>
    <a:srgbClr val="0000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2" autoAdjust="0"/>
    <p:restoredTop sz="94595" autoAdjust="0"/>
  </p:normalViewPr>
  <p:slideViewPr>
    <p:cSldViewPr>
      <p:cViewPr varScale="1">
        <p:scale>
          <a:sx n="111" d="100"/>
          <a:sy n="111" d="100"/>
        </p:scale>
        <p:origin x="220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EC31C56E-51A2-4BAB-BEA5-2522558B8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3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2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983C78-8983-4D0B-8991-5AD18CB1A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4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5494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50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4492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575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8914B01-8A6E-CE4C-B84C-D24CA0D62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341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620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240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871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47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099"/>
            <a:ext cx="5111750" cy="4463277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pitchFamily="2" charset="2"/>
              <a:buChar char="§"/>
              <a:defRPr sz="3200">
                <a:solidFill>
                  <a:schemeClr val="bg1"/>
                </a:solidFill>
              </a:defRPr>
            </a:lvl1pPr>
            <a:lvl2pPr marL="742950" indent="-285750">
              <a:buClr>
                <a:schemeClr val="accent3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</a:defRPr>
            </a:lvl2pPr>
            <a:lvl3pPr marL="1143000" indent="-228600">
              <a:buClr>
                <a:schemeClr val="accent3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3pPr>
            <a:lvl4pPr marL="1600200" indent="-228600">
              <a:buClr>
                <a:schemeClr val="accent3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</a:defRPr>
            </a:lvl4pPr>
            <a:lvl5pPr marL="2057400" indent="-228600">
              <a:buClr>
                <a:schemeClr val="accent3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22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0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7764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" y="228600"/>
            <a:ext cx="9067800" cy="74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58826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69F2-6BDD-AF44-A625-8979D9FE0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838200"/>
          </a:xfrm>
        </p:spPr>
        <p:txBody>
          <a:bodyPr/>
          <a:lstStyle/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CF9E2-076D-4045-B5E8-38B657293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cs typeface="Calibri" panose="020F0502020204030204" pitchFamily="34" charset="0"/>
              </a:rPr>
              <a:t>Title</a:t>
            </a:r>
          </a:p>
          <a:p>
            <a:pPr>
              <a:spcBef>
                <a:spcPts val="0"/>
              </a:spcBef>
            </a:pPr>
            <a:r>
              <a:rPr lang="en-US" dirty="0">
                <a:cs typeface="Calibri" panose="020F0502020204030204" pitchFamily="34" charset="0"/>
              </a:rPr>
              <a:t>Department, College/School</a:t>
            </a:r>
          </a:p>
          <a:p>
            <a:pPr>
              <a:spcBef>
                <a:spcPts val="0"/>
              </a:spcBef>
            </a:pPr>
            <a:r>
              <a:rPr lang="en-US" dirty="0">
                <a:cs typeface="Calibri" panose="020F0502020204030204" pitchFamily="34" charset="0"/>
              </a:rPr>
              <a:t>email</a:t>
            </a:r>
          </a:p>
          <a:p>
            <a:pPr>
              <a:spcBef>
                <a:spcPts val="0"/>
              </a:spcBef>
            </a:pPr>
            <a:endParaRPr lang="en-US" sz="360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200" dirty="0">
                <a:cs typeface="Calibri" panose="020F0502020204030204" pitchFamily="34" charset="0"/>
              </a:rPr>
              <a:t>Presentation Title</a:t>
            </a:r>
            <a:endParaRPr lang="en-US" sz="2200" dirty="0">
              <a:cs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4604737-E6EA-7D4B-8286-70623A4A7B71}"/>
              </a:ext>
            </a:extLst>
          </p:cNvPr>
          <p:cNvGrpSpPr/>
          <p:nvPr/>
        </p:nvGrpSpPr>
        <p:grpSpPr>
          <a:xfrm>
            <a:off x="804827" y="5828063"/>
            <a:ext cx="7534346" cy="823174"/>
            <a:chOff x="647176" y="5828063"/>
            <a:chExt cx="7534346" cy="8231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A041D-20F2-BD46-B6FE-551B384CA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3278" y="5828063"/>
              <a:ext cx="818244" cy="82317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5B9E81A-345E-B044-B9E5-0E4402DD3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176" y="5914680"/>
              <a:ext cx="1448847" cy="64994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2CB3E5F-56A7-614D-95FB-20E999BF2FD5}"/>
              </a:ext>
            </a:extLst>
          </p:cNvPr>
          <p:cNvGrpSpPr/>
          <p:nvPr/>
        </p:nvGrpSpPr>
        <p:grpSpPr>
          <a:xfrm>
            <a:off x="0" y="-111760"/>
            <a:ext cx="9144000" cy="2202180"/>
            <a:chOff x="0" y="-111760"/>
            <a:chExt cx="9144000" cy="220218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E5A9373-F7EE-E24B-8734-B5BC9F3DB4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4401" b="46088"/>
            <a:stretch/>
          </p:blipFill>
          <p:spPr>
            <a:xfrm>
              <a:off x="0" y="-3809"/>
              <a:ext cx="9144000" cy="180085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F5CCA4F-F7D5-EA44-8D22-6C993B0D5C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56866"/>
            <a:stretch/>
          </p:blipFill>
          <p:spPr>
            <a:xfrm>
              <a:off x="1555750" y="-111760"/>
              <a:ext cx="6032500" cy="22021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5508401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48444</TotalTime>
  <Words>11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Gill Sans MT</vt:lpstr>
      <vt:lpstr>Times New Roman</vt:lpstr>
      <vt:lpstr>Wingdings</vt:lpstr>
      <vt:lpstr>1_Blank Presentation</vt:lpstr>
      <vt:lpstr>FirstName LastName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Previous 15N Studies in Forests</dc:title>
  <dc:creator>Pamela Templer</dc:creator>
  <cp:lastModifiedBy>BU URBAN Graduate Program</cp:lastModifiedBy>
  <cp:revision>3651</cp:revision>
  <cp:lastPrinted>2020-02-03T15:04:12Z</cp:lastPrinted>
  <dcterms:created xsi:type="dcterms:W3CDTF">2000-07-27T19:04:50Z</dcterms:created>
  <dcterms:modified xsi:type="dcterms:W3CDTF">2021-05-06T15:30:57Z</dcterms:modified>
</cp:coreProperties>
</file>