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07" r:id="rId1"/>
  </p:sldMasterIdLst>
  <p:notesMasterIdLst>
    <p:notesMasterId r:id="rId4"/>
  </p:notesMasterIdLst>
  <p:handoutMasterIdLst>
    <p:handoutMasterId r:id="rId5"/>
  </p:handoutMasterIdLst>
  <p:sldIdLst>
    <p:sldId id="331" r:id="rId2"/>
    <p:sldId id="632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A3F"/>
    <a:srgbClr val="6666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95" autoAdjust="0"/>
    <p:restoredTop sz="95878" autoAdjust="0"/>
  </p:normalViewPr>
  <p:slideViewPr>
    <p:cSldViewPr snapToGrid="0" snapToObjects="1">
      <p:cViewPr varScale="1">
        <p:scale>
          <a:sx n="64" d="100"/>
          <a:sy n="64" d="100"/>
        </p:scale>
        <p:origin x="1099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/>
          <a:lstStyle>
            <a:lvl1pPr algn="r">
              <a:defRPr sz="1200"/>
            </a:lvl1pPr>
          </a:lstStyle>
          <a:p>
            <a:fld id="{33DD6E71-6090-4883-B6DD-B01D3F55CE49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 anchor="b"/>
          <a:lstStyle>
            <a:lvl1pPr algn="r">
              <a:defRPr sz="1200"/>
            </a:lvl1pPr>
          </a:lstStyle>
          <a:p>
            <a:fld id="{532479C8-4327-4F69-BF05-F013EAF24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7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/>
          <a:lstStyle>
            <a:lvl1pPr algn="r">
              <a:defRPr sz="1200"/>
            </a:lvl1pPr>
          </a:lstStyle>
          <a:p>
            <a:fld id="{E02E0BCF-A863-5B4E-8C7E-16C46CA4CC95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6" tIns="46580" rIns="93156" bIns="465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56" tIns="46580" rIns="93156" bIns="465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 anchor="b"/>
          <a:lstStyle>
            <a:lvl1pPr algn="r">
              <a:defRPr sz="1200"/>
            </a:lvl1pPr>
          </a:lstStyle>
          <a:p>
            <a:fld id="{0100E2C8-C556-5540-B541-0EDD875CC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3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39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83D3-AC14-4CDD-86BF-43A8494141CB}" type="datetime1">
              <a:rPr lang="en-US" smtClean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5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6599-8D0D-41CF-918F-63A290C23813}" type="datetime1">
              <a:rPr lang="en-US" smtClean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3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AC98-6C3A-4305-84C4-4847EE1AC588}" type="datetime1">
              <a:rPr lang="en-US" smtClean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9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B803-2982-433D-B928-F6FFE075EA30}" type="datetime1">
              <a:rPr lang="en-US" smtClean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6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E62A-7CC2-4244-89A6-2E812846A76C}" type="datetime1">
              <a:rPr lang="en-US" smtClean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0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85FD-0DB6-4487-8A87-74C445B248E3}" type="datetime1">
              <a:rPr lang="en-US" smtClean="0"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8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A54D-BC85-4693-8D68-72ABA9233241}" type="datetime1">
              <a:rPr lang="en-US" smtClean="0"/>
              <a:t>10/6/2017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9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36D6-FB28-477D-A275-ED227C38E991}" type="datetime1">
              <a:rPr lang="en-US" smtClean="0"/>
              <a:t>10/6/2017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2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3AF82-91B2-441F-8498-B1AD82B1782D}" type="datetime1">
              <a:rPr lang="en-US" smtClean="0"/>
              <a:t>10/6/2017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1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F1E2-037C-4D0A-B678-764EEDBF0B6A}" type="datetime1">
              <a:rPr lang="en-US" smtClean="0"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AC61-416E-4E74-8AE3-9C5C685B12F6}" type="datetime1">
              <a:rPr lang="en-US" smtClean="0"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4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01ABB-AEFB-405B-BE9D-D08AFF7425D3}" type="datetime1">
              <a:rPr lang="en-US" smtClean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6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  <p:sldLayoutId id="2147484617" r:id="rId10"/>
    <p:sldLayoutId id="214748461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262" y="914400"/>
            <a:ext cx="8464138" cy="292133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QM222 Class 12 Section A1</a:t>
            </a:r>
            <a:br>
              <a:rPr lang="en-US" sz="4000" b="1" dirty="0" smtClean="0"/>
            </a:br>
            <a:r>
              <a:rPr lang="en-US" sz="4000" b="1" dirty="0" smtClean="0"/>
              <a:t>Team Scores</a:t>
            </a:r>
            <a:br>
              <a:rPr lang="en-US" sz="4000" b="1" dirty="0" smtClean="0"/>
            </a:br>
            <a:endParaRPr lang="en-US" sz="4000" b="1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3988"/>
            <a:ext cx="37338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211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QM222 </a:t>
            </a:r>
            <a:r>
              <a:rPr lang="en-US" sz="3600" dirty="0"/>
              <a:t>Class 12 Section A1</a:t>
            </a:r>
            <a:br>
              <a:rPr lang="en-US" sz="3600" dirty="0"/>
            </a:br>
            <a:r>
              <a:rPr lang="en-US" sz="3600" dirty="0"/>
              <a:t>Team </a:t>
            </a:r>
            <a:r>
              <a:rPr lang="en-US" sz="3600" dirty="0" smtClean="0"/>
              <a:t>Scores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5303989"/>
              </p:ext>
            </p:extLst>
          </p:nvPr>
        </p:nvGraphicFramePr>
        <p:xfrm>
          <a:off x="1856873" y="1722574"/>
          <a:ext cx="3701716" cy="3909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8853"/>
                <a:gridCol w="1852863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Team 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 smtClean="0">
                          <a:effectLst/>
                        </a:rPr>
                        <a:t>13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Team One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Sans 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 smtClean="0">
                          <a:effectLst/>
                        </a:rPr>
                        <a:t>10.5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err="1">
                          <a:effectLst/>
                        </a:rPr>
                        <a:t>Yuxin</a:t>
                      </a:r>
                      <a:r>
                        <a:rPr lang="en-US" sz="2800" u="none" strike="noStrike" dirty="0">
                          <a:effectLst/>
                        </a:rPr>
                        <a:t> Shao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Team Fuego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:)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The Triad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 smtClean="0">
                          <a:effectLst/>
                        </a:rPr>
                        <a:t>11.25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Velociraptor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 smtClean="0">
                          <a:effectLst/>
                        </a:rPr>
                        <a:t>14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No Name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 smtClean="0">
                          <a:effectLst/>
                        </a:rPr>
                        <a:t>14.25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6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31474</TotalTime>
  <Words>48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QM222 Class 12 Section A1 Team Scores </vt:lpstr>
      <vt:lpstr>QM222 Class 12 Section A1 Team Scores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BSC Case Competition</dc:title>
  <dc:creator>palak sancheti</dc:creator>
  <cp:lastModifiedBy>Shulamit Kahn</cp:lastModifiedBy>
  <cp:revision>491</cp:revision>
  <cp:lastPrinted>2017-10-03T17:45:25Z</cp:lastPrinted>
  <dcterms:created xsi:type="dcterms:W3CDTF">2012-04-21T03:14:22Z</dcterms:created>
  <dcterms:modified xsi:type="dcterms:W3CDTF">2017-10-06T16:16:59Z</dcterms:modified>
</cp:coreProperties>
</file>