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607" r:id="rId1"/>
  </p:sldMasterIdLst>
  <p:notesMasterIdLst>
    <p:notesMasterId r:id="rId32"/>
  </p:notesMasterIdLst>
  <p:handoutMasterIdLst>
    <p:handoutMasterId r:id="rId33"/>
  </p:handoutMasterIdLst>
  <p:sldIdLst>
    <p:sldId id="331" r:id="rId2"/>
    <p:sldId id="512" r:id="rId3"/>
    <p:sldId id="350" r:id="rId4"/>
    <p:sldId id="589" r:id="rId5"/>
    <p:sldId id="585" r:id="rId6"/>
    <p:sldId id="587" r:id="rId7"/>
    <p:sldId id="588" r:id="rId8"/>
    <p:sldId id="590" r:id="rId9"/>
    <p:sldId id="591" r:id="rId10"/>
    <p:sldId id="592" r:id="rId11"/>
    <p:sldId id="593" r:id="rId12"/>
    <p:sldId id="608" r:id="rId13"/>
    <p:sldId id="554" r:id="rId14"/>
    <p:sldId id="555" r:id="rId15"/>
    <p:sldId id="558" r:id="rId16"/>
    <p:sldId id="560" r:id="rId17"/>
    <p:sldId id="605" r:id="rId18"/>
    <p:sldId id="559" r:id="rId19"/>
    <p:sldId id="594" r:id="rId20"/>
    <p:sldId id="595" r:id="rId21"/>
    <p:sldId id="596" r:id="rId22"/>
    <p:sldId id="604" r:id="rId23"/>
    <p:sldId id="600" r:id="rId24"/>
    <p:sldId id="609" r:id="rId25"/>
    <p:sldId id="598" r:id="rId26"/>
    <p:sldId id="603" r:id="rId27"/>
    <p:sldId id="597" r:id="rId28"/>
    <p:sldId id="577" r:id="rId29"/>
    <p:sldId id="606" r:id="rId30"/>
    <p:sldId id="607" r:id="rId3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A3F"/>
    <a:srgbClr val="66663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95" autoAdjust="0"/>
    <p:restoredTop sz="95878" autoAdjust="0"/>
  </p:normalViewPr>
  <p:slideViewPr>
    <p:cSldViewPr snapToGrid="0" snapToObjects="1">
      <p:cViewPr varScale="1">
        <p:scale>
          <a:sx n="81" d="100"/>
          <a:sy n="81" d="100"/>
        </p:scale>
        <p:origin x="77" y="4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atricia\course_222\re-vamp\Patricia%20-%20Regression%20chapters\Notes\brookline_condos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Patricia\course_222\re-vamp\Patricia%20-%20Regression%20chapters\Notes\brookline_condos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Patricia\course_222\re-vamp\Patricia%20-%20Regression%20chapters\Notes\brookline_condos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Patricia\course_222\re-vamp\Patricia%20-%20Regression%20chapters\Notes\brookline_condos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Patricia\course_222\re-vamp\Patricia%20-%20Regression%20chapters\Notes\brookline_condo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ja-JP" sz="1200" b="0"/>
            </a:pPr>
            <a:r>
              <a:rPr lang="en-US" sz="1200" b="0"/>
              <a:t>Figure 6.1 Brookline</a:t>
            </a:r>
            <a:r>
              <a:rPr lang="en-US" sz="1200" b="0" baseline="0"/>
              <a:t> Condos sold in 2009/2010</a:t>
            </a:r>
            <a:endParaRPr lang="en-US" sz="1200" b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data_excerpt_scatter_plots!$D$2:$D$1086</c:f>
              <c:numCache>
                <c:formatCode>General</c:formatCode>
                <c:ptCount val="1085"/>
                <c:pt idx="0">
                  <c:v>1060</c:v>
                </c:pt>
                <c:pt idx="1">
                  <c:v>831</c:v>
                </c:pt>
                <c:pt idx="2">
                  <c:v>2246</c:v>
                </c:pt>
                <c:pt idx="3">
                  <c:v>1574</c:v>
                </c:pt>
                <c:pt idx="4">
                  <c:v>669</c:v>
                </c:pt>
                <c:pt idx="5">
                  <c:v>986</c:v>
                </c:pt>
                <c:pt idx="6">
                  <c:v>1561</c:v>
                </c:pt>
                <c:pt idx="7">
                  <c:v>822</c:v>
                </c:pt>
                <c:pt idx="8">
                  <c:v>986</c:v>
                </c:pt>
                <c:pt idx="9">
                  <c:v>947</c:v>
                </c:pt>
                <c:pt idx="10">
                  <c:v>1201</c:v>
                </c:pt>
                <c:pt idx="11">
                  <c:v>1083</c:v>
                </c:pt>
                <c:pt idx="12">
                  <c:v>792</c:v>
                </c:pt>
                <c:pt idx="13">
                  <c:v>1300</c:v>
                </c:pt>
                <c:pt idx="14">
                  <c:v>950</c:v>
                </c:pt>
                <c:pt idx="15">
                  <c:v>908</c:v>
                </c:pt>
                <c:pt idx="16">
                  <c:v>1286</c:v>
                </c:pt>
                <c:pt idx="17">
                  <c:v>1122</c:v>
                </c:pt>
                <c:pt idx="18">
                  <c:v>876</c:v>
                </c:pt>
                <c:pt idx="19">
                  <c:v>1254</c:v>
                </c:pt>
                <c:pt idx="20">
                  <c:v>826</c:v>
                </c:pt>
                <c:pt idx="21">
                  <c:v>958</c:v>
                </c:pt>
                <c:pt idx="22">
                  <c:v>1217</c:v>
                </c:pt>
                <c:pt idx="23">
                  <c:v>870</c:v>
                </c:pt>
                <c:pt idx="24">
                  <c:v>870</c:v>
                </c:pt>
                <c:pt idx="25">
                  <c:v>1148</c:v>
                </c:pt>
                <c:pt idx="26">
                  <c:v>1052</c:v>
                </c:pt>
                <c:pt idx="27">
                  <c:v>638</c:v>
                </c:pt>
                <c:pt idx="28">
                  <c:v>1161</c:v>
                </c:pt>
                <c:pt idx="29">
                  <c:v>733</c:v>
                </c:pt>
                <c:pt idx="30">
                  <c:v>2050</c:v>
                </c:pt>
                <c:pt idx="31">
                  <c:v>710</c:v>
                </c:pt>
                <c:pt idx="32">
                  <c:v>702</c:v>
                </c:pt>
                <c:pt idx="33">
                  <c:v>1129</c:v>
                </c:pt>
                <c:pt idx="34">
                  <c:v>2698</c:v>
                </c:pt>
                <c:pt idx="35">
                  <c:v>566</c:v>
                </c:pt>
                <c:pt idx="36">
                  <c:v>1141</c:v>
                </c:pt>
                <c:pt idx="37">
                  <c:v>727</c:v>
                </c:pt>
                <c:pt idx="38">
                  <c:v>791</c:v>
                </c:pt>
                <c:pt idx="39">
                  <c:v>890</c:v>
                </c:pt>
                <c:pt idx="40">
                  <c:v>1623</c:v>
                </c:pt>
                <c:pt idx="41">
                  <c:v>1488</c:v>
                </c:pt>
                <c:pt idx="42">
                  <c:v>1365</c:v>
                </c:pt>
                <c:pt idx="43">
                  <c:v>620</c:v>
                </c:pt>
                <c:pt idx="44">
                  <c:v>940</c:v>
                </c:pt>
                <c:pt idx="45">
                  <c:v>2625</c:v>
                </c:pt>
                <c:pt idx="46">
                  <c:v>1521</c:v>
                </c:pt>
                <c:pt idx="47">
                  <c:v>776</c:v>
                </c:pt>
                <c:pt idx="48">
                  <c:v>1758</c:v>
                </c:pt>
                <c:pt idx="49">
                  <c:v>981</c:v>
                </c:pt>
                <c:pt idx="50">
                  <c:v>1387</c:v>
                </c:pt>
                <c:pt idx="51">
                  <c:v>1455</c:v>
                </c:pt>
                <c:pt idx="52">
                  <c:v>1634</c:v>
                </c:pt>
                <c:pt idx="53">
                  <c:v>864</c:v>
                </c:pt>
                <c:pt idx="54">
                  <c:v>2090</c:v>
                </c:pt>
                <c:pt idx="55">
                  <c:v>690</c:v>
                </c:pt>
                <c:pt idx="56">
                  <c:v>346</c:v>
                </c:pt>
                <c:pt idx="57">
                  <c:v>1551</c:v>
                </c:pt>
                <c:pt idx="58">
                  <c:v>2359</c:v>
                </c:pt>
                <c:pt idx="59">
                  <c:v>2384</c:v>
                </c:pt>
                <c:pt idx="60">
                  <c:v>2334</c:v>
                </c:pt>
                <c:pt idx="61">
                  <c:v>1487</c:v>
                </c:pt>
                <c:pt idx="62">
                  <c:v>883</c:v>
                </c:pt>
                <c:pt idx="63">
                  <c:v>565</c:v>
                </c:pt>
                <c:pt idx="64">
                  <c:v>1150</c:v>
                </c:pt>
                <c:pt idx="65">
                  <c:v>995</c:v>
                </c:pt>
                <c:pt idx="66">
                  <c:v>1810</c:v>
                </c:pt>
                <c:pt idx="67">
                  <c:v>974</c:v>
                </c:pt>
                <c:pt idx="68">
                  <c:v>832</c:v>
                </c:pt>
                <c:pt idx="69">
                  <c:v>925</c:v>
                </c:pt>
                <c:pt idx="70">
                  <c:v>566</c:v>
                </c:pt>
                <c:pt idx="71">
                  <c:v>2038</c:v>
                </c:pt>
                <c:pt idx="72">
                  <c:v>940</c:v>
                </c:pt>
                <c:pt idx="73">
                  <c:v>2678</c:v>
                </c:pt>
                <c:pt idx="74">
                  <c:v>1727</c:v>
                </c:pt>
                <c:pt idx="75">
                  <c:v>1290</c:v>
                </c:pt>
                <c:pt idx="76">
                  <c:v>958</c:v>
                </c:pt>
                <c:pt idx="77">
                  <c:v>1369</c:v>
                </c:pt>
                <c:pt idx="78">
                  <c:v>757</c:v>
                </c:pt>
                <c:pt idx="79">
                  <c:v>638</c:v>
                </c:pt>
                <c:pt idx="80">
                  <c:v>872</c:v>
                </c:pt>
                <c:pt idx="81">
                  <c:v>610</c:v>
                </c:pt>
                <c:pt idx="82">
                  <c:v>2036</c:v>
                </c:pt>
                <c:pt idx="83">
                  <c:v>1658</c:v>
                </c:pt>
                <c:pt idx="84">
                  <c:v>1640</c:v>
                </c:pt>
                <c:pt idx="85">
                  <c:v>900</c:v>
                </c:pt>
                <c:pt idx="86">
                  <c:v>711</c:v>
                </c:pt>
                <c:pt idx="87">
                  <c:v>2282</c:v>
                </c:pt>
                <c:pt idx="88">
                  <c:v>1063</c:v>
                </c:pt>
                <c:pt idx="89">
                  <c:v>1086</c:v>
                </c:pt>
                <c:pt idx="90">
                  <c:v>827</c:v>
                </c:pt>
                <c:pt idx="91">
                  <c:v>2483</c:v>
                </c:pt>
                <c:pt idx="92">
                  <c:v>499</c:v>
                </c:pt>
                <c:pt idx="93">
                  <c:v>1269</c:v>
                </c:pt>
                <c:pt idx="94">
                  <c:v>1923</c:v>
                </c:pt>
                <c:pt idx="95">
                  <c:v>863</c:v>
                </c:pt>
                <c:pt idx="96">
                  <c:v>909</c:v>
                </c:pt>
                <c:pt idx="97">
                  <c:v>1005</c:v>
                </c:pt>
                <c:pt idx="98">
                  <c:v>1714</c:v>
                </c:pt>
                <c:pt idx="99">
                  <c:v>1506</c:v>
                </c:pt>
                <c:pt idx="100">
                  <c:v>1242</c:v>
                </c:pt>
                <c:pt idx="101">
                  <c:v>934</c:v>
                </c:pt>
                <c:pt idx="102">
                  <c:v>923</c:v>
                </c:pt>
                <c:pt idx="103">
                  <c:v>1005</c:v>
                </c:pt>
                <c:pt idx="104">
                  <c:v>1835</c:v>
                </c:pt>
                <c:pt idx="105">
                  <c:v>732</c:v>
                </c:pt>
                <c:pt idx="106">
                  <c:v>1895</c:v>
                </c:pt>
                <c:pt idx="107">
                  <c:v>872</c:v>
                </c:pt>
                <c:pt idx="108">
                  <c:v>915</c:v>
                </c:pt>
                <c:pt idx="109">
                  <c:v>2412</c:v>
                </c:pt>
                <c:pt idx="110">
                  <c:v>954</c:v>
                </c:pt>
                <c:pt idx="111">
                  <c:v>978</c:v>
                </c:pt>
                <c:pt idx="112">
                  <c:v>1102</c:v>
                </c:pt>
                <c:pt idx="113">
                  <c:v>1553</c:v>
                </c:pt>
                <c:pt idx="114">
                  <c:v>1017</c:v>
                </c:pt>
                <c:pt idx="115">
                  <c:v>1404</c:v>
                </c:pt>
                <c:pt idx="116">
                  <c:v>1670</c:v>
                </c:pt>
                <c:pt idx="117">
                  <c:v>1250</c:v>
                </c:pt>
                <c:pt idx="118">
                  <c:v>958</c:v>
                </c:pt>
                <c:pt idx="119">
                  <c:v>645</c:v>
                </c:pt>
                <c:pt idx="120">
                  <c:v>534</c:v>
                </c:pt>
                <c:pt idx="121">
                  <c:v>1886</c:v>
                </c:pt>
                <c:pt idx="122">
                  <c:v>1345</c:v>
                </c:pt>
                <c:pt idx="123">
                  <c:v>945</c:v>
                </c:pt>
                <c:pt idx="124">
                  <c:v>2144</c:v>
                </c:pt>
                <c:pt idx="125">
                  <c:v>905</c:v>
                </c:pt>
                <c:pt idx="126">
                  <c:v>2239</c:v>
                </c:pt>
                <c:pt idx="127">
                  <c:v>1636</c:v>
                </c:pt>
                <c:pt idx="128">
                  <c:v>1340</c:v>
                </c:pt>
                <c:pt idx="129">
                  <c:v>1138</c:v>
                </c:pt>
                <c:pt idx="130">
                  <c:v>1727</c:v>
                </c:pt>
                <c:pt idx="131">
                  <c:v>1557</c:v>
                </c:pt>
                <c:pt idx="132">
                  <c:v>938</c:v>
                </c:pt>
                <c:pt idx="133">
                  <c:v>1685</c:v>
                </c:pt>
                <c:pt idx="134">
                  <c:v>2281</c:v>
                </c:pt>
                <c:pt idx="135">
                  <c:v>2070</c:v>
                </c:pt>
                <c:pt idx="136">
                  <c:v>1057</c:v>
                </c:pt>
                <c:pt idx="137">
                  <c:v>1023</c:v>
                </c:pt>
                <c:pt idx="138">
                  <c:v>1206</c:v>
                </c:pt>
                <c:pt idx="139">
                  <c:v>1086</c:v>
                </c:pt>
                <c:pt idx="140">
                  <c:v>1440</c:v>
                </c:pt>
                <c:pt idx="141">
                  <c:v>1004</c:v>
                </c:pt>
                <c:pt idx="142">
                  <c:v>980</c:v>
                </c:pt>
                <c:pt idx="143">
                  <c:v>1360</c:v>
                </c:pt>
                <c:pt idx="144">
                  <c:v>2646</c:v>
                </c:pt>
                <c:pt idx="145">
                  <c:v>1585</c:v>
                </c:pt>
                <c:pt idx="146">
                  <c:v>940</c:v>
                </c:pt>
                <c:pt idx="147">
                  <c:v>541</c:v>
                </c:pt>
                <c:pt idx="148">
                  <c:v>1175</c:v>
                </c:pt>
                <c:pt idx="149">
                  <c:v>828</c:v>
                </c:pt>
                <c:pt idx="150">
                  <c:v>1727</c:v>
                </c:pt>
                <c:pt idx="151">
                  <c:v>1553</c:v>
                </c:pt>
                <c:pt idx="152">
                  <c:v>1727</c:v>
                </c:pt>
                <c:pt idx="153">
                  <c:v>742</c:v>
                </c:pt>
                <c:pt idx="154">
                  <c:v>1631</c:v>
                </c:pt>
                <c:pt idx="155">
                  <c:v>1273</c:v>
                </c:pt>
                <c:pt idx="156">
                  <c:v>1529</c:v>
                </c:pt>
                <c:pt idx="157">
                  <c:v>1852</c:v>
                </c:pt>
                <c:pt idx="158">
                  <c:v>1244</c:v>
                </c:pt>
                <c:pt idx="159">
                  <c:v>682</c:v>
                </c:pt>
                <c:pt idx="160">
                  <c:v>1103</c:v>
                </c:pt>
                <c:pt idx="161">
                  <c:v>1170</c:v>
                </c:pt>
                <c:pt idx="162">
                  <c:v>993</c:v>
                </c:pt>
                <c:pt idx="163">
                  <c:v>1088</c:v>
                </c:pt>
                <c:pt idx="164">
                  <c:v>960</c:v>
                </c:pt>
                <c:pt idx="165">
                  <c:v>1020</c:v>
                </c:pt>
                <c:pt idx="166">
                  <c:v>1028</c:v>
                </c:pt>
                <c:pt idx="167">
                  <c:v>1277</c:v>
                </c:pt>
                <c:pt idx="168">
                  <c:v>2070</c:v>
                </c:pt>
                <c:pt idx="169">
                  <c:v>672</c:v>
                </c:pt>
                <c:pt idx="170">
                  <c:v>1129</c:v>
                </c:pt>
                <c:pt idx="171">
                  <c:v>2039</c:v>
                </c:pt>
                <c:pt idx="172">
                  <c:v>786</c:v>
                </c:pt>
                <c:pt idx="173">
                  <c:v>1870</c:v>
                </c:pt>
                <c:pt idx="174">
                  <c:v>856</c:v>
                </c:pt>
                <c:pt idx="175">
                  <c:v>557</c:v>
                </c:pt>
                <c:pt idx="176">
                  <c:v>1907</c:v>
                </c:pt>
                <c:pt idx="177">
                  <c:v>1064</c:v>
                </c:pt>
                <c:pt idx="178">
                  <c:v>1823</c:v>
                </c:pt>
                <c:pt idx="179">
                  <c:v>1250</c:v>
                </c:pt>
                <c:pt idx="180">
                  <c:v>1271</c:v>
                </c:pt>
                <c:pt idx="181">
                  <c:v>853</c:v>
                </c:pt>
                <c:pt idx="182">
                  <c:v>920</c:v>
                </c:pt>
                <c:pt idx="183">
                  <c:v>897</c:v>
                </c:pt>
                <c:pt idx="184">
                  <c:v>2157</c:v>
                </c:pt>
                <c:pt idx="185">
                  <c:v>2698</c:v>
                </c:pt>
                <c:pt idx="186">
                  <c:v>1100</c:v>
                </c:pt>
                <c:pt idx="187">
                  <c:v>870</c:v>
                </c:pt>
                <c:pt idx="188">
                  <c:v>1141</c:v>
                </c:pt>
                <c:pt idx="189">
                  <c:v>566</c:v>
                </c:pt>
                <c:pt idx="190">
                  <c:v>1301</c:v>
                </c:pt>
                <c:pt idx="191">
                  <c:v>732</c:v>
                </c:pt>
                <c:pt idx="192">
                  <c:v>1164</c:v>
                </c:pt>
                <c:pt idx="193">
                  <c:v>1429</c:v>
                </c:pt>
                <c:pt idx="194">
                  <c:v>2216</c:v>
                </c:pt>
                <c:pt idx="195">
                  <c:v>1957</c:v>
                </c:pt>
                <c:pt idx="196">
                  <c:v>1157</c:v>
                </c:pt>
                <c:pt idx="197">
                  <c:v>945</c:v>
                </c:pt>
                <c:pt idx="198">
                  <c:v>159</c:v>
                </c:pt>
                <c:pt idx="199">
                  <c:v>1047</c:v>
                </c:pt>
                <c:pt idx="200">
                  <c:v>1654</c:v>
                </c:pt>
                <c:pt idx="201">
                  <c:v>717</c:v>
                </c:pt>
                <c:pt idx="202">
                  <c:v>2002</c:v>
                </c:pt>
                <c:pt idx="203">
                  <c:v>453</c:v>
                </c:pt>
                <c:pt idx="204">
                  <c:v>2922</c:v>
                </c:pt>
                <c:pt idx="205">
                  <c:v>1382</c:v>
                </c:pt>
                <c:pt idx="206">
                  <c:v>410</c:v>
                </c:pt>
                <c:pt idx="207">
                  <c:v>1130</c:v>
                </c:pt>
                <c:pt idx="208">
                  <c:v>725</c:v>
                </c:pt>
                <c:pt idx="209">
                  <c:v>1506</c:v>
                </c:pt>
                <c:pt idx="210">
                  <c:v>1694</c:v>
                </c:pt>
                <c:pt idx="211">
                  <c:v>1016</c:v>
                </c:pt>
                <c:pt idx="212">
                  <c:v>1738</c:v>
                </c:pt>
                <c:pt idx="213">
                  <c:v>676</c:v>
                </c:pt>
                <c:pt idx="214">
                  <c:v>1131</c:v>
                </c:pt>
                <c:pt idx="215">
                  <c:v>650</c:v>
                </c:pt>
                <c:pt idx="216">
                  <c:v>500</c:v>
                </c:pt>
                <c:pt idx="217">
                  <c:v>1897</c:v>
                </c:pt>
                <c:pt idx="218">
                  <c:v>1345</c:v>
                </c:pt>
                <c:pt idx="219">
                  <c:v>1530</c:v>
                </c:pt>
                <c:pt idx="220">
                  <c:v>1060</c:v>
                </c:pt>
                <c:pt idx="221">
                  <c:v>1141</c:v>
                </c:pt>
                <c:pt idx="222">
                  <c:v>1046</c:v>
                </c:pt>
                <c:pt idx="223">
                  <c:v>1142</c:v>
                </c:pt>
                <c:pt idx="224">
                  <c:v>1850</c:v>
                </c:pt>
                <c:pt idx="225">
                  <c:v>830</c:v>
                </c:pt>
                <c:pt idx="226">
                  <c:v>900</c:v>
                </c:pt>
                <c:pt idx="227">
                  <c:v>1140</c:v>
                </c:pt>
                <c:pt idx="228">
                  <c:v>2463</c:v>
                </c:pt>
                <c:pt idx="229">
                  <c:v>2556</c:v>
                </c:pt>
                <c:pt idx="230">
                  <c:v>1015</c:v>
                </c:pt>
                <c:pt idx="231">
                  <c:v>405</c:v>
                </c:pt>
                <c:pt idx="232">
                  <c:v>452</c:v>
                </c:pt>
                <c:pt idx="233">
                  <c:v>764</c:v>
                </c:pt>
                <c:pt idx="234">
                  <c:v>896</c:v>
                </c:pt>
                <c:pt idx="235">
                  <c:v>2103</c:v>
                </c:pt>
                <c:pt idx="236">
                  <c:v>2087</c:v>
                </c:pt>
                <c:pt idx="237">
                  <c:v>2102</c:v>
                </c:pt>
                <c:pt idx="238">
                  <c:v>2552</c:v>
                </c:pt>
                <c:pt idx="239">
                  <c:v>945</c:v>
                </c:pt>
                <c:pt idx="240">
                  <c:v>2281</c:v>
                </c:pt>
                <c:pt idx="241">
                  <c:v>638</c:v>
                </c:pt>
                <c:pt idx="242">
                  <c:v>822</c:v>
                </c:pt>
                <c:pt idx="243">
                  <c:v>2711</c:v>
                </c:pt>
                <c:pt idx="244">
                  <c:v>1176</c:v>
                </c:pt>
                <c:pt idx="245">
                  <c:v>990</c:v>
                </c:pt>
                <c:pt idx="246">
                  <c:v>828</c:v>
                </c:pt>
                <c:pt idx="247">
                  <c:v>1591</c:v>
                </c:pt>
                <c:pt idx="248">
                  <c:v>1533</c:v>
                </c:pt>
                <c:pt idx="249">
                  <c:v>1143</c:v>
                </c:pt>
                <c:pt idx="250">
                  <c:v>1102</c:v>
                </c:pt>
                <c:pt idx="251">
                  <c:v>1191</c:v>
                </c:pt>
                <c:pt idx="252">
                  <c:v>656</c:v>
                </c:pt>
                <c:pt idx="253">
                  <c:v>1290</c:v>
                </c:pt>
                <c:pt idx="254">
                  <c:v>800</c:v>
                </c:pt>
                <c:pt idx="255">
                  <c:v>947</c:v>
                </c:pt>
                <c:pt idx="256">
                  <c:v>1423</c:v>
                </c:pt>
                <c:pt idx="257">
                  <c:v>1021</c:v>
                </c:pt>
                <c:pt idx="258">
                  <c:v>1558</c:v>
                </c:pt>
                <c:pt idx="259">
                  <c:v>2100</c:v>
                </c:pt>
                <c:pt idx="260">
                  <c:v>1141</c:v>
                </c:pt>
                <c:pt idx="261">
                  <c:v>793</c:v>
                </c:pt>
                <c:pt idx="262">
                  <c:v>2202</c:v>
                </c:pt>
                <c:pt idx="263">
                  <c:v>1040</c:v>
                </c:pt>
                <c:pt idx="264">
                  <c:v>890</c:v>
                </c:pt>
                <c:pt idx="265">
                  <c:v>1332</c:v>
                </c:pt>
                <c:pt idx="266">
                  <c:v>1890</c:v>
                </c:pt>
                <c:pt idx="267">
                  <c:v>880</c:v>
                </c:pt>
                <c:pt idx="268">
                  <c:v>2198</c:v>
                </c:pt>
                <c:pt idx="269">
                  <c:v>485</c:v>
                </c:pt>
                <c:pt idx="270">
                  <c:v>1067</c:v>
                </c:pt>
                <c:pt idx="271">
                  <c:v>2514</c:v>
                </c:pt>
                <c:pt idx="272">
                  <c:v>725</c:v>
                </c:pt>
                <c:pt idx="273">
                  <c:v>1478</c:v>
                </c:pt>
                <c:pt idx="274">
                  <c:v>615</c:v>
                </c:pt>
                <c:pt idx="275">
                  <c:v>1246</c:v>
                </c:pt>
                <c:pt idx="276">
                  <c:v>924</c:v>
                </c:pt>
                <c:pt idx="277">
                  <c:v>1600</c:v>
                </c:pt>
                <c:pt idx="278">
                  <c:v>1183</c:v>
                </c:pt>
                <c:pt idx="279">
                  <c:v>898</c:v>
                </c:pt>
                <c:pt idx="280">
                  <c:v>2003</c:v>
                </c:pt>
                <c:pt idx="281">
                  <c:v>1099</c:v>
                </c:pt>
                <c:pt idx="282">
                  <c:v>568</c:v>
                </c:pt>
                <c:pt idx="283">
                  <c:v>1173</c:v>
                </c:pt>
                <c:pt idx="284">
                  <c:v>715</c:v>
                </c:pt>
                <c:pt idx="285">
                  <c:v>1478</c:v>
                </c:pt>
                <c:pt idx="286">
                  <c:v>1172</c:v>
                </c:pt>
                <c:pt idx="287">
                  <c:v>964</c:v>
                </c:pt>
                <c:pt idx="288">
                  <c:v>1134</c:v>
                </c:pt>
                <c:pt idx="289">
                  <c:v>1854</c:v>
                </c:pt>
                <c:pt idx="290">
                  <c:v>968</c:v>
                </c:pt>
                <c:pt idx="291">
                  <c:v>2510</c:v>
                </c:pt>
                <c:pt idx="292">
                  <c:v>600</c:v>
                </c:pt>
                <c:pt idx="293">
                  <c:v>756</c:v>
                </c:pt>
                <c:pt idx="294">
                  <c:v>1649</c:v>
                </c:pt>
                <c:pt idx="295">
                  <c:v>721</c:v>
                </c:pt>
                <c:pt idx="296">
                  <c:v>866</c:v>
                </c:pt>
                <c:pt idx="297">
                  <c:v>2463</c:v>
                </c:pt>
                <c:pt idx="298">
                  <c:v>308</c:v>
                </c:pt>
                <c:pt idx="299">
                  <c:v>900</c:v>
                </c:pt>
                <c:pt idx="300">
                  <c:v>669</c:v>
                </c:pt>
                <c:pt idx="301">
                  <c:v>870</c:v>
                </c:pt>
                <c:pt idx="302">
                  <c:v>959</c:v>
                </c:pt>
                <c:pt idx="303">
                  <c:v>571</c:v>
                </c:pt>
                <c:pt idx="304">
                  <c:v>870</c:v>
                </c:pt>
                <c:pt idx="305">
                  <c:v>1397</c:v>
                </c:pt>
                <c:pt idx="306">
                  <c:v>1496</c:v>
                </c:pt>
                <c:pt idx="307">
                  <c:v>1210</c:v>
                </c:pt>
                <c:pt idx="308">
                  <c:v>792</c:v>
                </c:pt>
                <c:pt idx="309">
                  <c:v>697</c:v>
                </c:pt>
                <c:pt idx="310">
                  <c:v>820</c:v>
                </c:pt>
                <c:pt idx="311">
                  <c:v>792</c:v>
                </c:pt>
                <c:pt idx="312">
                  <c:v>1438</c:v>
                </c:pt>
                <c:pt idx="313">
                  <c:v>720</c:v>
                </c:pt>
                <c:pt idx="314">
                  <c:v>1300</c:v>
                </c:pt>
                <c:pt idx="315">
                  <c:v>1814</c:v>
                </c:pt>
                <c:pt idx="316">
                  <c:v>605</c:v>
                </c:pt>
                <c:pt idx="317">
                  <c:v>3369</c:v>
                </c:pt>
                <c:pt idx="318">
                  <c:v>549</c:v>
                </c:pt>
                <c:pt idx="319">
                  <c:v>860</c:v>
                </c:pt>
                <c:pt idx="320">
                  <c:v>720</c:v>
                </c:pt>
                <c:pt idx="321">
                  <c:v>1139</c:v>
                </c:pt>
                <c:pt idx="322">
                  <c:v>1176</c:v>
                </c:pt>
                <c:pt idx="323">
                  <c:v>1230</c:v>
                </c:pt>
                <c:pt idx="324">
                  <c:v>696</c:v>
                </c:pt>
                <c:pt idx="325">
                  <c:v>1173</c:v>
                </c:pt>
                <c:pt idx="326">
                  <c:v>795</c:v>
                </c:pt>
                <c:pt idx="327">
                  <c:v>870</c:v>
                </c:pt>
                <c:pt idx="328">
                  <c:v>2458</c:v>
                </c:pt>
                <c:pt idx="329">
                  <c:v>1300</c:v>
                </c:pt>
                <c:pt idx="330">
                  <c:v>925</c:v>
                </c:pt>
                <c:pt idx="331">
                  <c:v>1185</c:v>
                </c:pt>
                <c:pt idx="332">
                  <c:v>1513</c:v>
                </c:pt>
                <c:pt idx="333">
                  <c:v>860</c:v>
                </c:pt>
                <c:pt idx="334">
                  <c:v>1567</c:v>
                </c:pt>
                <c:pt idx="335">
                  <c:v>1006</c:v>
                </c:pt>
                <c:pt idx="336">
                  <c:v>1840</c:v>
                </c:pt>
                <c:pt idx="337">
                  <c:v>1134</c:v>
                </c:pt>
                <c:pt idx="338">
                  <c:v>684</c:v>
                </c:pt>
                <c:pt idx="339">
                  <c:v>1104</c:v>
                </c:pt>
                <c:pt idx="340">
                  <c:v>1060</c:v>
                </c:pt>
                <c:pt idx="341">
                  <c:v>1290</c:v>
                </c:pt>
                <c:pt idx="342">
                  <c:v>1567</c:v>
                </c:pt>
                <c:pt idx="343">
                  <c:v>1030</c:v>
                </c:pt>
                <c:pt idx="344">
                  <c:v>1505</c:v>
                </c:pt>
                <c:pt idx="345">
                  <c:v>1256</c:v>
                </c:pt>
                <c:pt idx="346">
                  <c:v>1100</c:v>
                </c:pt>
                <c:pt idx="347">
                  <c:v>875</c:v>
                </c:pt>
                <c:pt idx="348">
                  <c:v>1056</c:v>
                </c:pt>
                <c:pt idx="349">
                  <c:v>1192</c:v>
                </c:pt>
                <c:pt idx="350">
                  <c:v>2554</c:v>
                </c:pt>
                <c:pt idx="351">
                  <c:v>902</c:v>
                </c:pt>
                <c:pt idx="352">
                  <c:v>1648</c:v>
                </c:pt>
                <c:pt idx="353">
                  <c:v>1873</c:v>
                </c:pt>
                <c:pt idx="354">
                  <c:v>853</c:v>
                </c:pt>
                <c:pt idx="355">
                  <c:v>1957</c:v>
                </c:pt>
                <c:pt idx="356">
                  <c:v>1344</c:v>
                </c:pt>
                <c:pt idx="357">
                  <c:v>2660</c:v>
                </c:pt>
                <c:pt idx="358">
                  <c:v>630</c:v>
                </c:pt>
                <c:pt idx="359">
                  <c:v>1161</c:v>
                </c:pt>
                <c:pt idx="360">
                  <c:v>1246</c:v>
                </c:pt>
                <c:pt idx="361">
                  <c:v>550</c:v>
                </c:pt>
                <c:pt idx="362">
                  <c:v>2485</c:v>
                </c:pt>
                <c:pt idx="363">
                  <c:v>1230</c:v>
                </c:pt>
                <c:pt idx="364">
                  <c:v>1104</c:v>
                </c:pt>
                <c:pt idx="365">
                  <c:v>1260</c:v>
                </c:pt>
                <c:pt idx="366">
                  <c:v>1234</c:v>
                </c:pt>
                <c:pt idx="367">
                  <c:v>725</c:v>
                </c:pt>
                <c:pt idx="368">
                  <c:v>1560</c:v>
                </c:pt>
                <c:pt idx="369">
                  <c:v>2398</c:v>
                </c:pt>
                <c:pt idx="370">
                  <c:v>842</c:v>
                </c:pt>
                <c:pt idx="371">
                  <c:v>750</c:v>
                </c:pt>
                <c:pt idx="372">
                  <c:v>1384</c:v>
                </c:pt>
                <c:pt idx="373">
                  <c:v>1141</c:v>
                </c:pt>
                <c:pt idx="374">
                  <c:v>870</c:v>
                </c:pt>
                <c:pt idx="375">
                  <c:v>2194</c:v>
                </c:pt>
                <c:pt idx="376">
                  <c:v>1488</c:v>
                </c:pt>
                <c:pt idx="377">
                  <c:v>2291</c:v>
                </c:pt>
                <c:pt idx="378">
                  <c:v>792</c:v>
                </c:pt>
                <c:pt idx="379">
                  <c:v>1345</c:v>
                </c:pt>
                <c:pt idx="380">
                  <c:v>804</c:v>
                </c:pt>
                <c:pt idx="381">
                  <c:v>1304</c:v>
                </c:pt>
                <c:pt idx="382">
                  <c:v>638</c:v>
                </c:pt>
                <c:pt idx="383">
                  <c:v>346</c:v>
                </c:pt>
                <c:pt idx="384">
                  <c:v>1345</c:v>
                </c:pt>
                <c:pt idx="385">
                  <c:v>1164</c:v>
                </c:pt>
                <c:pt idx="386">
                  <c:v>1263</c:v>
                </c:pt>
                <c:pt idx="387">
                  <c:v>1991</c:v>
                </c:pt>
                <c:pt idx="388">
                  <c:v>865</c:v>
                </c:pt>
                <c:pt idx="389">
                  <c:v>2128</c:v>
                </c:pt>
                <c:pt idx="390">
                  <c:v>772</c:v>
                </c:pt>
                <c:pt idx="391">
                  <c:v>806</c:v>
                </c:pt>
                <c:pt idx="392">
                  <c:v>1176</c:v>
                </c:pt>
                <c:pt idx="393">
                  <c:v>947</c:v>
                </c:pt>
                <c:pt idx="394">
                  <c:v>660</c:v>
                </c:pt>
                <c:pt idx="395">
                  <c:v>1559</c:v>
                </c:pt>
                <c:pt idx="396">
                  <c:v>799</c:v>
                </c:pt>
                <c:pt idx="397">
                  <c:v>1260</c:v>
                </c:pt>
                <c:pt idx="398">
                  <c:v>1937</c:v>
                </c:pt>
                <c:pt idx="399">
                  <c:v>1579</c:v>
                </c:pt>
                <c:pt idx="400">
                  <c:v>2024</c:v>
                </c:pt>
                <c:pt idx="401">
                  <c:v>779</c:v>
                </c:pt>
                <c:pt idx="402">
                  <c:v>1000</c:v>
                </c:pt>
                <c:pt idx="403">
                  <c:v>963</c:v>
                </c:pt>
                <c:pt idx="404">
                  <c:v>1120</c:v>
                </c:pt>
                <c:pt idx="405">
                  <c:v>1421</c:v>
                </c:pt>
                <c:pt idx="406">
                  <c:v>974</c:v>
                </c:pt>
                <c:pt idx="407">
                  <c:v>2300</c:v>
                </c:pt>
                <c:pt idx="408">
                  <c:v>564</c:v>
                </c:pt>
                <c:pt idx="409">
                  <c:v>4163</c:v>
                </c:pt>
                <c:pt idx="410">
                  <c:v>2002</c:v>
                </c:pt>
                <c:pt idx="411">
                  <c:v>783</c:v>
                </c:pt>
                <c:pt idx="412">
                  <c:v>1132</c:v>
                </c:pt>
                <c:pt idx="413">
                  <c:v>712</c:v>
                </c:pt>
                <c:pt idx="414">
                  <c:v>976</c:v>
                </c:pt>
                <c:pt idx="415">
                  <c:v>1511</c:v>
                </c:pt>
                <c:pt idx="416">
                  <c:v>1909</c:v>
                </c:pt>
                <c:pt idx="417">
                  <c:v>1540</c:v>
                </c:pt>
                <c:pt idx="418">
                  <c:v>2730</c:v>
                </c:pt>
                <c:pt idx="419">
                  <c:v>918</c:v>
                </c:pt>
                <c:pt idx="420">
                  <c:v>981</c:v>
                </c:pt>
                <c:pt idx="421">
                  <c:v>1750</c:v>
                </c:pt>
                <c:pt idx="422">
                  <c:v>684</c:v>
                </c:pt>
                <c:pt idx="423">
                  <c:v>791</c:v>
                </c:pt>
                <c:pt idx="424">
                  <c:v>2462</c:v>
                </c:pt>
                <c:pt idx="425">
                  <c:v>1820</c:v>
                </c:pt>
                <c:pt idx="426">
                  <c:v>1515</c:v>
                </c:pt>
                <c:pt idx="427">
                  <c:v>748</c:v>
                </c:pt>
                <c:pt idx="428">
                  <c:v>1195</c:v>
                </c:pt>
                <c:pt idx="429">
                  <c:v>719</c:v>
                </c:pt>
                <c:pt idx="430">
                  <c:v>568</c:v>
                </c:pt>
                <c:pt idx="431">
                  <c:v>1565</c:v>
                </c:pt>
                <c:pt idx="432">
                  <c:v>650</c:v>
                </c:pt>
                <c:pt idx="433">
                  <c:v>1441</c:v>
                </c:pt>
                <c:pt idx="434">
                  <c:v>691</c:v>
                </c:pt>
                <c:pt idx="435">
                  <c:v>764</c:v>
                </c:pt>
                <c:pt idx="436">
                  <c:v>1092</c:v>
                </c:pt>
                <c:pt idx="437">
                  <c:v>840</c:v>
                </c:pt>
                <c:pt idx="438">
                  <c:v>953</c:v>
                </c:pt>
                <c:pt idx="439">
                  <c:v>947</c:v>
                </c:pt>
                <c:pt idx="440">
                  <c:v>939</c:v>
                </c:pt>
                <c:pt idx="441">
                  <c:v>945</c:v>
                </c:pt>
                <c:pt idx="442">
                  <c:v>1108</c:v>
                </c:pt>
                <c:pt idx="443">
                  <c:v>1265</c:v>
                </c:pt>
                <c:pt idx="444">
                  <c:v>1165</c:v>
                </c:pt>
                <c:pt idx="445">
                  <c:v>853</c:v>
                </c:pt>
                <c:pt idx="446">
                  <c:v>1299</c:v>
                </c:pt>
                <c:pt idx="447">
                  <c:v>1114</c:v>
                </c:pt>
                <c:pt idx="448">
                  <c:v>1672</c:v>
                </c:pt>
                <c:pt idx="449">
                  <c:v>1289</c:v>
                </c:pt>
                <c:pt idx="450">
                  <c:v>1215</c:v>
                </c:pt>
                <c:pt idx="451">
                  <c:v>1162</c:v>
                </c:pt>
                <c:pt idx="452">
                  <c:v>1289</c:v>
                </c:pt>
                <c:pt idx="453">
                  <c:v>2572</c:v>
                </c:pt>
                <c:pt idx="454">
                  <c:v>1435</c:v>
                </c:pt>
                <c:pt idx="455">
                  <c:v>1398</c:v>
                </c:pt>
                <c:pt idx="456">
                  <c:v>1210</c:v>
                </c:pt>
                <c:pt idx="457">
                  <c:v>1181</c:v>
                </c:pt>
                <c:pt idx="458">
                  <c:v>1312</c:v>
                </c:pt>
                <c:pt idx="459">
                  <c:v>832</c:v>
                </c:pt>
                <c:pt idx="460">
                  <c:v>1600</c:v>
                </c:pt>
                <c:pt idx="461">
                  <c:v>1778</c:v>
                </c:pt>
                <c:pt idx="462">
                  <c:v>1780</c:v>
                </c:pt>
                <c:pt idx="463">
                  <c:v>1604</c:v>
                </c:pt>
                <c:pt idx="464">
                  <c:v>2125</c:v>
                </c:pt>
                <c:pt idx="465">
                  <c:v>778</c:v>
                </c:pt>
                <c:pt idx="466">
                  <c:v>2448</c:v>
                </c:pt>
                <c:pt idx="467">
                  <c:v>1178</c:v>
                </c:pt>
                <c:pt idx="468">
                  <c:v>1060</c:v>
                </c:pt>
                <c:pt idx="469">
                  <c:v>1168</c:v>
                </c:pt>
                <c:pt idx="470">
                  <c:v>1121</c:v>
                </c:pt>
                <c:pt idx="471">
                  <c:v>1273</c:v>
                </c:pt>
                <c:pt idx="472">
                  <c:v>1589</c:v>
                </c:pt>
                <c:pt idx="473">
                  <c:v>1715</c:v>
                </c:pt>
                <c:pt idx="474">
                  <c:v>1063</c:v>
                </c:pt>
                <c:pt idx="475">
                  <c:v>880</c:v>
                </c:pt>
                <c:pt idx="476">
                  <c:v>615</c:v>
                </c:pt>
                <c:pt idx="477">
                  <c:v>1107</c:v>
                </c:pt>
                <c:pt idx="478">
                  <c:v>927</c:v>
                </c:pt>
                <c:pt idx="479">
                  <c:v>1611</c:v>
                </c:pt>
                <c:pt idx="480">
                  <c:v>958</c:v>
                </c:pt>
                <c:pt idx="481">
                  <c:v>1174</c:v>
                </c:pt>
                <c:pt idx="482">
                  <c:v>1596</c:v>
                </c:pt>
                <c:pt idx="483">
                  <c:v>1187</c:v>
                </c:pt>
                <c:pt idx="484">
                  <c:v>2398</c:v>
                </c:pt>
                <c:pt idx="485">
                  <c:v>577</c:v>
                </c:pt>
                <c:pt idx="486">
                  <c:v>1000</c:v>
                </c:pt>
                <c:pt idx="487">
                  <c:v>832</c:v>
                </c:pt>
                <c:pt idx="488">
                  <c:v>1026</c:v>
                </c:pt>
                <c:pt idx="489">
                  <c:v>1330</c:v>
                </c:pt>
                <c:pt idx="490">
                  <c:v>818</c:v>
                </c:pt>
                <c:pt idx="491">
                  <c:v>1257</c:v>
                </c:pt>
                <c:pt idx="492">
                  <c:v>925</c:v>
                </c:pt>
                <c:pt idx="493">
                  <c:v>3085</c:v>
                </c:pt>
                <c:pt idx="494">
                  <c:v>500</c:v>
                </c:pt>
                <c:pt idx="495">
                  <c:v>1885</c:v>
                </c:pt>
                <c:pt idx="496">
                  <c:v>500</c:v>
                </c:pt>
                <c:pt idx="497">
                  <c:v>1284</c:v>
                </c:pt>
                <c:pt idx="498">
                  <c:v>1557</c:v>
                </c:pt>
                <c:pt idx="499">
                  <c:v>1074</c:v>
                </c:pt>
                <c:pt idx="500">
                  <c:v>1176</c:v>
                </c:pt>
                <c:pt idx="501">
                  <c:v>906</c:v>
                </c:pt>
                <c:pt idx="502">
                  <c:v>1034</c:v>
                </c:pt>
                <c:pt idx="503">
                  <c:v>1195</c:v>
                </c:pt>
                <c:pt idx="504">
                  <c:v>751</c:v>
                </c:pt>
                <c:pt idx="505">
                  <c:v>1120</c:v>
                </c:pt>
                <c:pt idx="506">
                  <c:v>1592</c:v>
                </c:pt>
                <c:pt idx="507">
                  <c:v>850</c:v>
                </c:pt>
                <c:pt idx="508">
                  <c:v>781</c:v>
                </c:pt>
                <c:pt idx="509">
                  <c:v>1237</c:v>
                </c:pt>
                <c:pt idx="510">
                  <c:v>735</c:v>
                </c:pt>
                <c:pt idx="511">
                  <c:v>2048</c:v>
                </c:pt>
                <c:pt idx="512">
                  <c:v>798</c:v>
                </c:pt>
                <c:pt idx="513">
                  <c:v>472</c:v>
                </c:pt>
                <c:pt idx="514">
                  <c:v>670</c:v>
                </c:pt>
                <c:pt idx="515">
                  <c:v>1506</c:v>
                </c:pt>
                <c:pt idx="516">
                  <c:v>2258</c:v>
                </c:pt>
                <c:pt idx="517">
                  <c:v>2965</c:v>
                </c:pt>
                <c:pt idx="518">
                  <c:v>3324</c:v>
                </c:pt>
                <c:pt idx="519">
                  <c:v>917</c:v>
                </c:pt>
                <c:pt idx="520">
                  <c:v>1139</c:v>
                </c:pt>
                <c:pt idx="521">
                  <c:v>1749</c:v>
                </c:pt>
                <c:pt idx="522">
                  <c:v>790</c:v>
                </c:pt>
                <c:pt idx="523">
                  <c:v>890</c:v>
                </c:pt>
                <c:pt idx="524">
                  <c:v>1814</c:v>
                </c:pt>
                <c:pt idx="525">
                  <c:v>992</c:v>
                </c:pt>
                <c:pt idx="526">
                  <c:v>1273</c:v>
                </c:pt>
                <c:pt idx="527">
                  <c:v>650</c:v>
                </c:pt>
                <c:pt idx="528">
                  <c:v>1072</c:v>
                </c:pt>
                <c:pt idx="529">
                  <c:v>748</c:v>
                </c:pt>
                <c:pt idx="530">
                  <c:v>1260</c:v>
                </c:pt>
                <c:pt idx="531">
                  <c:v>500</c:v>
                </c:pt>
                <c:pt idx="532">
                  <c:v>815</c:v>
                </c:pt>
                <c:pt idx="533">
                  <c:v>753</c:v>
                </c:pt>
                <c:pt idx="534">
                  <c:v>2042</c:v>
                </c:pt>
                <c:pt idx="535">
                  <c:v>1866</c:v>
                </c:pt>
                <c:pt idx="536">
                  <c:v>1570</c:v>
                </c:pt>
                <c:pt idx="537">
                  <c:v>1381</c:v>
                </c:pt>
                <c:pt idx="538">
                  <c:v>2411</c:v>
                </c:pt>
                <c:pt idx="539">
                  <c:v>1885</c:v>
                </c:pt>
                <c:pt idx="540">
                  <c:v>3344</c:v>
                </c:pt>
                <c:pt idx="541">
                  <c:v>1148</c:v>
                </c:pt>
                <c:pt idx="542">
                  <c:v>935</c:v>
                </c:pt>
                <c:pt idx="543">
                  <c:v>1158</c:v>
                </c:pt>
                <c:pt idx="544">
                  <c:v>698</c:v>
                </c:pt>
                <c:pt idx="545">
                  <c:v>931</c:v>
                </c:pt>
                <c:pt idx="546">
                  <c:v>578</c:v>
                </c:pt>
                <c:pt idx="547">
                  <c:v>1085</c:v>
                </c:pt>
                <c:pt idx="548">
                  <c:v>926</c:v>
                </c:pt>
                <c:pt idx="549">
                  <c:v>747</c:v>
                </c:pt>
                <c:pt idx="550">
                  <c:v>927</c:v>
                </c:pt>
                <c:pt idx="551">
                  <c:v>987</c:v>
                </c:pt>
                <c:pt idx="552">
                  <c:v>2553</c:v>
                </c:pt>
                <c:pt idx="553">
                  <c:v>1333</c:v>
                </c:pt>
                <c:pt idx="554">
                  <c:v>1590</c:v>
                </c:pt>
                <c:pt idx="555">
                  <c:v>915</c:v>
                </c:pt>
                <c:pt idx="556">
                  <c:v>1467</c:v>
                </c:pt>
                <c:pt idx="557">
                  <c:v>1628</c:v>
                </c:pt>
                <c:pt idx="558">
                  <c:v>1046</c:v>
                </c:pt>
                <c:pt idx="559">
                  <c:v>992</c:v>
                </c:pt>
                <c:pt idx="560">
                  <c:v>638</c:v>
                </c:pt>
                <c:pt idx="561">
                  <c:v>1115</c:v>
                </c:pt>
                <c:pt idx="562">
                  <c:v>638</c:v>
                </c:pt>
                <c:pt idx="563">
                  <c:v>1230</c:v>
                </c:pt>
                <c:pt idx="564">
                  <c:v>1416</c:v>
                </c:pt>
                <c:pt idx="565">
                  <c:v>835</c:v>
                </c:pt>
                <c:pt idx="566">
                  <c:v>1160</c:v>
                </c:pt>
                <c:pt idx="567">
                  <c:v>918</c:v>
                </c:pt>
                <c:pt idx="568">
                  <c:v>793</c:v>
                </c:pt>
                <c:pt idx="569">
                  <c:v>1275</c:v>
                </c:pt>
                <c:pt idx="570">
                  <c:v>660</c:v>
                </c:pt>
                <c:pt idx="571">
                  <c:v>921</c:v>
                </c:pt>
                <c:pt idx="572">
                  <c:v>692</c:v>
                </c:pt>
                <c:pt idx="573">
                  <c:v>1672</c:v>
                </c:pt>
                <c:pt idx="574">
                  <c:v>925</c:v>
                </c:pt>
                <c:pt idx="575">
                  <c:v>1451</c:v>
                </c:pt>
                <c:pt idx="576">
                  <c:v>1982</c:v>
                </c:pt>
                <c:pt idx="577">
                  <c:v>964</c:v>
                </c:pt>
                <c:pt idx="578">
                  <c:v>1290</c:v>
                </c:pt>
                <c:pt idx="579">
                  <c:v>1339</c:v>
                </c:pt>
                <c:pt idx="580">
                  <c:v>1338</c:v>
                </c:pt>
                <c:pt idx="581">
                  <c:v>992</c:v>
                </c:pt>
                <c:pt idx="582">
                  <c:v>1002</c:v>
                </c:pt>
                <c:pt idx="583">
                  <c:v>925</c:v>
                </c:pt>
                <c:pt idx="584">
                  <c:v>776</c:v>
                </c:pt>
                <c:pt idx="585">
                  <c:v>564</c:v>
                </c:pt>
                <c:pt idx="586">
                  <c:v>1414</c:v>
                </c:pt>
                <c:pt idx="587">
                  <c:v>564</c:v>
                </c:pt>
                <c:pt idx="588">
                  <c:v>1522</c:v>
                </c:pt>
                <c:pt idx="589">
                  <c:v>1416</c:v>
                </c:pt>
                <c:pt idx="590">
                  <c:v>1200</c:v>
                </c:pt>
                <c:pt idx="591">
                  <c:v>1220</c:v>
                </c:pt>
                <c:pt idx="592">
                  <c:v>495</c:v>
                </c:pt>
                <c:pt idx="593">
                  <c:v>804</c:v>
                </c:pt>
                <c:pt idx="594">
                  <c:v>540</c:v>
                </c:pt>
                <c:pt idx="595">
                  <c:v>1055</c:v>
                </c:pt>
                <c:pt idx="596">
                  <c:v>2133</c:v>
                </c:pt>
                <c:pt idx="597">
                  <c:v>753</c:v>
                </c:pt>
                <c:pt idx="598">
                  <c:v>2582</c:v>
                </c:pt>
                <c:pt idx="599">
                  <c:v>1051</c:v>
                </c:pt>
                <c:pt idx="600">
                  <c:v>2516</c:v>
                </c:pt>
                <c:pt idx="601">
                  <c:v>683</c:v>
                </c:pt>
                <c:pt idx="602">
                  <c:v>757</c:v>
                </c:pt>
                <c:pt idx="603">
                  <c:v>698</c:v>
                </c:pt>
                <c:pt idx="604">
                  <c:v>1655</c:v>
                </c:pt>
                <c:pt idx="605">
                  <c:v>1237</c:v>
                </c:pt>
                <c:pt idx="606">
                  <c:v>1160</c:v>
                </c:pt>
                <c:pt idx="607">
                  <c:v>504</c:v>
                </c:pt>
                <c:pt idx="608">
                  <c:v>518</c:v>
                </c:pt>
                <c:pt idx="609">
                  <c:v>1115</c:v>
                </c:pt>
                <c:pt idx="610">
                  <c:v>1422</c:v>
                </c:pt>
                <c:pt idx="611">
                  <c:v>1553</c:v>
                </c:pt>
                <c:pt idx="612">
                  <c:v>1243</c:v>
                </c:pt>
                <c:pt idx="613">
                  <c:v>2774</c:v>
                </c:pt>
                <c:pt idx="614">
                  <c:v>2174</c:v>
                </c:pt>
                <c:pt idx="615">
                  <c:v>585</c:v>
                </c:pt>
                <c:pt idx="616">
                  <c:v>1009</c:v>
                </c:pt>
                <c:pt idx="617">
                  <c:v>1218</c:v>
                </c:pt>
                <c:pt idx="618">
                  <c:v>1158</c:v>
                </c:pt>
                <c:pt idx="619">
                  <c:v>1101</c:v>
                </c:pt>
                <c:pt idx="620">
                  <c:v>951</c:v>
                </c:pt>
                <c:pt idx="621">
                  <c:v>1266</c:v>
                </c:pt>
                <c:pt idx="622">
                  <c:v>850</c:v>
                </c:pt>
                <c:pt idx="623">
                  <c:v>1175</c:v>
                </c:pt>
                <c:pt idx="624">
                  <c:v>1538</c:v>
                </c:pt>
                <c:pt idx="625">
                  <c:v>2067</c:v>
                </c:pt>
                <c:pt idx="626">
                  <c:v>1335</c:v>
                </c:pt>
                <c:pt idx="627">
                  <c:v>1039</c:v>
                </c:pt>
                <c:pt idx="628">
                  <c:v>2410</c:v>
                </c:pt>
                <c:pt idx="629">
                  <c:v>1220</c:v>
                </c:pt>
                <c:pt idx="630">
                  <c:v>509</c:v>
                </c:pt>
                <c:pt idx="631">
                  <c:v>1176</c:v>
                </c:pt>
                <c:pt idx="632">
                  <c:v>1555</c:v>
                </c:pt>
                <c:pt idx="633">
                  <c:v>1082</c:v>
                </c:pt>
                <c:pt idx="634">
                  <c:v>1074</c:v>
                </c:pt>
                <c:pt idx="635">
                  <c:v>860</c:v>
                </c:pt>
                <c:pt idx="636">
                  <c:v>1438</c:v>
                </c:pt>
                <c:pt idx="637">
                  <c:v>1037</c:v>
                </c:pt>
                <c:pt idx="638">
                  <c:v>932</c:v>
                </c:pt>
                <c:pt idx="639">
                  <c:v>1485</c:v>
                </c:pt>
                <c:pt idx="640">
                  <c:v>1630</c:v>
                </c:pt>
                <c:pt idx="641">
                  <c:v>1622</c:v>
                </c:pt>
                <c:pt idx="642">
                  <c:v>624</c:v>
                </c:pt>
                <c:pt idx="643">
                  <c:v>2061</c:v>
                </c:pt>
                <c:pt idx="644">
                  <c:v>1197</c:v>
                </c:pt>
                <c:pt idx="645">
                  <c:v>3154</c:v>
                </c:pt>
                <c:pt idx="646">
                  <c:v>1437</c:v>
                </c:pt>
                <c:pt idx="647">
                  <c:v>668</c:v>
                </c:pt>
                <c:pt idx="648">
                  <c:v>1345</c:v>
                </c:pt>
                <c:pt idx="649">
                  <c:v>1403</c:v>
                </c:pt>
                <c:pt idx="650">
                  <c:v>735</c:v>
                </c:pt>
                <c:pt idx="651">
                  <c:v>345</c:v>
                </c:pt>
                <c:pt idx="652">
                  <c:v>1178</c:v>
                </c:pt>
                <c:pt idx="653">
                  <c:v>964</c:v>
                </c:pt>
                <c:pt idx="654">
                  <c:v>2000</c:v>
                </c:pt>
                <c:pt idx="655">
                  <c:v>832</c:v>
                </c:pt>
                <c:pt idx="656">
                  <c:v>800</c:v>
                </c:pt>
                <c:pt idx="657">
                  <c:v>2660</c:v>
                </c:pt>
                <c:pt idx="658">
                  <c:v>825</c:v>
                </c:pt>
                <c:pt idx="659">
                  <c:v>950</c:v>
                </c:pt>
                <c:pt idx="660">
                  <c:v>1764</c:v>
                </c:pt>
                <c:pt idx="661">
                  <c:v>1240</c:v>
                </c:pt>
                <c:pt idx="662">
                  <c:v>1537</c:v>
                </c:pt>
                <c:pt idx="663">
                  <c:v>1121</c:v>
                </c:pt>
                <c:pt idx="664">
                  <c:v>1108</c:v>
                </c:pt>
                <c:pt idx="665">
                  <c:v>1837</c:v>
                </c:pt>
                <c:pt idx="666">
                  <c:v>786</c:v>
                </c:pt>
                <c:pt idx="667">
                  <c:v>2162</c:v>
                </c:pt>
                <c:pt idx="668">
                  <c:v>2274</c:v>
                </c:pt>
                <c:pt idx="669">
                  <c:v>633</c:v>
                </c:pt>
                <c:pt idx="670">
                  <c:v>887</c:v>
                </c:pt>
                <c:pt idx="671">
                  <c:v>970</c:v>
                </c:pt>
                <c:pt idx="672">
                  <c:v>1703</c:v>
                </c:pt>
                <c:pt idx="673">
                  <c:v>652</c:v>
                </c:pt>
                <c:pt idx="674">
                  <c:v>636</c:v>
                </c:pt>
                <c:pt idx="675">
                  <c:v>1347</c:v>
                </c:pt>
                <c:pt idx="676">
                  <c:v>1188</c:v>
                </c:pt>
                <c:pt idx="677">
                  <c:v>1088</c:v>
                </c:pt>
                <c:pt idx="678">
                  <c:v>737</c:v>
                </c:pt>
                <c:pt idx="679">
                  <c:v>986</c:v>
                </c:pt>
                <c:pt idx="680">
                  <c:v>450</c:v>
                </c:pt>
                <c:pt idx="681">
                  <c:v>1573</c:v>
                </c:pt>
                <c:pt idx="682">
                  <c:v>840</c:v>
                </c:pt>
                <c:pt idx="683">
                  <c:v>1356</c:v>
                </c:pt>
                <c:pt idx="684">
                  <c:v>1505</c:v>
                </c:pt>
                <c:pt idx="685">
                  <c:v>950</c:v>
                </c:pt>
                <c:pt idx="686">
                  <c:v>1503</c:v>
                </c:pt>
                <c:pt idx="687">
                  <c:v>1307</c:v>
                </c:pt>
                <c:pt idx="688">
                  <c:v>1277</c:v>
                </c:pt>
                <c:pt idx="689">
                  <c:v>1505</c:v>
                </c:pt>
                <c:pt idx="690">
                  <c:v>1005</c:v>
                </c:pt>
                <c:pt idx="691">
                  <c:v>1284</c:v>
                </c:pt>
                <c:pt idx="692">
                  <c:v>1218</c:v>
                </c:pt>
                <c:pt idx="693">
                  <c:v>2192</c:v>
                </c:pt>
                <c:pt idx="694">
                  <c:v>1150</c:v>
                </c:pt>
                <c:pt idx="695">
                  <c:v>1600</c:v>
                </c:pt>
                <c:pt idx="696">
                  <c:v>1082</c:v>
                </c:pt>
                <c:pt idx="697">
                  <c:v>1192</c:v>
                </c:pt>
                <c:pt idx="698">
                  <c:v>1255</c:v>
                </c:pt>
                <c:pt idx="699">
                  <c:v>1213</c:v>
                </c:pt>
                <c:pt idx="700">
                  <c:v>2199</c:v>
                </c:pt>
                <c:pt idx="701">
                  <c:v>1152</c:v>
                </c:pt>
                <c:pt idx="702">
                  <c:v>1180</c:v>
                </c:pt>
                <c:pt idx="703">
                  <c:v>1063</c:v>
                </c:pt>
                <c:pt idx="704">
                  <c:v>573</c:v>
                </c:pt>
                <c:pt idx="705">
                  <c:v>950</c:v>
                </c:pt>
                <c:pt idx="706">
                  <c:v>1000</c:v>
                </c:pt>
                <c:pt idx="707">
                  <c:v>1804</c:v>
                </c:pt>
                <c:pt idx="708">
                  <c:v>2400</c:v>
                </c:pt>
                <c:pt idx="709">
                  <c:v>737</c:v>
                </c:pt>
                <c:pt idx="710">
                  <c:v>1015</c:v>
                </c:pt>
                <c:pt idx="711">
                  <c:v>1206</c:v>
                </c:pt>
                <c:pt idx="712">
                  <c:v>547</c:v>
                </c:pt>
                <c:pt idx="713">
                  <c:v>1366</c:v>
                </c:pt>
                <c:pt idx="714">
                  <c:v>874</c:v>
                </c:pt>
                <c:pt idx="715">
                  <c:v>956</c:v>
                </c:pt>
                <c:pt idx="716">
                  <c:v>915</c:v>
                </c:pt>
                <c:pt idx="717">
                  <c:v>2455</c:v>
                </c:pt>
                <c:pt idx="718">
                  <c:v>1365</c:v>
                </c:pt>
                <c:pt idx="719">
                  <c:v>1075</c:v>
                </c:pt>
                <c:pt idx="720">
                  <c:v>2680</c:v>
                </c:pt>
                <c:pt idx="721">
                  <c:v>666</c:v>
                </c:pt>
                <c:pt idx="722">
                  <c:v>672</c:v>
                </c:pt>
                <c:pt idx="723">
                  <c:v>1099</c:v>
                </c:pt>
                <c:pt idx="724">
                  <c:v>1007</c:v>
                </c:pt>
                <c:pt idx="725">
                  <c:v>2280</c:v>
                </c:pt>
                <c:pt idx="726">
                  <c:v>922</c:v>
                </c:pt>
                <c:pt idx="727">
                  <c:v>1022</c:v>
                </c:pt>
                <c:pt idx="728">
                  <c:v>1046</c:v>
                </c:pt>
                <c:pt idx="729">
                  <c:v>3739</c:v>
                </c:pt>
                <c:pt idx="730">
                  <c:v>768</c:v>
                </c:pt>
                <c:pt idx="731">
                  <c:v>700</c:v>
                </c:pt>
                <c:pt idx="732">
                  <c:v>1128</c:v>
                </c:pt>
                <c:pt idx="733">
                  <c:v>1327</c:v>
                </c:pt>
                <c:pt idx="734">
                  <c:v>2412</c:v>
                </c:pt>
                <c:pt idx="735">
                  <c:v>1600</c:v>
                </c:pt>
                <c:pt idx="736">
                  <c:v>638</c:v>
                </c:pt>
                <c:pt idx="737">
                  <c:v>712</c:v>
                </c:pt>
                <c:pt idx="738">
                  <c:v>1260</c:v>
                </c:pt>
                <c:pt idx="739">
                  <c:v>615</c:v>
                </c:pt>
                <c:pt idx="740">
                  <c:v>2422</c:v>
                </c:pt>
                <c:pt idx="741">
                  <c:v>1120</c:v>
                </c:pt>
                <c:pt idx="742">
                  <c:v>970</c:v>
                </c:pt>
                <c:pt idx="743">
                  <c:v>1553</c:v>
                </c:pt>
                <c:pt idx="744">
                  <c:v>890</c:v>
                </c:pt>
                <c:pt idx="745">
                  <c:v>1199</c:v>
                </c:pt>
                <c:pt idx="746">
                  <c:v>2203</c:v>
                </c:pt>
                <c:pt idx="747">
                  <c:v>1685</c:v>
                </c:pt>
                <c:pt idx="748">
                  <c:v>1186</c:v>
                </c:pt>
                <c:pt idx="749">
                  <c:v>1172</c:v>
                </c:pt>
                <c:pt idx="750">
                  <c:v>1547</c:v>
                </c:pt>
                <c:pt idx="751">
                  <c:v>1367</c:v>
                </c:pt>
                <c:pt idx="752">
                  <c:v>1150</c:v>
                </c:pt>
                <c:pt idx="753">
                  <c:v>1140</c:v>
                </c:pt>
                <c:pt idx="754">
                  <c:v>987</c:v>
                </c:pt>
                <c:pt idx="755">
                  <c:v>838</c:v>
                </c:pt>
                <c:pt idx="756">
                  <c:v>3715</c:v>
                </c:pt>
                <c:pt idx="757">
                  <c:v>1108</c:v>
                </c:pt>
                <c:pt idx="758">
                  <c:v>734</c:v>
                </c:pt>
                <c:pt idx="759">
                  <c:v>927</c:v>
                </c:pt>
                <c:pt idx="760">
                  <c:v>590</c:v>
                </c:pt>
                <c:pt idx="761">
                  <c:v>530</c:v>
                </c:pt>
                <c:pt idx="762">
                  <c:v>826</c:v>
                </c:pt>
                <c:pt idx="763">
                  <c:v>361</c:v>
                </c:pt>
                <c:pt idx="764">
                  <c:v>810</c:v>
                </c:pt>
                <c:pt idx="765">
                  <c:v>983</c:v>
                </c:pt>
                <c:pt idx="766">
                  <c:v>407</c:v>
                </c:pt>
                <c:pt idx="767">
                  <c:v>1471</c:v>
                </c:pt>
                <c:pt idx="768">
                  <c:v>1440</c:v>
                </c:pt>
                <c:pt idx="769">
                  <c:v>1042</c:v>
                </c:pt>
                <c:pt idx="770">
                  <c:v>965</c:v>
                </c:pt>
                <c:pt idx="771">
                  <c:v>813</c:v>
                </c:pt>
                <c:pt idx="772">
                  <c:v>785</c:v>
                </c:pt>
                <c:pt idx="773">
                  <c:v>2173</c:v>
                </c:pt>
                <c:pt idx="774">
                  <c:v>828</c:v>
                </c:pt>
                <c:pt idx="775">
                  <c:v>1005</c:v>
                </c:pt>
                <c:pt idx="776">
                  <c:v>759</c:v>
                </c:pt>
                <c:pt idx="777">
                  <c:v>1851</c:v>
                </c:pt>
                <c:pt idx="778">
                  <c:v>1610</c:v>
                </c:pt>
                <c:pt idx="779">
                  <c:v>1183</c:v>
                </c:pt>
                <c:pt idx="780">
                  <c:v>785</c:v>
                </c:pt>
                <c:pt idx="781">
                  <c:v>1888</c:v>
                </c:pt>
                <c:pt idx="782">
                  <c:v>967</c:v>
                </c:pt>
                <c:pt idx="783">
                  <c:v>2980</c:v>
                </c:pt>
                <c:pt idx="784">
                  <c:v>1114</c:v>
                </c:pt>
                <c:pt idx="785">
                  <c:v>1668</c:v>
                </c:pt>
                <c:pt idx="786">
                  <c:v>2163</c:v>
                </c:pt>
                <c:pt idx="787">
                  <c:v>1300</c:v>
                </c:pt>
                <c:pt idx="788">
                  <c:v>1053</c:v>
                </c:pt>
                <c:pt idx="789">
                  <c:v>590</c:v>
                </c:pt>
                <c:pt idx="790">
                  <c:v>1185</c:v>
                </c:pt>
                <c:pt idx="791">
                  <c:v>596</c:v>
                </c:pt>
                <c:pt idx="792">
                  <c:v>1083</c:v>
                </c:pt>
                <c:pt idx="793">
                  <c:v>775</c:v>
                </c:pt>
                <c:pt idx="794">
                  <c:v>1532</c:v>
                </c:pt>
                <c:pt idx="795">
                  <c:v>646</c:v>
                </c:pt>
                <c:pt idx="796">
                  <c:v>1270</c:v>
                </c:pt>
                <c:pt idx="797">
                  <c:v>2419</c:v>
                </c:pt>
                <c:pt idx="798">
                  <c:v>860</c:v>
                </c:pt>
                <c:pt idx="799">
                  <c:v>1850</c:v>
                </c:pt>
                <c:pt idx="800">
                  <c:v>659</c:v>
                </c:pt>
                <c:pt idx="801">
                  <c:v>795</c:v>
                </c:pt>
                <c:pt idx="802">
                  <c:v>1418</c:v>
                </c:pt>
                <c:pt idx="803">
                  <c:v>698</c:v>
                </c:pt>
                <c:pt idx="804">
                  <c:v>684</c:v>
                </c:pt>
                <c:pt idx="805">
                  <c:v>1366</c:v>
                </c:pt>
                <c:pt idx="806">
                  <c:v>1615</c:v>
                </c:pt>
                <c:pt idx="807">
                  <c:v>775</c:v>
                </c:pt>
                <c:pt idx="808">
                  <c:v>1290</c:v>
                </c:pt>
                <c:pt idx="809">
                  <c:v>982</c:v>
                </c:pt>
                <c:pt idx="810">
                  <c:v>682</c:v>
                </c:pt>
                <c:pt idx="811">
                  <c:v>1094</c:v>
                </c:pt>
                <c:pt idx="812">
                  <c:v>925</c:v>
                </c:pt>
                <c:pt idx="813">
                  <c:v>1824</c:v>
                </c:pt>
                <c:pt idx="814">
                  <c:v>1682</c:v>
                </c:pt>
                <c:pt idx="815">
                  <c:v>785</c:v>
                </c:pt>
                <c:pt idx="816">
                  <c:v>705</c:v>
                </c:pt>
                <c:pt idx="817">
                  <c:v>1244</c:v>
                </c:pt>
                <c:pt idx="818">
                  <c:v>828</c:v>
                </c:pt>
                <c:pt idx="819">
                  <c:v>1882</c:v>
                </c:pt>
                <c:pt idx="820">
                  <c:v>1130</c:v>
                </c:pt>
                <c:pt idx="821">
                  <c:v>680</c:v>
                </c:pt>
                <c:pt idx="822">
                  <c:v>530</c:v>
                </c:pt>
                <c:pt idx="823">
                  <c:v>820</c:v>
                </c:pt>
                <c:pt idx="824">
                  <c:v>863</c:v>
                </c:pt>
                <c:pt idx="825">
                  <c:v>1726</c:v>
                </c:pt>
                <c:pt idx="826">
                  <c:v>1581</c:v>
                </c:pt>
                <c:pt idx="827">
                  <c:v>1130</c:v>
                </c:pt>
                <c:pt idx="828">
                  <c:v>720</c:v>
                </c:pt>
                <c:pt idx="829">
                  <c:v>1267</c:v>
                </c:pt>
                <c:pt idx="830">
                  <c:v>1262</c:v>
                </c:pt>
                <c:pt idx="831">
                  <c:v>447</c:v>
                </c:pt>
                <c:pt idx="832">
                  <c:v>770</c:v>
                </c:pt>
                <c:pt idx="833">
                  <c:v>520</c:v>
                </c:pt>
                <c:pt idx="834">
                  <c:v>2252</c:v>
                </c:pt>
                <c:pt idx="835">
                  <c:v>2471</c:v>
                </c:pt>
                <c:pt idx="836">
                  <c:v>3245</c:v>
                </c:pt>
                <c:pt idx="837">
                  <c:v>1988</c:v>
                </c:pt>
                <c:pt idx="838">
                  <c:v>1226</c:v>
                </c:pt>
                <c:pt idx="839">
                  <c:v>828</c:v>
                </c:pt>
                <c:pt idx="840">
                  <c:v>1213</c:v>
                </c:pt>
                <c:pt idx="841">
                  <c:v>870</c:v>
                </c:pt>
                <c:pt idx="842">
                  <c:v>468</c:v>
                </c:pt>
                <c:pt idx="843">
                  <c:v>940</c:v>
                </c:pt>
                <c:pt idx="844">
                  <c:v>713</c:v>
                </c:pt>
                <c:pt idx="845">
                  <c:v>1771</c:v>
                </c:pt>
                <c:pt idx="846">
                  <c:v>929</c:v>
                </c:pt>
                <c:pt idx="847">
                  <c:v>1645</c:v>
                </c:pt>
                <c:pt idx="848">
                  <c:v>2230</c:v>
                </c:pt>
                <c:pt idx="849">
                  <c:v>1724</c:v>
                </c:pt>
                <c:pt idx="850">
                  <c:v>790</c:v>
                </c:pt>
                <c:pt idx="851">
                  <c:v>1165</c:v>
                </c:pt>
                <c:pt idx="852">
                  <c:v>944</c:v>
                </c:pt>
                <c:pt idx="853">
                  <c:v>712</c:v>
                </c:pt>
                <c:pt idx="854">
                  <c:v>1025</c:v>
                </c:pt>
                <c:pt idx="855">
                  <c:v>983</c:v>
                </c:pt>
                <c:pt idx="856">
                  <c:v>892</c:v>
                </c:pt>
                <c:pt idx="857">
                  <c:v>431</c:v>
                </c:pt>
                <c:pt idx="858">
                  <c:v>1515</c:v>
                </c:pt>
                <c:pt idx="859">
                  <c:v>1230</c:v>
                </c:pt>
                <c:pt idx="860">
                  <c:v>1380</c:v>
                </c:pt>
                <c:pt idx="861">
                  <c:v>500</c:v>
                </c:pt>
                <c:pt idx="862">
                  <c:v>1410</c:v>
                </c:pt>
                <c:pt idx="863">
                  <c:v>947</c:v>
                </c:pt>
                <c:pt idx="864">
                  <c:v>1105</c:v>
                </c:pt>
                <c:pt idx="865">
                  <c:v>780</c:v>
                </c:pt>
                <c:pt idx="866">
                  <c:v>3280</c:v>
                </c:pt>
                <c:pt idx="867">
                  <c:v>1088</c:v>
                </c:pt>
                <c:pt idx="868">
                  <c:v>932</c:v>
                </c:pt>
                <c:pt idx="869">
                  <c:v>1380</c:v>
                </c:pt>
                <c:pt idx="870">
                  <c:v>1800</c:v>
                </c:pt>
                <c:pt idx="871">
                  <c:v>660</c:v>
                </c:pt>
                <c:pt idx="872">
                  <c:v>1580</c:v>
                </c:pt>
                <c:pt idx="873">
                  <c:v>796</c:v>
                </c:pt>
                <c:pt idx="874">
                  <c:v>1457</c:v>
                </c:pt>
                <c:pt idx="875">
                  <c:v>1088</c:v>
                </c:pt>
                <c:pt idx="876">
                  <c:v>1261</c:v>
                </c:pt>
                <c:pt idx="877">
                  <c:v>1092</c:v>
                </c:pt>
                <c:pt idx="878">
                  <c:v>1212</c:v>
                </c:pt>
                <c:pt idx="879">
                  <c:v>1074</c:v>
                </c:pt>
                <c:pt idx="880">
                  <c:v>1975</c:v>
                </c:pt>
                <c:pt idx="881">
                  <c:v>671</c:v>
                </c:pt>
                <c:pt idx="882">
                  <c:v>860</c:v>
                </c:pt>
                <c:pt idx="883">
                  <c:v>1105</c:v>
                </c:pt>
                <c:pt idx="884">
                  <c:v>434</c:v>
                </c:pt>
                <c:pt idx="885">
                  <c:v>1490</c:v>
                </c:pt>
                <c:pt idx="886">
                  <c:v>1122</c:v>
                </c:pt>
                <c:pt idx="887">
                  <c:v>513</c:v>
                </c:pt>
                <c:pt idx="888">
                  <c:v>1164</c:v>
                </c:pt>
                <c:pt idx="889">
                  <c:v>1043</c:v>
                </c:pt>
                <c:pt idx="890">
                  <c:v>945</c:v>
                </c:pt>
                <c:pt idx="891">
                  <c:v>1185</c:v>
                </c:pt>
                <c:pt idx="892">
                  <c:v>1460</c:v>
                </c:pt>
                <c:pt idx="893">
                  <c:v>992</c:v>
                </c:pt>
                <c:pt idx="894">
                  <c:v>1343</c:v>
                </c:pt>
                <c:pt idx="895">
                  <c:v>1236</c:v>
                </c:pt>
                <c:pt idx="896">
                  <c:v>2215</c:v>
                </c:pt>
                <c:pt idx="897">
                  <c:v>872</c:v>
                </c:pt>
                <c:pt idx="898">
                  <c:v>1768</c:v>
                </c:pt>
                <c:pt idx="899">
                  <c:v>2525</c:v>
                </c:pt>
                <c:pt idx="900">
                  <c:v>860</c:v>
                </c:pt>
                <c:pt idx="901">
                  <c:v>2355</c:v>
                </c:pt>
                <c:pt idx="902">
                  <c:v>1097</c:v>
                </c:pt>
                <c:pt idx="903">
                  <c:v>1086</c:v>
                </c:pt>
                <c:pt idx="904">
                  <c:v>554</c:v>
                </c:pt>
                <c:pt idx="905">
                  <c:v>1889</c:v>
                </c:pt>
                <c:pt idx="906">
                  <c:v>870</c:v>
                </c:pt>
                <c:pt idx="907">
                  <c:v>1333</c:v>
                </c:pt>
                <c:pt idx="908">
                  <c:v>925</c:v>
                </c:pt>
                <c:pt idx="909">
                  <c:v>1163</c:v>
                </c:pt>
                <c:pt idx="910">
                  <c:v>538</c:v>
                </c:pt>
                <c:pt idx="911">
                  <c:v>1050</c:v>
                </c:pt>
                <c:pt idx="912">
                  <c:v>1198</c:v>
                </c:pt>
                <c:pt idx="913">
                  <c:v>1215</c:v>
                </c:pt>
                <c:pt idx="914">
                  <c:v>1885</c:v>
                </c:pt>
                <c:pt idx="915">
                  <c:v>1216</c:v>
                </c:pt>
                <c:pt idx="916">
                  <c:v>1122</c:v>
                </c:pt>
                <c:pt idx="917">
                  <c:v>698</c:v>
                </c:pt>
                <c:pt idx="918">
                  <c:v>968</c:v>
                </c:pt>
                <c:pt idx="919">
                  <c:v>990</c:v>
                </c:pt>
                <c:pt idx="920">
                  <c:v>961</c:v>
                </c:pt>
                <c:pt idx="921">
                  <c:v>792</c:v>
                </c:pt>
                <c:pt idx="922">
                  <c:v>805</c:v>
                </c:pt>
                <c:pt idx="923">
                  <c:v>1590</c:v>
                </c:pt>
                <c:pt idx="924">
                  <c:v>1250</c:v>
                </c:pt>
                <c:pt idx="925">
                  <c:v>748</c:v>
                </c:pt>
                <c:pt idx="926">
                  <c:v>841</c:v>
                </c:pt>
                <c:pt idx="927">
                  <c:v>1005</c:v>
                </c:pt>
                <c:pt idx="928">
                  <c:v>1833</c:v>
                </c:pt>
                <c:pt idx="929">
                  <c:v>870</c:v>
                </c:pt>
                <c:pt idx="930">
                  <c:v>1197</c:v>
                </c:pt>
                <c:pt idx="931">
                  <c:v>1090</c:v>
                </c:pt>
                <c:pt idx="932">
                  <c:v>395</c:v>
                </c:pt>
                <c:pt idx="933">
                  <c:v>1462</c:v>
                </c:pt>
                <c:pt idx="934">
                  <c:v>1742</c:v>
                </c:pt>
                <c:pt idx="935">
                  <c:v>1074</c:v>
                </c:pt>
                <c:pt idx="936">
                  <c:v>1320</c:v>
                </c:pt>
                <c:pt idx="937">
                  <c:v>672</c:v>
                </c:pt>
                <c:pt idx="938">
                  <c:v>742</c:v>
                </c:pt>
                <c:pt idx="939">
                  <c:v>1630</c:v>
                </c:pt>
                <c:pt idx="940">
                  <c:v>812</c:v>
                </c:pt>
                <c:pt idx="941">
                  <c:v>2781</c:v>
                </c:pt>
                <c:pt idx="942">
                  <c:v>710</c:v>
                </c:pt>
                <c:pt idx="943">
                  <c:v>1260</c:v>
                </c:pt>
                <c:pt idx="944">
                  <c:v>1250</c:v>
                </c:pt>
                <c:pt idx="945">
                  <c:v>2103</c:v>
                </c:pt>
                <c:pt idx="946">
                  <c:v>850</c:v>
                </c:pt>
                <c:pt idx="947">
                  <c:v>1185</c:v>
                </c:pt>
                <c:pt idx="948">
                  <c:v>924</c:v>
                </c:pt>
                <c:pt idx="949">
                  <c:v>1300</c:v>
                </c:pt>
                <c:pt idx="950">
                  <c:v>1078</c:v>
                </c:pt>
                <c:pt idx="951">
                  <c:v>720</c:v>
                </c:pt>
                <c:pt idx="952">
                  <c:v>477</c:v>
                </c:pt>
                <c:pt idx="953">
                  <c:v>1018</c:v>
                </c:pt>
                <c:pt idx="954">
                  <c:v>754</c:v>
                </c:pt>
                <c:pt idx="955">
                  <c:v>950</c:v>
                </c:pt>
                <c:pt idx="956">
                  <c:v>795</c:v>
                </c:pt>
                <c:pt idx="957">
                  <c:v>660</c:v>
                </c:pt>
                <c:pt idx="958">
                  <c:v>2007</c:v>
                </c:pt>
                <c:pt idx="959">
                  <c:v>1105</c:v>
                </c:pt>
                <c:pt idx="960">
                  <c:v>976</c:v>
                </c:pt>
                <c:pt idx="961">
                  <c:v>713</c:v>
                </c:pt>
                <c:pt idx="962">
                  <c:v>998</c:v>
                </c:pt>
                <c:pt idx="963">
                  <c:v>447</c:v>
                </c:pt>
                <c:pt idx="964">
                  <c:v>1072</c:v>
                </c:pt>
                <c:pt idx="965">
                  <c:v>725</c:v>
                </c:pt>
                <c:pt idx="966">
                  <c:v>1128</c:v>
                </c:pt>
                <c:pt idx="967">
                  <c:v>1157</c:v>
                </c:pt>
                <c:pt idx="968">
                  <c:v>850</c:v>
                </c:pt>
                <c:pt idx="969">
                  <c:v>825</c:v>
                </c:pt>
                <c:pt idx="970">
                  <c:v>3098</c:v>
                </c:pt>
                <c:pt idx="971">
                  <c:v>410</c:v>
                </c:pt>
                <c:pt idx="972">
                  <c:v>897</c:v>
                </c:pt>
                <c:pt idx="973">
                  <c:v>1600</c:v>
                </c:pt>
                <c:pt idx="974">
                  <c:v>1300</c:v>
                </c:pt>
                <c:pt idx="975">
                  <c:v>835</c:v>
                </c:pt>
                <c:pt idx="976">
                  <c:v>1534</c:v>
                </c:pt>
                <c:pt idx="977">
                  <c:v>850</c:v>
                </c:pt>
                <c:pt idx="978">
                  <c:v>684</c:v>
                </c:pt>
                <c:pt idx="979">
                  <c:v>1343</c:v>
                </c:pt>
                <c:pt idx="980">
                  <c:v>2894</c:v>
                </c:pt>
                <c:pt idx="981">
                  <c:v>1370</c:v>
                </c:pt>
                <c:pt idx="982">
                  <c:v>958</c:v>
                </c:pt>
                <c:pt idx="983">
                  <c:v>932</c:v>
                </c:pt>
                <c:pt idx="984">
                  <c:v>945</c:v>
                </c:pt>
                <c:pt idx="985">
                  <c:v>2282</c:v>
                </c:pt>
                <c:pt idx="986">
                  <c:v>1091</c:v>
                </c:pt>
                <c:pt idx="987">
                  <c:v>1668</c:v>
                </c:pt>
                <c:pt idx="988">
                  <c:v>1550</c:v>
                </c:pt>
                <c:pt idx="989">
                  <c:v>2676</c:v>
                </c:pt>
                <c:pt idx="990">
                  <c:v>1030</c:v>
                </c:pt>
                <c:pt idx="991">
                  <c:v>1000</c:v>
                </c:pt>
                <c:pt idx="992">
                  <c:v>1060</c:v>
                </c:pt>
                <c:pt idx="993">
                  <c:v>994</c:v>
                </c:pt>
                <c:pt idx="994">
                  <c:v>2052</c:v>
                </c:pt>
                <c:pt idx="995">
                  <c:v>1026</c:v>
                </c:pt>
                <c:pt idx="996">
                  <c:v>929</c:v>
                </c:pt>
                <c:pt idx="997">
                  <c:v>932</c:v>
                </c:pt>
                <c:pt idx="998">
                  <c:v>1078</c:v>
                </c:pt>
                <c:pt idx="999">
                  <c:v>2320</c:v>
                </c:pt>
                <c:pt idx="1000">
                  <c:v>854</c:v>
                </c:pt>
                <c:pt idx="1001">
                  <c:v>385</c:v>
                </c:pt>
                <c:pt idx="1002">
                  <c:v>1814</c:v>
                </c:pt>
                <c:pt idx="1003">
                  <c:v>2027</c:v>
                </c:pt>
                <c:pt idx="1004">
                  <c:v>983</c:v>
                </c:pt>
                <c:pt idx="1005">
                  <c:v>1025</c:v>
                </c:pt>
                <c:pt idx="1006">
                  <c:v>1345</c:v>
                </c:pt>
                <c:pt idx="1007">
                  <c:v>780</c:v>
                </c:pt>
                <c:pt idx="1008">
                  <c:v>328</c:v>
                </c:pt>
                <c:pt idx="1009">
                  <c:v>980</c:v>
                </c:pt>
                <c:pt idx="1010">
                  <c:v>1505</c:v>
                </c:pt>
                <c:pt idx="1011">
                  <c:v>684</c:v>
                </c:pt>
                <c:pt idx="1012">
                  <c:v>1388</c:v>
                </c:pt>
                <c:pt idx="1013">
                  <c:v>870</c:v>
                </c:pt>
                <c:pt idx="1014">
                  <c:v>1225</c:v>
                </c:pt>
                <c:pt idx="1015">
                  <c:v>1270</c:v>
                </c:pt>
                <c:pt idx="1016">
                  <c:v>880</c:v>
                </c:pt>
                <c:pt idx="1017">
                  <c:v>1231</c:v>
                </c:pt>
                <c:pt idx="1018">
                  <c:v>1327</c:v>
                </c:pt>
                <c:pt idx="1019">
                  <c:v>1777</c:v>
                </c:pt>
                <c:pt idx="1020">
                  <c:v>860</c:v>
                </c:pt>
                <c:pt idx="1021">
                  <c:v>1140</c:v>
                </c:pt>
                <c:pt idx="1022">
                  <c:v>765</c:v>
                </c:pt>
                <c:pt idx="1023">
                  <c:v>823</c:v>
                </c:pt>
                <c:pt idx="1024">
                  <c:v>693</c:v>
                </c:pt>
                <c:pt idx="1025">
                  <c:v>2060</c:v>
                </c:pt>
                <c:pt idx="1026">
                  <c:v>598</c:v>
                </c:pt>
                <c:pt idx="1027">
                  <c:v>1075</c:v>
                </c:pt>
                <c:pt idx="1028">
                  <c:v>931</c:v>
                </c:pt>
                <c:pt idx="1029">
                  <c:v>860</c:v>
                </c:pt>
                <c:pt idx="1030">
                  <c:v>1161</c:v>
                </c:pt>
                <c:pt idx="1031">
                  <c:v>1016</c:v>
                </c:pt>
                <c:pt idx="1032">
                  <c:v>1580</c:v>
                </c:pt>
                <c:pt idx="1033">
                  <c:v>500</c:v>
                </c:pt>
                <c:pt idx="1034">
                  <c:v>2260</c:v>
                </c:pt>
                <c:pt idx="1035">
                  <c:v>1560</c:v>
                </c:pt>
                <c:pt idx="1036">
                  <c:v>1422</c:v>
                </c:pt>
                <c:pt idx="1037">
                  <c:v>1070</c:v>
                </c:pt>
                <c:pt idx="1038">
                  <c:v>950</c:v>
                </c:pt>
                <c:pt idx="1039">
                  <c:v>895</c:v>
                </c:pt>
                <c:pt idx="1040">
                  <c:v>425</c:v>
                </c:pt>
                <c:pt idx="1041">
                  <c:v>868</c:v>
                </c:pt>
                <c:pt idx="1042">
                  <c:v>1264</c:v>
                </c:pt>
                <c:pt idx="1043">
                  <c:v>713</c:v>
                </c:pt>
                <c:pt idx="1044">
                  <c:v>932</c:v>
                </c:pt>
                <c:pt idx="1045">
                  <c:v>1110</c:v>
                </c:pt>
                <c:pt idx="1046">
                  <c:v>500</c:v>
                </c:pt>
                <c:pt idx="1047">
                  <c:v>1490</c:v>
                </c:pt>
                <c:pt idx="1048">
                  <c:v>1100</c:v>
                </c:pt>
                <c:pt idx="1049">
                  <c:v>447</c:v>
                </c:pt>
                <c:pt idx="1050">
                  <c:v>854</c:v>
                </c:pt>
                <c:pt idx="1051">
                  <c:v>1620</c:v>
                </c:pt>
                <c:pt idx="1052">
                  <c:v>1348</c:v>
                </c:pt>
                <c:pt idx="1053">
                  <c:v>1819</c:v>
                </c:pt>
                <c:pt idx="1054">
                  <c:v>761</c:v>
                </c:pt>
                <c:pt idx="1055">
                  <c:v>649</c:v>
                </c:pt>
                <c:pt idx="1056">
                  <c:v>988</c:v>
                </c:pt>
                <c:pt idx="1057">
                  <c:v>900</c:v>
                </c:pt>
                <c:pt idx="1058">
                  <c:v>1726</c:v>
                </c:pt>
                <c:pt idx="1059">
                  <c:v>860</c:v>
                </c:pt>
                <c:pt idx="1060">
                  <c:v>1115</c:v>
                </c:pt>
                <c:pt idx="1061">
                  <c:v>1067</c:v>
                </c:pt>
                <c:pt idx="1062">
                  <c:v>1550</c:v>
                </c:pt>
                <c:pt idx="1063">
                  <c:v>1100</c:v>
                </c:pt>
                <c:pt idx="1064">
                  <c:v>896</c:v>
                </c:pt>
                <c:pt idx="1065">
                  <c:v>925</c:v>
                </c:pt>
                <c:pt idx="1066">
                  <c:v>1700</c:v>
                </c:pt>
                <c:pt idx="1067">
                  <c:v>1539</c:v>
                </c:pt>
                <c:pt idx="1068">
                  <c:v>1509</c:v>
                </c:pt>
                <c:pt idx="1069">
                  <c:v>865</c:v>
                </c:pt>
                <c:pt idx="1070">
                  <c:v>659</c:v>
                </c:pt>
                <c:pt idx="1071">
                  <c:v>956</c:v>
                </c:pt>
                <c:pt idx="1072">
                  <c:v>1183</c:v>
                </c:pt>
                <c:pt idx="1073">
                  <c:v>872</c:v>
                </c:pt>
                <c:pt idx="1074">
                  <c:v>722</c:v>
                </c:pt>
                <c:pt idx="1075">
                  <c:v>1405</c:v>
                </c:pt>
                <c:pt idx="1076">
                  <c:v>1106</c:v>
                </c:pt>
                <c:pt idx="1077">
                  <c:v>3175</c:v>
                </c:pt>
                <c:pt idx="1078">
                  <c:v>1963</c:v>
                </c:pt>
                <c:pt idx="1079">
                  <c:v>1462</c:v>
                </c:pt>
                <c:pt idx="1080">
                  <c:v>980</c:v>
                </c:pt>
                <c:pt idx="1081">
                  <c:v>923</c:v>
                </c:pt>
                <c:pt idx="1082">
                  <c:v>1070</c:v>
                </c:pt>
                <c:pt idx="1083">
                  <c:v>1597</c:v>
                </c:pt>
                <c:pt idx="1084">
                  <c:v>1023</c:v>
                </c:pt>
              </c:numCache>
            </c:numRef>
          </c:xVal>
          <c:yVal>
            <c:numRef>
              <c:f>data_excerpt_scatter_plots!$A$2:$A$1086</c:f>
              <c:numCache>
                <c:formatCode>General</c:formatCode>
                <c:ptCount val="1085"/>
                <c:pt idx="0">
                  <c:v>174000</c:v>
                </c:pt>
                <c:pt idx="1">
                  <c:v>337000</c:v>
                </c:pt>
                <c:pt idx="2">
                  <c:v>850000</c:v>
                </c:pt>
                <c:pt idx="3">
                  <c:v>516000</c:v>
                </c:pt>
                <c:pt idx="4">
                  <c:v>145000</c:v>
                </c:pt>
                <c:pt idx="5">
                  <c:v>962000</c:v>
                </c:pt>
                <c:pt idx="6">
                  <c:v>676000</c:v>
                </c:pt>
                <c:pt idx="7">
                  <c:v>265000</c:v>
                </c:pt>
                <c:pt idx="8">
                  <c:v>357500</c:v>
                </c:pt>
                <c:pt idx="9">
                  <c:v>382000</c:v>
                </c:pt>
                <c:pt idx="10">
                  <c:v>391000</c:v>
                </c:pt>
                <c:pt idx="11">
                  <c:v>564000</c:v>
                </c:pt>
                <c:pt idx="12">
                  <c:v>310000</c:v>
                </c:pt>
                <c:pt idx="13">
                  <c:v>573000</c:v>
                </c:pt>
                <c:pt idx="14">
                  <c:v>548000</c:v>
                </c:pt>
                <c:pt idx="15">
                  <c:v>380000</c:v>
                </c:pt>
                <c:pt idx="16">
                  <c:v>489900</c:v>
                </c:pt>
                <c:pt idx="17">
                  <c:v>410000</c:v>
                </c:pt>
                <c:pt idx="18">
                  <c:v>288000</c:v>
                </c:pt>
                <c:pt idx="19">
                  <c:v>549000</c:v>
                </c:pt>
                <c:pt idx="20">
                  <c:v>325000</c:v>
                </c:pt>
                <c:pt idx="21">
                  <c:v>348500</c:v>
                </c:pt>
                <c:pt idx="22">
                  <c:v>480000</c:v>
                </c:pt>
                <c:pt idx="23">
                  <c:v>275000</c:v>
                </c:pt>
                <c:pt idx="24">
                  <c:v>300000</c:v>
                </c:pt>
                <c:pt idx="25">
                  <c:v>475000</c:v>
                </c:pt>
                <c:pt idx="26">
                  <c:v>390000</c:v>
                </c:pt>
                <c:pt idx="27">
                  <c:v>200000</c:v>
                </c:pt>
                <c:pt idx="28">
                  <c:v>610000</c:v>
                </c:pt>
                <c:pt idx="29">
                  <c:v>330000</c:v>
                </c:pt>
                <c:pt idx="30">
                  <c:v>730000</c:v>
                </c:pt>
                <c:pt idx="31">
                  <c:v>250000</c:v>
                </c:pt>
                <c:pt idx="32">
                  <c:v>145000</c:v>
                </c:pt>
                <c:pt idx="33">
                  <c:v>529900</c:v>
                </c:pt>
                <c:pt idx="34">
                  <c:v>955000</c:v>
                </c:pt>
                <c:pt idx="35">
                  <c:v>312000</c:v>
                </c:pt>
                <c:pt idx="36">
                  <c:v>528000</c:v>
                </c:pt>
                <c:pt idx="37">
                  <c:v>289000</c:v>
                </c:pt>
                <c:pt idx="38">
                  <c:v>371000</c:v>
                </c:pt>
                <c:pt idx="39">
                  <c:v>348000</c:v>
                </c:pt>
                <c:pt idx="40">
                  <c:v>625000</c:v>
                </c:pt>
                <c:pt idx="41">
                  <c:v>760000</c:v>
                </c:pt>
                <c:pt idx="42">
                  <c:v>590000</c:v>
                </c:pt>
                <c:pt idx="43">
                  <c:v>290000</c:v>
                </c:pt>
                <c:pt idx="44">
                  <c:v>410000</c:v>
                </c:pt>
                <c:pt idx="45">
                  <c:v>835000</c:v>
                </c:pt>
                <c:pt idx="46">
                  <c:v>715000</c:v>
                </c:pt>
                <c:pt idx="47">
                  <c:v>315000</c:v>
                </c:pt>
                <c:pt idx="48">
                  <c:v>595000</c:v>
                </c:pt>
                <c:pt idx="49">
                  <c:v>360000</c:v>
                </c:pt>
                <c:pt idx="50">
                  <c:v>540000</c:v>
                </c:pt>
                <c:pt idx="51">
                  <c:v>456600</c:v>
                </c:pt>
                <c:pt idx="52">
                  <c:v>830000</c:v>
                </c:pt>
                <c:pt idx="53">
                  <c:v>375000</c:v>
                </c:pt>
                <c:pt idx="54">
                  <c:v>925500</c:v>
                </c:pt>
                <c:pt idx="55">
                  <c:v>310000</c:v>
                </c:pt>
                <c:pt idx="56">
                  <c:v>168000</c:v>
                </c:pt>
                <c:pt idx="57">
                  <c:v>960000</c:v>
                </c:pt>
                <c:pt idx="58">
                  <c:v>980000</c:v>
                </c:pt>
                <c:pt idx="59">
                  <c:v>1542500</c:v>
                </c:pt>
                <c:pt idx="60">
                  <c:v>777000</c:v>
                </c:pt>
                <c:pt idx="61">
                  <c:v>644000</c:v>
                </c:pt>
                <c:pt idx="62">
                  <c:v>264000</c:v>
                </c:pt>
                <c:pt idx="63">
                  <c:v>270000</c:v>
                </c:pt>
                <c:pt idx="64">
                  <c:v>420000</c:v>
                </c:pt>
                <c:pt idx="65">
                  <c:v>366000</c:v>
                </c:pt>
                <c:pt idx="66">
                  <c:v>760000</c:v>
                </c:pt>
                <c:pt idx="67">
                  <c:v>383000</c:v>
                </c:pt>
                <c:pt idx="68">
                  <c:v>405000</c:v>
                </c:pt>
                <c:pt idx="69">
                  <c:v>337500</c:v>
                </c:pt>
                <c:pt idx="70">
                  <c:v>313000</c:v>
                </c:pt>
                <c:pt idx="71">
                  <c:v>685000</c:v>
                </c:pt>
                <c:pt idx="72">
                  <c:v>356000</c:v>
                </c:pt>
                <c:pt idx="73">
                  <c:v>1125000</c:v>
                </c:pt>
                <c:pt idx="74">
                  <c:v>771000</c:v>
                </c:pt>
                <c:pt idx="75">
                  <c:v>370000</c:v>
                </c:pt>
                <c:pt idx="76">
                  <c:v>382500</c:v>
                </c:pt>
                <c:pt idx="77">
                  <c:v>535000</c:v>
                </c:pt>
                <c:pt idx="78">
                  <c:v>350000</c:v>
                </c:pt>
                <c:pt idx="79">
                  <c:v>205000</c:v>
                </c:pt>
                <c:pt idx="80">
                  <c:v>345000</c:v>
                </c:pt>
                <c:pt idx="81">
                  <c:v>153000</c:v>
                </c:pt>
                <c:pt idx="82">
                  <c:v>707000</c:v>
                </c:pt>
                <c:pt idx="83">
                  <c:v>475000</c:v>
                </c:pt>
                <c:pt idx="84">
                  <c:v>950000</c:v>
                </c:pt>
                <c:pt idx="85">
                  <c:v>349000</c:v>
                </c:pt>
                <c:pt idx="86">
                  <c:v>335000</c:v>
                </c:pt>
                <c:pt idx="87">
                  <c:v>750000</c:v>
                </c:pt>
                <c:pt idx="88">
                  <c:v>174000</c:v>
                </c:pt>
                <c:pt idx="89">
                  <c:v>462500</c:v>
                </c:pt>
                <c:pt idx="90">
                  <c:v>432500</c:v>
                </c:pt>
                <c:pt idx="91">
                  <c:v>1200000</c:v>
                </c:pt>
                <c:pt idx="92">
                  <c:v>207500</c:v>
                </c:pt>
                <c:pt idx="93">
                  <c:v>831000</c:v>
                </c:pt>
                <c:pt idx="94">
                  <c:v>620000</c:v>
                </c:pt>
                <c:pt idx="95">
                  <c:v>390000</c:v>
                </c:pt>
                <c:pt idx="96">
                  <c:v>385000</c:v>
                </c:pt>
                <c:pt idx="97">
                  <c:v>500000</c:v>
                </c:pt>
                <c:pt idx="98">
                  <c:v>619500</c:v>
                </c:pt>
                <c:pt idx="99">
                  <c:v>600000</c:v>
                </c:pt>
                <c:pt idx="100">
                  <c:v>849000</c:v>
                </c:pt>
                <c:pt idx="101">
                  <c:v>438000</c:v>
                </c:pt>
                <c:pt idx="102">
                  <c:v>389000</c:v>
                </c:pt>
                <c:pt idx="103">
                  <c:v>315000</c:v>
                </c:pt>
                <c:pt idx="104">
                  <c:v>838500</c:v>
                </c:pt>
                <c:pt idx="105">
                  <c:v>375000</c:v>
                </c:pt>
                <c:pt idx="106">
                  <c:v>1050000</c:v>
                </c:pt>
                <c:pt idx="107">
                  <c:v>379000</c:v>
                </c:pt>
                <c:pt idx="108">
                  <c:v>327000</c:v>
                </c:pt>
                <c:pt idx="109">
                  <c:v>1187500</c:v>
                </c:pt>
                <c:pt idx="110">
                  <c:v>345000</c:v>
                </c:pt>
                <c:pt idx="111">
                  <c:v>445000</c:v>
                </c:pt>
                <c:pt idx="112">
                  <c:v>400000</c:v>
                </c:pt>
                <c:pt idx="113">
                  <c:v>767200</c:v>
                </c:pt>
                <c:pt idx="114">
                  <c:v>352000</c:v>
                </c:pt>
                <c:pt idx="115">
                  <c:v>595000</c:v>
                </c:pt>
                <c:pt idx="116">
                  <c:v>660000</c:v>
                </c:pt>
                <c:pt idx="117">
                  <c:v>468000</c:v>
                </c:pt>
                <c:pt idx="118">
                  <c:v>367000</c:v>
                </c:pt>
                <c:pt idx="119">
                  <c:v>309000</c:v>
                </c:pt>
                <c:pt idx="120">
                  <c:v>198000</c:v>
                </c:pt>
                <c:pt idx="121">
                  <c:v>650000</c:v>
                </c:pt>
                <c:pt idx="122">
                  <c:v>452500</c:v>
                </c:pt>
                <c:pt idx="123">
                  <c:v>477000</c:v>
                </c:pt>
                <c:pt idx="124">
                  <c:v>1200000</c:v>
                </c:pt>
                <c:pt idx="125">
                  <c:v>425000</c:v>
                </c:pt>
                <c:pt idx="126">
                  <c:v>1270117</c:v>
                </c:pt>
                <c:pt idx="127">
                  <c:v>740000</c:v>
                </c:pt>
                <c:pt idx="128">
                  <c:v>450000</c:v>
                </c:pt>
                <c:pt idx="129">
                  <c:v>530000</c:v>
                </c:pt>
                <c:pt idx="130">
                  <c:v>806000</c:v>
                </c:pt>
                <c:pt idx="131">
                  <c:v>700000</c:v>
                </c:pt>
                <c:pt idx="132">
                  <c:v>365000</c:v>
                </c:pt>
                <c:pt idx="133">
                  <c:v>655000</c:v>
                </c:pt>
                <c:pt idx="134">
                  <c:v>708000</c:v>
                </c:pt>
                <c:pt idx="135">
                  <c:v>830000</c:v>
                </c:pt>
                <c:pt idx="136">
                  <c:v>422500</c:v>
                </c:pt>
                <c:pt idx="137">
                  <c:v>455000</c:v>
                </c:pt>
                <c:pt idx="138">
                  <c:v>502000</c:v>
                </c:pt>
                <c:pt idx="139">
                  <c:v>420000</c:v>
                </c:pt>
                <c:pt idx="140">
                  <c:v>541500</c:v>
                </c:pt>
                <c:pt idx="141">
                  <c:v>475000</c:v>
                </c:pt>
                <c:pt idx="142">
                  <c:v>445000</c:v>
                </c:pt>
                <c:pt idx="143">
                  <c:v>615000</c:v>
                </c:pt>
                <c:pt idx="144">
                  <c:v>1708000</c:v>
                </c:pt>
                <c:pt idx="145">
                  <c:v>675000</c:v>
                </c:pt>
                <c:pt idx="146">
                  <c:v>174000</c:v>
                </c:pt>
                <c:pt idx="147">
                  <c:v>232000</c:v>
                </c:pt>
                <c:pt idx="148">
                  <c:v>550000</c:v>
                </c:pt>
                <c:pt idx="149">
                  <c:v>333000</c:v>
                </c:pt>
                <c:pt idx="150">
                  <c:v>770000</c:v>
                </c:pt>
                <c:pt idx="151">
                  <c:v>705000</c:v>
                </c:pt>
                <c:pt idx="152">
                  <c:v>811000</c:v>
                </c:pt>
                <c:pt idx="153">
                  <c:v>325000</c:v>
                </c:pt>
                <c:pt idx="154">
                  <c:v>699900</c:v>
                </c:pt>
                <c:pt idx="155">
                  <c:v>575000</c:v>
                </c:pt>
                <c:pt idx="156">
                  <c:v>655000</c:v>
                </c:pt>
                <c:pt idx="157">
                  <c:v>550000</c:v>
                </c:pt>
                <c:pt idx="158">
                  <c:v>625000</c:v>
                </c:pt>
                <c:pt idx="159">
                  <c:v>300000</c:v>
                </c:pt>
                <c:pt idx="160">
                  <c:v>582000</c:v>
                </c:pt>
                <c:pt idx="161">
                  <c:v>565000</c:v>
                </c:pt>
                <c:pt idx="162">
                  <c:v>550000</c:v>
                </c:pt>
                <c:pt idx="163">
                  <c:v>425000</c:v>
                </c:pt>
                <c:pt idx="164">
                  <c:v>269000</c:v>
                </c:pt>
                <c:pt idx="165">
                  <c:v>430000</c:v>
                </c:pt>
                <c:pt idx="166">
                  <c:v>460000</c:v>
                </c:pt>
                <c:pt idx="167">
                  <c:v>605000</c:v>
                </c:pt>
                <c:pt idx="168">
                  <c:v>520000</c:v>
                </c:pt>
                <c:pt idx="169">
                  <c:v>363000</c:v>
                </c:pt>
                <c:pt idx="170">
                  <c:v>459000</c:v>
                </c:pt>
                <c:pt idx="171">
                  <c:v>1125000</c:v>
                </c:pt>
                <c:pt idx="172">
                  <c:v>355000</c:v>
                </c:pt>
                <c:pt idx="173">
                  <c:v>705000</c:v>
                </c:pt>
                <c:pt idx="174">
                  <c:v>439000</c:v>
                </c:pt>
                <c:pt idx="175">
                  <c:v>303000</c:v>
                </c:pt>
                <c:pt idx="176">
                  <c:v>732500</c:v>
                </c:pt>
                <c:pt idx="177">
                  <c:v>449000</c:v>
                </c:pt>
                <c:pt idx="178">
                  <c:v>660000</c:v>
                </c:pt>
                <c:pt idx="179">
                  <c:v>535000</c:v>
                </c:pt>
                <c:pt idx="180">
                  <c:v>460000</c:v>
                </c:pt>
                <c:pt idx="181">
                  <c:v>399000</c:v>
                </c:pt>
                <c:pt idx="182">
                  <c:v>388000</c:v>
                </c:pt>
                <c:pt idx="183">
                  <c:v>320000</c:v>
                </c:pt>
                <c:pt idx="184">
                  <c:v>859000</c:v>
                </c:pt>
                <c:pt idx="185">
                  <c:v>980000</c:v>
                </c:pt>
                <c:pt idx="186">
                  <c:v>120151</c:v>
                </c:pt>
                <c:pt idx="187">
                  <c:v>282500</c:v>
                </c:pt>
                <c:pt idx="188">
                  <c:v>531000</c:v>
                </c:pt>
                <c:pt idx="189">
                  <c:v>314000</c:v>
                </c:pt>
                <c:pt idx="190">
                  <c:v>605000</c:v>
                </c:pt>
                <c:pt idx="191">
                  <c:v>271000</c:v>
                </c:pt>
                <c:pt idx="192">
                  <c:v>511500</c:v>
                </c:pt>
                <c:pt idx="193">
                  <c:v>569000</c:v>
                </c:pt>
                <c:pt idx="194">
                  <c:v>849000</c:v>
                </c:pt>
                <c:pt idx="195">
                  <c:v>1140416</c:v>
                </c:pt>
                <c:pt idx="196">
                  <c:v>455000</c:v>
                </c:pt>
                <c:pt idx="197">
                  <c:v>528000</c:v>
                </c:pt>
                <c:pt idx="198">
                  <c:v>165000</c:v>
                </c:pt>
                <c:pt idx="199">
                  <c:v>412000</c:v>
                </c:pt>
                <c:pt idx="200">
                  <c:v>450000</c:v>
                </c:pt>
                <c:pt idx="201">
                  <c:v>270000</c:v>
                </c:pt>
                <c:pt idx="202">
                  <c:v>740000</c:v>
                </c:pt>
                <c:pt idx="203">
                  <c:v>176500</c:v>
                </c:pt>
                <c:pt idx="204">
                  <c:v>1200000</c:v>
                </c:pt>
                <c:pt idx="205">
                  <c:v>600000</c:v>
                </c:pt>
                <c:pt idx="206">
                  <c:v>192000</c:v>
                </c:pt>
                <c:pt idx="207">
                  <c:v>428000</c:v>
                </c:pt>
                <c:pt idx="208">
                  <c:v>201200</c:v>
                </c:pt>
                <c:pt idx="209">
                  <c:v>594000</c:v>
                </c:pt>
                <c:pt idx="210">
                  <c:v>849000</c:v>
                </c:pt>
                <c:pt idx="211">
                  <c:v>416000</c:v>
                </c:pt>
                <c:pt idx="212">
                  <c:v>643000</c:v>
                </c:pt>
                <c:pt idx="213">
                  <c:v>324000</c:v>
                </c:pt>
                <c:pt idx="214">
                  <c:v>496500</c:v>
                </c:pt>
                <c:pt idx="215">
                  <c:v>355000</c:v>
                </c:pt>
                <c:pt idx="216">
                  <c:v>215000</c:v>
                </c:pt>
                <c:pt idx="217">
                  <c:v>629000</c:v>
                </c:pt>
                <c:pt idx="218">
                  <c:v>572500</c:v>
                </c:pt>
                <c:pt idx="219">
                  <c:v>602000</c:v>
                </c:pt>
                <c:pt idx="220">
                  <c:v>453000</c:v>
                </c:pt>
                <c:pt idx="221">
                  <c:v>520000</c:v>
                </c:pt>
                <c:pt idx="222">
                  <c:v>415000</c:v>
                </c:pt>
                <c:pt idx="223">
                  <c:v>469000</c:v>
                </c:pt>
                <c:pt idx="224">
                  <c:v>750000</c:v>
                </c:pt>
                <c:pt idx="225">
                  <c:v>333500</c:v>
                </c:pt>
                <c:pt idx="226">
                  <c:v>315000</c:v>
                </c:pt>
                <c:pt idx="227">
                  <c:v>505500</c:v>
                </c:pt>
                <c:pt idx="228">
                  <c:v>995000</c:v>
                </c:pt>
                <c:pt idx="229">
                  <c:v>1280000</c:v>
                </c:pt>
                <c:pt idx="230">
                  <c:v>454000</c:v>
                </c:pt>
                <c:pt idx="231">
                  <c:v>235000</c:v>
                </c:pt>
                <c:pt idx="232">
                  <c:v>192500</c:v>
                </c:pt>
                <c:pt idx="233">
                  <c:v>363000</c:v>
                </c:pt>
                <c:pt idx="234">
                  <c:v>334500</c:v>
                </c:pt>
                <c:pt idx="235">
                  <c:v>760000</c:v>
                </c:pt>
                <c:pt idx="236">
                  <c:v>645000</c:v>
                </c:pt>
                <c:pt idx="237">
                  <c:v>660000</c:v>
                </c:pt>
                <c:pt idx="238">
                  <c:v>1250000</c:v>
                </c:pt>
                <c:pt idx="239">
                  <c:v>487000</c:v>
                </c:pt>
                <c:pt idx="240">
                  <c:v>879000</c:v>
                </c:pt>
                <c:pt idx="241">
                  <c:v>122645</c:v>
                </c:pt>
                <c:pt idx="242">
                  <c:v>245000</c:v>
                </c:pt>
                <c:pt idx="243">
                  <c:v>899000</c:v>
                </c:pt>
                <c:pt idx="244">
                  <c:v>590000</c:v>
                </c:pt>
                <c:pt idx="245">
                  <c:v>490000</c:v>
                </c:pt>
                <c:pt idx="246">
                  <c:v>295000</c:v>
                </c:pt>
                <c:pt idx="247">
                  <c:v>986912</c:v>
                </c:pt>
                <c:pt idx="248">
                  <c:v>680040</c:v>
                </c:pt>
                <c:pt idx="249">
                  <c:v>435000</c:v>
                </c:pt>
                <c:pt idx="250">
                  <c:v>397500</c:v>
                </c:pt>
                <c:pt idx="251">
                  <c:v>435000</c:v>
                </c:pt>
                <c:pt idx="252">
                  <c:v>305000</c:v>
                </c:pt>
                <c:pt idx="253">
                  <c:v>615000</c:v>
                </c:pt>
                <c:pt idx="254">
                  <c:v>359000</c:v>
                </c:pt>
                <c:pt idx="255">
                  <c:v>375000</c:v>
                </c:pt>
                <c:pt idx="256">
                  <c:v>207500</c:v>
                </c:pt>
                <c:pt idx="257">
                  <c:v>174000</c:v>
                </c:pt>
                <c:pt idx="258">
                  <c:v>710000</c:v>
                </c:pt>
                <c:pt idx="259">
                  <c:v>795000</c:v>
                </c:pt>
                <c:pt idx="260">
                  <c:v>529000</c:v>
                </c:pt>
                <c:pt idx="261">
                  <c:v>325000</c:v>
                </c:pt>
                <c:pt idx="262">
                  <c:v>848888</c:v>
                </c:pt>
                <c:pt idx="263">
                  <c:v>469000</c:v>
                </c:pt>
                <c:pt idx="264">
                  <c:v>425000</c:v>
                </c:pt>
                <c:pt idx="265">
                  <c:v>450000</c:v>
                </c:pt>
                <c:pt idx="266">
                  <c:v>725000</c:v>
                </c:pt>
                <c:pt idx="267">
                  <c:v>280000</c:v>
                </c:pt>
                <c:pt idx="268">
                  <c:v>1262675</c:v>
                </c:pt>
                <c:pt idx="269">
                  <c:v>260000</c:v>
                </c:pt>
                <c:pt idx="270">
                  <c:v>415000</c:v>
                </c:pt>
                <c:pt idx="271">
                  <c:v>1253653</c:v>
                </c:pt>
                <c:pt idx="272">
                  <c:v>270000</c:v>
                </c:pt>
                <c:pt idx="273">
                  <c:v>488000</c:v>
                </c:pt>
                <c:pt idx="274">
                  <c:v>295000</c:v>
                </c:pt>
                <c:pt idx="275">
                  <c:v>400000</c:v>
                </c:pt>
                <c:pt idx="276">
                  <c:v>350000</c:v>
                </c:pt>
                <c:pt idx="277">
                  <c:v>640000</c:v>
                </c:pt>
                <c:pt idx="278">
                  <c:v>410000</c:v>
                </c:pt>
                <c:pt idx="279">
                  <c:v>410000</c:v>
                </c:pt>
                <c:pt idx="280">
                  <c:v>1225000</c:v>
                </c:pt>
                <c:pt idx="281">
                  <c:v>423000</c:v>
                </c:pt>
                <c:pt idx="282">
                  <c:v>307000</c:v>
                </c:pt>
                <c:pt idx="283">
                  <c:v>490000</c:v>
                </c:pt>
                <c:pt idx="284">
                  <c:v>330000</c:v>
                </c:pt>
                <c:pt idx="285">
                  <c:v>540000</c:v>
                </c:pt>
                <c:pt idx="286">
                  <c:v>605000</c:v>
                </c:pt>
                <c:pt idx="287">
                  <c:v>399000</c:v>
                </c:pt>
                <c:pt idx="288">
                  <c:v>475000</c:v>
                </c:pt>
                <c:pt idx="289">
                  <c:v>735000</c:v>
                </c:pt>
                <c:pt idx="290">
                  <c:v>340000</c:v>
                </c:pt>
                <c:pt idx="291">
                  <c:v>2350000</c:v>
                </c:pt>
                <c:pt idx="292">
                  <c:v>359000</c:v>
                </c:pt>
                <c:pt idx="293">
                  <c:v>337000</c:v>
                </c:pt>
                <c:pt idx="294">
                  <c:v>625000</c:v>
                </c:pt>
                <c:pt idx="295">
                  <c:v>360000</c:v>
                </c:pt>
                <c:pt idx="296">
                  <c:v>307000</c:v>
                </c:pt>
                <c:pt idx="297">
                  <c:v>955000</c:v>
                </c:pt>
                <c:pt idx="298">
                  <c:v>180000</c:v>
                </c:pt>
                <c:pt idx="299">
                  <c:v>366500</c:v>
                </c:pt>
                <c:pt idx="300">
                  <c:v>209000</c:v>
                </c:pt>
                <c:pt idx="301">
                  <c:v>259000</c:v>
                </c:pt>
                <c:pt idx="302">
                  <c:v>540000</c:v>
                </c:pt>
                <c:pt idx="303">
                  <c:v>245000</c:v>
                </c:pt>
                <c:pt idx="304">
                  <c:v>278596</c:v>
                </c:pt>
                <c:pt idx="305">
                  <c:v>850000</c:v>
                </c:pt>
                <c:pt idx="306">
                  <c:v>625000</c:v>
                </c:pt>
                <c:pt idx="307">
                  <c:v>528000</c:v>
                </c:pt>
                <c:pt idx="308">
                  <c:v>356300</c:v>
                </c:pt>
                <c:pt idx="309">
                  <c:v>145000</c:v>
                </c:pt>
                <c:pt idx="310">
                  <c:v>419000</c:v>
                </c:pt>
                <c:pt idx="311">
                  <c:v>285000</c:v>
                </c:pt>
                <c:pt idx="312">
                  <c:v>515000</c:v>
                </c:pt>
                <c:pt idx="313">
                  <c:v>320000</c:v>
                </c:pt>
                <c:pt idx="314">
                  <c:v>485000</c:v>
                </c:pt>
                <c:pt idx="315">
                  <c:v>565000</c:v>
                </c:pt>
                <c:pt idx="316">
                  <c:v>275000</c:v>
                </c:pt>
                <c:pt idx="317">
                  <c:v>1105000</c:v>
                </c:pt>
                <c:pt idx="318">
                  <c:v>203000</c:v>
                </c:pt>
                <c:pt idx="319">
                  <c:v>285000</c:v>
                </c:pt>
                <c:pt idx="320">
                  <c:v>321000</c:v>
                </c:pt>
                <c:pt idx="321">
                  <c:v>408000</c:v>
                </c:pt>
                <c:pt idx="322">
                  <c:v>522000</c:v>
                </c:pt>
                <c:pt idx="323">
                  <c:v>521000</c:v>
                </c:pt>
                <c:pt idx="324">
                  <c:v>145000</c:v>
                </c:pt>
                <c:pt idx="325">
                  <c:v>565000</c:v>
                </c:pt>
                <c:pt idx="326">
                  <c:v>399000</c:v>
                </c:pt>
                <c:pt idx="327">
                  <c:v>297000</c:v>
                </c:pt>
                <c:pt idx="328">
                  <c:v>1035000</c:v>
                </c:pt>
                <c:pt idx="329">
                  <c:v>349000</c:v>
                </c:pt>
                <c:pt idx="330">
                  <c:v>355000</c:v>
                </c:pt>
                <c:pt idx="331">
                  <c:v>415500</c:v>
                </c:pt>
                <c:pt idx="332">
                  <c:v>515000</c:v>
                </c:pt>
                <c:pt idx="333">
                  <c:v>297000</c:v>
                </c:pt>
                <c:pt idx="334">
                  <c:v>595000</c:v>
                </c:pt>
                <c:pt idx="335">
                  <c:v>492500</c:v>
                </c:pt>
                <c:pt idx="336">
                  <c:v>714500</c:v>
                </c:pt>
                <c:pt idx="337">
                  <c:v>415000</c:v>
                </c:pt>
                <c:pt idx="338">
                  <c:v>350000</c:v>
                </c:pt>
                <c:pt idx="339">
                  <c:v>442500</c:v>
                </c:pt>
                <c:pt idx="340">
                  <c:v>174000</c:v>
                </c:pt>
                <c:pt idx="341">
                  <c:v>491500</c:v>
                </c:pt>
                <c:pt idx="342">
                  <c:v>720000</c:v>
                </c:pt>
                <c:pt idx="343">
                  <c:v>174000</c:v>
                </c:pt>
                <c:pt idx="344">
                  <c:v>720000</c:v>
                </c:pt>
                <c:pt idx="345">
                  <c:v>559100</c:v>
                </c:pt>
                <c:pt idx="346">
                  <c:v>472000</c:v>
                </c:pt>
                <c:pt idx="347">
                  <c:v>423000</c:v>
                </c:pt>
                <c:pt idx="348">
                  <c:v>174000</c:v>
                </c:pt>
                <c:pt idx="349">
                  <c:v>440000</c:v>
                </c:pt>
                <c:pt idx="350">
                  <c:v>1300000</c:v>
                </c:pt>
                <c:pt idx="351">
                  <c:v>395000</c:v>
                </c:pt>
                <c:pt idx="352">
                  <c:v>899000</c:v>
                </c:pt>
                <c:pt idx="353">
                  <c:v>675000</c:v>
                </c:pt>
                <c:pt idx="354">
                  <c:v>363000</c:v>
                </c:pt>
                <c:pt idx="355">
                  <c:v>710000</c:v>
                </c:pt>
                <c:pt idx="356">
                  <c:v>820000</c:v>
                </c:pt>
                <c:pt idx="357">
                  <c:v>964000</c:v>
                </c:pt>
                <c:pt idx="358">
                  <c:v>170000</c:v>
                </c:pt>
                <c:pt idx="359">
                  <c:v>468000</c:v>
                </c:pt>
                <c:pt idx="360">
                  <c:v>417742</c:v>
                </c:pt>
                <c:pt idx="361">
                  <c:v>250500</c:v>
                </c:pt>
                <c:pt idx="362">
                  <c:v>1200000</c:v>
                </c:pt>
                <c:pt idx="363">
                  <c:v>425000</c:v>
                </c:pt>
                <c:pt idx="364">
                  <c:v>455000</c:v>
                </c:pt>
                <c:pt idx="365">
                  <c:v>420000</c:v>
                </c:pt>
                <c:pt idx="366">
                  <c:v>447000</c:v>
                </c:pt>
                <c:pt idx="367">
                  <c:v>249000</c:v>
                </c:pt>
                <c:pt idx="368">
                  <c:v>560000</c:v>
                </c:pt>
                <c:pt idx="369">
                  <c:v>770000</c:v>
                </c:pt>
                <c:pt idx="370">
                  <c:v>280000</c:v>
                </c:pt>
                <c:pt idx="371">
                  <c:v>419100</c:v>
                </c:pt>
                <c:pt idx="372">
                  <c:v>768120</c:v>
                </c:pt>
                <c:pt idx="373">
                  <c:v>546000</c:v>
                </c:pt>
                <c:pt idx="374">
                  <c:v>285000</c:v>
                </c:pt>
                <c:pt idx="375">
                  <c:v>699000</c:v>
                </c:pt>
                <c:pt idx="376">
                  <c:v>523000</c:v>
                </c:pt>
                <c:pt idx="377">
                  <c:v>849000</c:v>
                </c:pt>
                <c:pt idx="378">
                  <c:v>223000</c:v>
                </c:pt>
                <c:pt idx="379">
                  <c:v>576500</c:v>
                </c:pt>
                <c:pt idx="380">
                  <c:v>365000</c:v>
                </c:pt>
                <c:pt idx="381">
                  <c:v>609000</c:v>
                </c:pt>
                <c:pt idx="382">
                  <c:v>122645</c:v>
                </c:pt>
                <c:pt idx="383">
                  <c:v>176000</c:v>
                </c:pt>
                <c:pt idx="384">
                  <c:v>605000</c:v>
                </c:pt>
                <c:pt idx="385">
                  <c:v>405000</c:v>
                </c:pt>
                <c:pt idx="386">
                  <c:v>553000</c:v>
                </c:pt>
                <c:pt idx="387">
                  <c:v>1240000</c:v>
                </c:pt>
                <c:pt idx="388">
                  <c:v>390000</c:v>
                </c:pt>
                <c:pt idx="389">
                  <c:v>1019850</c:v>
                </c:pt>
                <c:pt idx="390">
                  <c:v>300000</c:v>
                </c:pt>
                <c:pt idx="391">
                  <c:v>280000</c:v>
                </c:pt>
                <c:pt idx="392">
                  <c:v>541000</c:v>
                </c:pt>
                <c:pt idx="393">
                  <c:v>435000</c:v>
                </c:pt>
                <c:pt idx="394">
                  <c:v>241313</c:v>
                </c:pt>
                <c:pt idx="395">
                  <c:v>732000</c:v>
                </c:pt>
                <c:pt idx="396">
                  <c:v>348000</c:v>
                </c:pt>
                <c:pt idx="397">
                  <c:v>595000</c:v>
                </c:pt>
                <c:pt idx="398">
                  <c:v>750000</c:v>
                </c:pt>
                <c:pt idx="399">
                  <c:v>675000</c:v>
                </c:pt>
                <c:pt idx="400">
                  <c:v>709000</c:v>
                </c:pt>
                <c:pt idx="401">
                  <c:v>289000</c:v>
                </c:pt>
                <c:pt idx="402">
                  <c:v>312300</c:v>
                </c:pt>
                <c:pt idx="403">
                  <c:v>425000</c:v>
                </c:pt>
                <c:pt idx="404">
                  <c:v>452000</c:v>
                </c:pt>
                <c:pt idx="405">
                  <c:v>488000</c:v>
                </c:pt>
                <c:pt idx="406">
                  <c:v>395000</c:v>
                </c:pt>
                <c:pt idx="407">
                  <c:v>1015000</c:v>
                </c:pt>
                <c:pt idx="408">
                  <c:v>253000</c:v>
                </c:pt>
                <c:pt idx="409">
                  <c:v>1965000</c:v>
                </c:pt>
                <c:pt idx="410">
                  <c:v>655000</c:v>
                </c:pt>
                <c:pt idx="411">
                  <c:v>275000</c:v>
                </c:pt>
                <c:pt idx="412">
                  <c:v>555000</c:v>
                </c:pt>
                <c:pt idx="413">
                  <c:v>306000</c:v>
                </c:pt>
                <c:pt idx="414">
                  <c:v>352000</c:v>
                </c:pt>
                <c:pt idx="415">
                  <c:v>655000</c:v>
                </c:pt>
                <c:pt idx="416">
                  <c:v>665000</c:v>
                </c:pt>
                <c:pt idx="417">
                  <c:v>545000</c:v>
                </c:pt>
                <c:pt idx="418">
                  <c:v>1380000</c:v>
                </c:pt>
                <c:pt idx="419">
                  <c:v>433000</c:v>
                </c:pt>
                <c:pt idx="420">
                  <c:v>322500</c:v>
                </c:pt>
                <c:pt idx="421">
                  <c:v>681000</c:v>
                </c:pt>
                <c:pt idx="422">
                  <c:v>291500</c:v>
                </c:pt>
                <c:pt idx="423">
                  <c:v>377000</c:v>
                </c:pt>
                <c:pt idx="424">
                  <c:v>1100000</c:v>
                </c:pt>
                <c:pt idx="425">
                  <c:v>375000</c:v>
                </c:pt>
                <c:pt idx="426">
                  <c:v>734000</c:v>
                </c:pt>
                <c:pt idx="427">
                  <c:v>378000</c:v>
                </c:pt>
                <c:pt idx="428">
                  <c:v>485000</c:v>
                </c:pt>
                <c:pt idx="429">
                  <c:v>348000</c:v>
                </c:pt>
                <c:pt idx="430">
                  <c:v>245000</c:v>
                </c:pt>
                <c:pt idx="431">
                  <c:v>449000</c:v>
                </c:pt>
                <c:pt idx="432">
                  <c:v>360000</c:v>
                </c:pt>
                <c:pt idx="433">
                  <c:v>634900</c:v>
                </c:pt>
                <c:pt idx="434">
                  <c:v>340000</c:v>
                </c:pt>
                <c:pt idx="435">
                  <c:v>399000</c:v>
                </c:pt>
                <c:pt idx="436">
                  <c:v>512000</c:v>
                </c:pt>
                <c:pt idx="437">
                  <c:v>396000</c:v>
                </c:pt>
                <c:pt idx="438">
                  <c:v>415500</c:v>
                </c:pt>
                <c:pt idx="439">
                  <c:v>279000</c:v>
                </c:pt>
                <c:pt idx="440">
                  <c:v>323000</c:v>
                </c:pt>
                <c:pt idx="441">
                  <c:v>191000</c:v>
                </c:pt>
                <c:pt idx="442">
                  <c:v>642000</c:v>
                </c:pt>
                <c:pt idx="443">
                  <c:v>335000</c:v>
                </c:pt>
                <c:pt idx="444">
                  <c:v>523750</c:v>
                </c:pt>
                <c:pt idx="445">
                  <c:v>430000</c:v>
                </c:pt>
                <c:pt idx="446">
                  <c:v>420000</c:v>
                </c:pt>
                <c:pt idx="447">
                  <c:v>393500</c:v>
                </c:pt>
                <c:pt idx="448">
                  <c:v>775000</c:v>
                </c:pt>
                <c:pt idx="449">
                  <c:v>405000</c:v>
                </c:pt>
                <c:pt idx="450">
                  <c:v>549000</c:v>
                </c:pt>
                <c:pt idx="451">
                  <c:v>507000</c:v>
                </c:pt>
                <c:pt idx="452">
                  <c:v>650000</c:v>
                </c:pt>
                <c:pt idx="453">
                  <c:v>740000</c:v>
                </c:pt>
                <c:pt idx="454">
                  <c:v>595000</c:v>
                </c:pt>
                <c:pt idx="455">
                  <c:v>840000</c:v>
                </c:pt>
                <c:pt idx="456">
                  <c:v>400000</c:v>
                </c:pt>
                <c:pt idx="457">
                  <c:v>631000</c:v>
                </c:pt>
                <c:pt idx="458">
                  <c:v>445000</c:v>
                </c:pt>
                <c:pt idx="459">
                  <c:v>433000</c:v>
                </c:pt>
                <c:pt idx="460">
                  <c:v>653750</c:v>
                </c:pt>
                <c:pt idx="461">
                  <c:v>463500</c:v>
                </c:pt>
                <c:pt idx="462">
                  <c:v>525000</c:v>
                </c:pt>
                <c:pt idx="463">
                  <c:v>635000</c:v>
                </c:pt>
                <c:pt idx="464">
                  <c:v>949000</c:v>
                </c:pt>
                <c:pt idx="465">
                  <c:v>303000</c:v>
                </c:pt>
                <c:pt idx="466">
                  <c:v>1025000</c:v>
                </c:pt>
                <c:pt idx="467">
                  <c:v>355000</c:v>
                </c:pt>
                <c:pt idx="468">
                  <c:v>392000</c:v>
                </c:pt>
                <c:pt idx="469">
                  <c:v>562500</c:v>
                </c:pt>
                <c:pt idx="470">
                  <c:v>504500</c:v>
                </c:pt>
                <c:pt idx="471">
                  <c:v>570000</c:v>
                </c:pt>
                <c:pt idx="472">
                  <c:v>992818</c:v>
                </c:pt>
                <c:pt idx="473">
                  <c:v>720000</c:v>
                </c:pt>
                <c:pt idx="474">
                  <c:v>480000</c:v>
                </c:pt>
                <c:pt idx="475">
                  <c:v>247500</c:v>
                </c:pt>
                <c:pt idx="476">
                  <c:v>295000</c:v>
                </c:pt>
                <c:pt idx="477">
                  <c:v>420000</c:v>
                </c:pt>
                <c:pt idx="478">
                  <c:v>360000</c:v>
                </c:pt>
                <c:pt idx="479">
                  <c:v>750000</c:v>
                </c:pt>
                <c:pt idx="480">
                  <c:v>430000</c:v>
                </c:pt>
                <c:pt idx="481">
                  <c:v>421250</c:v>
                </c:pt>
                <c:pt idx="482">
                  <c:v>689500</c:v>
                </c:pt>
                <c:pt idx="483">
                  <c:v>650000</c:v>
                </c:pt>
                <c:pt idx="484">
                  <c:v>740000</c:v>
                </c:pt>
                <c:pt idx="485">
                  <c:v>282646</c:v>
                </c:pt>
                <c:pt idx="486">
                  <c:v>435000</c:v>
                </c:pt>
                <c:pt idx="487">
                  <c:v>401000</c:v>
                </c:pt>
                <c:pt idx="488">
                  <c:v>174000</c:v>
                </c:pt>
                <c:pt idx="489">
                  <c:v>720000</c:v>
                </c:pt>
                <c:pt idx="490">
                  <c:v>362500</c:v>
                </c:pt>
                <c:pt idx="491">
                  <c:v>402000</c:v>
                </c:pt>
                <c:pt idx="492">
                  <c:v>352000</c:v>
                </c:pt>
                <c:pt idx="493">
                  <c:v>902750</c:v>
                </c:pt>
                <c:pt idx="494">
                  <c:v>213000</c:v>
                </c:pt>
                <c:pt idx="495">
                  <c:v>587500</c:v>
                </c:pt>
                <c:pt idx="496">
                  <c:v>187500</c:v>
                </c:pt>
                <c:pt idx="497">
                  <c:v>517500</c:v>
                </c:pt>
                <c:pt idx="498">
                  <c:v>970480</c:v>
                </c:pt>
                <c:pt idx="499">
                  <c:v>470000</c:v>
                </c:pt>
                <c:pt idx="500">
                  <c:v>194861</c:v>
                </c:pt>
                <c:pt idx="501">
                  <c:v>368000</c:v>
                </c:pt>
                <c:pt idx="502">
                  <c:v>485000</c:v>
                </c:pt>
                <c:pt idx="503">
                  <c:v>508000</c:v>
                </c:pt>
                <c:pt idx="504">
                  <c:v>285000</c:v>
                </c:pt>
                <c:pt idx="505">
                  <c:v>377000</c:v>
                </c:pt>
                <c:pt idx="506">
                  <c:v>639000</c:v>
                </c:pt>
                <c:pt idx="507">
                  <c:v>640000</c:v>
                </c:pt>
                <c:pt idx="508">
                  <c:v>310000</c:v>
                </c:pt>
                <c:pt idx="509">
                  <c:v>670000</c:v>
                </c:pt>
                <c:pt idx="510">
                  <c:v>283000</c:v>
                </c:pt>
                <c:pt idx="511">
                  <c:v>1054000</c:v>
                </c:pt>
                <c:pt idx="512">
                  <c:v>341500</c:v>
                </c:pt>
                <c:pt idx="513">
                  <c:v>267000</c:v>
                </c:pt>
                <c:pt idx="514">
                  <c:v>327000</c:v>
                </c:pt>
                <c:pt idx="515">
                  <c:v>540000</c:v>
                </c:pt>
                <c:pt idx="516">
                  <c:v>770000</c:v>
                </c:pt>
                <c:pt idx="517">
                  <c:v>1365000</c:v>
                </c:pt>
                <c:pt idx="518">
                  <c:v>1050000</c:v>
                </c:pt>
                <c:pt idx="519">
                  <c:v>349000</c:v>
                </c:pt>
                <c:pt idx="520">
                  <c:v>475000</c:v>
                </c:pt>
                <c:pt idx="521">
                  <c:v>868000</c:v>
                </c:pt>
                <c:pt idx="522">
                  <c:v>265000</c:v>
                </c:pt>
                <c:pt idx="523">
                  <c:v>313000</c:v>
                </c:pt>
                <c:pt idx="524">
                  <c:v>630000</c:v>
                </c:pt>
                <c:pt idx="525">
                  <c:v>458000</c:v>
                </c:pt>
                <c:pt idx="526">
                  <c:v>561000</c:v>
                </c:pt>
                <c:pt idx="527">
                  <c:v>221000</c:v>
                </c:pt>
                <c:pt idx="528">
                  <c:v>499900</c:v>
                </c:pt>
                <c:pt idx="529">
                  <c:v>337500</c:v>
                </c:pt>
                <c:pt idx="530">
                  <c:v>300000</c:v>
                </c:pt>
                <c:pt idx="531">
                  <c:v>195000</c:v>
                </c:pt>
                <c:pt idx="532">
                  <c:v>350000</c:v>
                </c:pt>
                <c:pt idx="533">
                  <c:v>305000</c:v>
                </c:pt>
                <c:pt idx="534">
                  <c:v>730000</c:v>
                </c:pt>
                <c:pt idx="535">
                  <c:v>1105000</c:v>
                </c:pt>
                <c:pt idx="536">
                  <c:v>550000</c:v>
                </c:pt>
                <c:pt idx="537">
                  <c:v>538000</c:v>
                </c:pt>
                <c:pt idx="538">
                  <c:v>1170000</c:v>
                </c:pt>
                <c:pt idx="539">
                  <c:v>636000</c:v>
                </c:pt>
                <c:pt idx="540">
                  <c:v>2000000</c:v>
                </c:pt>
                <c:pt idx="541">
                  <c:v>459000</c:v>
                </c:pt>
                <c:pt idx="542">
                  <c:v>263000</c:v>
                </c:pt>
                <c:pt idx="543">
                  <c:v>407500</c:v>
                </c:pt>
                <c:pt idx="544">
                  <c:v>315000</c:v>
                </c:pt>
                <c:pt idx="545">
                  <c:v>310000</c:v>
                </c:pt>
                <c:pt idx="546">
                  <c:v>265000</c:v>
                </c:pt>
                <c:pt idx="547">
                  <c:v>462000</c:v>
                </c:pt>
                <c:pt idx="548">
                  <c:v>347000</c:v>
                </c:pt>
                <c:pt idx="549">
                  <c:v>368000</c:v>
                </c:pt>
                <c:pt idx="550">
                  <c:v>370000</c:v>
                </c:pt>
                <c:pt idx="551">
                  <c:v>400000</c:v>
                </c:pt>
                <c:pt idx="552">
                  <c:v>1265000</c:v>
                </c:pt>
                <c:pt idx="553">
                  <c:v>530000</c:v>
                </c:pt>
                <c:pt idx="554">
                  <c:v>465000</c:v>
                </c:pt>
                <c:pt idx="555">
                  <c:v>415000</c:v>
                </c:pt>
                <c:pt idx="556">
                  <c:v>769300</c:v>
                </c:pt>
                <c:pt idx="557">
                  <c:v>759000</c:v>
                </c:pt>
                <c:pt idx="558">
                  <c:v>174000</c:v>
                </c:pt>
                <c:pt idx="559">
                  <c:v>468000</c:v>
                </c:pt>
                <c:pt idx="560">
                  <c:v>116673</c:v>
                </c:pt>
                <c:pt idx="561">
                  <c:v>480000</c:v>
                </c:pt>
                <c:pt idx="562">
                  <c:v>116673</c:v>
                </c:pt>
                <c:pt idx="563">
                  <c:v>439000</c:v>
                </c:pt>
                <c:pt idx="564">
                  <c:v>576000</c:v>
                </c:pt>
                <c:pt idx="565">
                  <c:v>420000</c:v>
                </c:pt>
                <c:pt idx="566">
                  <c:v>510000</c:v>
                </c:pt>
                <c:pt idx="567">
                  <c:v>417000</c:v>
                </c:pt>
                <c:pt idx="568">
                  <c:v>167000</c:v>
                </c:pt>
                <c:pt idx="569">
                  <c:v>575000</c:v>
                </c:pt>
                <c:pt idx="570">
                  <c:v>275000</c:v>
                </c:pt>
                <c:pt idx="571">
                  <c:v>379500</c:v>
                </c:pt>
                <c:pt idx="572">
                  <c:v>259000</c:v>
                </c:pt>
                <c:pt idx="573">
                  <c:v>370000</c:v>
                </c:pt>
                <c:pt idx="574">
                  <c:v>375000</c:v>
                </c:pt>
                <c:pt idx="575">
                  <c:v>585000</c:v>
                </c:pt>
                <c:pt idx="576">
                  <c:v>935000</c:v>
                </c:pt>
                <c:pt idx="577">
                  <c:v>475000</c:v>
                </c:pt>
                <c:pt idx="578">
                  <c:v>525000</c:v>
                </c:pt>
                <c:pt idx="579">
                  <c:v>800000</c:v>
                </c:pt>
                <c:pt idx="580">
                  <c:v>462000</c:v>
                </c:pt>
                <c:pt idx="581">
                  <c:v>461000</c:v>
                </c:pt>
                <c:pt idx="582">
                  <c:v>357500</c:v>
                </c:pt>
                <c:pt idx="583">
                  <c:v>359775</c:v>
                </c:pt>
                <c:pt idx="584">
                  <c:v>416000</c:v>
                </c:pt>
                <c:pt idx="585">
                  <c:v>253000</c:v>
                </c:pt>
                <c:pt idx="586">
                  <c:v>450000</c:v>
                </c:pt>
                <c:pt idx="587">
                  <c:v>258000</c:v>
                </c:pt>
                <c:pt idx="588">
                  <c:v>635000</c:v>
                </c:pt>
                <c:pt idx="589">
                  <c:v>575000</c:v>
                </c:pt>
                <c:pt idx="590">
                  <c:v>587500</c:v>
                </c:pt>
                <c:pt idx="591">
                  <c:v>550000</c:v>
                </c:pt>
                <c:pt idx="592">
                  <c:v>175000</c:v>
                </c:pt>
                <c:pt idx="593">
                  <c:v>400000</c:v>
                </c:pt>
                <c:pt idx="594">
                  <c:v>315000</c:v>
                </c:pt>
                <c:pt idx="595">
                  <c:v>465000</c:v>
                </c:pt>
                <c:pt idx="596">
                  <c:v>1100000</c:v>
                </c:pt>
                <c:pt idx="597">
                  <c:v>310000</c:v>
                </c:pt>
                <c:pt idx="598">
                  <c:v>907500</c:v>
                </c:pt>
                <c:pt idx="599">
                  <c:v>220000</c:v>
                </c:pt>
                <c:pt idx="600">
                  <c:v>940000</c:v>
                </c:pt>
                <c:pt idx="601">
                  <c:v>273000</c:v>
                </c:pt>
                <c:pt idx="602">
                  <c:v>285000</c:v>
                </c:pt>
                <c:pt idx="603">
                  <c:v>255000</c:v>
                </c:pt>
                <c:pt idx="604">
                  <c:v>519000</c:v>
                </c:pt>
                <c:pt idx="605">
                  <c:v>500000</c:v>
                </c:pt>
                <c:pt idx="606">
                  <c:v>620000</c:v>
                </c:pt>
                <c:pt idx="607">
                  <c:v>230500</c:v>
                </c:pt>
                <c:pt idx="608">
                  <c:v>270000</c:v>
                </c:pt>
                <c:pt idx="609">
                  <c:v>350000</c:v>
                </c:pt>
                <c:pt idx="610">
                  <c:v>667500</c:v>
                </c:pt>
                <c:pt idx="611">
                  <c:v>851000</c:v>
                </c:pt>
                <c:pt idx="612">
                  <c:v>509000</c:v>
                </c:pt>
                <c:pt idx="613">
                  <c:v>850000</c:v>
                </c:pt>
                <c:pt idx="614">
                  <c:v>1200000</c:v>
                </c:pt>
                <c:pt idx="615">
                  <c:v>292500</c:v>
                </c:pt>
                <c:pt idx="616">
                  <c:v>265000</c:v>
                </c:pt>
                <c:pt idx="617">
                  <c:v>658500</c:v>
                </c:pt>
                <c:pt idx="618">
                  <c:v>431000</c:v>
                </c:pt>
                <c:pt idx="619">
                  <c:v>429000</c:v>
                </c:pt>
                <c:pt idx="620">
                  <c:v>174000</c:v>
                </c:pt>
                <c:pt idx="621">
                  <c:v>515000</c:v>
                </c:pt>
                <c:pt idx="622">
                  <c:v>369000</c:v>
                </c:pt>
                <c:pt idx="623">
                  <c:v>479250</c:v>
                </c:pt>
                <c:pt idx="624">
                  <c:v>630000</c:v>
                </c:pt>
                <c:pt idx="625">
                  <c:v>761000</c:v>
                </c:pt>
                <c:pt idx="626">
                  <c:v>409000</c:v>
                </c:pt>
                <c:pt idx="627">
                  <c:v>415000</c:v>
                </c:pt>
                <c:pt idx="628">
                  <c:v>860000</c:v>
                </c:pt>
                <c:pt idx="629">
                  <c:v>462000</c:v>
                </c:pt>
                <c:pt idx="630">
                  <c:v>247000</c:v>
                </c:pt>
                <c:pt idx="631">
                  <c:v>368000</c:v>
                </c:pt>
                <c:pt idx="632">
                  <c:v>860000</c:v>
                </c:pt>
                <c:pt idx="633">
                  <c:v>505000</c:v>
                </c:pt>
                <c:pt idx="634">
                  <c:v>375000</c:v>
                </c:pt>
                <c:pt idx="635">
                  <c:v>293000</c:v>
                </c:pt>
                <c:pt idx="636">
                  <c:v>585000</c:v>
                </c:pt>
                <c:pt idx="637">
                  <c:v>445000</c:v>
                </c:pt>
                <c:pt idx="638">
                  <c:v>397000</c:v>
                </c:pt>
                <c:pt idx="639">
                  <c:v>605000</c:v>
                </c:pt>
                <c:pt idx="640">
                  <c:v>589000</c:v>
                </c:pt>
                <c:pt idx="641">
                  <c:v>560000</c:v>
                </c:pt>
                <c:pt idx="642">
                  <c:v>275500</c:v>
                </c:pt>
                <c:pt idx="643">
                  <c:v>950000</c:v>
                </c:pt>
                <c:pt idx="644">
                  <c:v>752000</c:v>
                </c:pt>
                <c:pt idx="645">
                  <c:v>1110000</c:v>
                </c:pt>
                <c:pt idx="646">
                  <c:v>1125000</c:v>
                </c:pt>
                <c:pt idx="647">
                  <c:v>240000</c:v>
                </c:pt>
                <c:pt idx="648">
                  <c:v>599000</c:v>
                </c:pt>
                <c:pt idx="649">
                  <c:v>525000</c:v>
                </c:pt>
                <c:pt idx="650">
                  <c:v>266300</c:v>
                </c:pt>
                <c:pt idx="651">
                  <c:v>140000</c:v>
                </c:pt>
                <c:pt idx="652">
                  <c:v>402500</c:v>
                </c:pt>
                <c:pt idx="653">
                  <c:v>386300</c:v>
                </c:pt>
                <c:pt idx="654">
                  <c:v>753000</c:v>
                </c:pt>
                <c:pt idx="655">
                  <c:v>342000</c:v>
                </c:pt>
                <c:pt idx="656">
                  <c:v>632000</c:v>
                </c:pt>
                <c:pt idx="657">
                  <c:v>1400000</c:v>
                </c:pt>
                <c:pt idx="658">
                  <c:v>318000</c:v>
                </c:pt>
                <c:pt idx="659">
                  <c:v>540000</c:v>
                </c:pt>
                <c:pt idx="660">
                  <c:v>780000</c:v>
                </c:pt>
                <c:pt idx="661">
                  <c:v>463000</c:v>
                </c:pt>
                <c:pt idx="662">
                  <c:v>620000</c:v>
                </c:pt>
                <c:pt idx="663">
                  <c:v>555000</c:v>
                </c:pt>
                <c:pt idx="664">
                  <c:v>480000</c:v>
                </c:pt>
                <c:pt idx="665">
                  <c:v>685000</c:v>
                </c:pt>
                <c:pt idx="666">
                  <c:v>380000</c:v>
                </c:pt>
                <c:pt idx="667">
                  <c:v>885000</c:v>
                </c:pt>
                <c:pt idx="668">
                  <c:v>1050000</c:v>
                </c:pt>
                <c:pt idx="669">
                  <c:v>312000</c:v>
                </c:pt>
                <c:pt idx="670">
                  <c:v>832000</c:v>
                </c:pt>
                <c:pt idx="671">
                  <c:v>300000</c:v>
                </c:pt>
                <c:pt idx="672">
                  <c:v>749000</c:v>
                </c:pt>
                <c:pt idx="673">
                  <c:v>274000</c:v>
                </c:pt>
                <c:pt idx="674">
                  <c:v>295000</c:v>
                </c:pt>
                <c:pt idx="675">
                  <c:v>650000</c:v>
                </c:pt>
                <c:pt idx="676">
                  <c:v>368000</c:v>
                </c:pt>
                <c:pt idx="677">
                  <c:v>397900</c:v>
                </c:pt>
                <c:pt idx="678">
                  <c:v>360000</c:v>
                </c:pt>
                <c:pt idx="679">
                  <c:v>439000</c:v>
                </c:pt>
                <c:pt idx="680">
                  <c:v>216000</c:v>
                </c:pt>
                <c:pt idx="681">
                  <c:v>585000</c:v>
                </c:pt>
                <c:pt idx="682">
                  <c:v>365000</c:v>
                </c:pt>
                <c:pt idx="683">
                  <c:v>555000</c:v>
                </c:pt>
                <c:pt idx="684">
                  <c:v>590000</c:v>
                </c:pt>
                <c:pt idx="685">
                  <c:v>508000</c:v>
                </c:pt>
                <c:pt idx="686">
                  <c:v>680000</c:v>
                </c:pt>
                <c:pt idx="687">
                  <c:v>635000</c:v>
                </c:pt>
                <c:pt idx="688">
                  <c:v>630000</c:v>
                </c:pt>
                <c:pt idx="689">
                  <c:v>650000</c:v>
                </c:pt>
                <c:pt idx="690">
                  <c:v>385000</c:v>
                </c:pt>
                <c:pt idx="691">
                  <c:v>550000</c:v>
                </c:pt>
                <c:pt idx="692">
                  <c:v>575000</c:v>
                </c:pt>
                <c:pt idx="693">
                  <c:v>460000</c:v>
                </c:pt>
                <c:pt idx="694">
                  <c:v>340000</c:v>
                </c:pt>
                <c:pt idx="695">
                  <c:v>975000</c:v>
                </c:pt>
                <c:pt idx="696">
                  <c:v>422500</c:v>
                </c:pt>
                <c:pt idx="697">
                  <c:v>572500</c:v>
                </c:pt>
                <c:pt idx="698">
                  <c:v>465000</c:v>
                </c:pt>
                <c:pt idx="699">
                  <c:v>414000</c:v>
                </c:pt>
                <c:pt idx="700">
                  <c:v>900000</c:v>
                </c:pt>
                <c:pt idx="701">
                  <c:v>483500</c:v>
                </c:pt>
                <c:pt idx="702">
                  <c:v>420000</c:v>
                </c:pt>
                <c:pt idx="703">
                  <c:v>442000</c:v>
                </c:pt>
                <c:pt idx="704">
                  <c:v>278500</c:v>
                </c:pt>
                <c:pt idx="705">
                  <c:v>359000</c:v>
                </c:pt>
                <c:pt idx="706">
                  <c:v>405000</c:v>
                </c:pt>
                <c:pt idx="707">
                  <c:v>1100000</c:v>
                </c:pt>
                <c:pt idx="708">
                  <c:v>730000</c:v>
                </c:pt>
                <c:pt idx="709">
                  <c:v>422000</c:v>
                </c:pt>
                <c:pt idx="710">
                  <c:v>470000</c:v>
                </c:pt>
                <c:pt idx="711">
                  <c:v>525000</c:v>
                </c:pt>
                <c:pt idx="712">
                  <c:v>227500</c:v>
                </c:pt>
                <c:pt idx="713">
                  <c:v>465000</c:v>
                </c:pt>
                <c:pt idx="714">
                  <c:v>390000</c:v>
                </c:pt>
                <c:pt idx="715">
                  <c:v>470000</c:v>
                </c:pt>
                <c:pt idx="716">
                  <c:v>336000</c:v>
                </c:pt>
                <c:pt idx="717">
                  <c:v>780000</c:v>
                </c:pt>
                <c:pt idx="718">
                  <c:v>665000</c:v>
                </c:pt>
                <c:pt idx="719">
                  <c:v>462000</c:v>
                </c:pt>
                <c:pt idx="720">
                  <c:v>1020000</c:v>
                </c:pt>
                <c:pt idx="721">
                  <c:v>299000</c:v>
                </c:pt>
                <c:pt idx="722">
                  <c:v>237000</c:v>
                </c:pt>
                <c:pt idx="723">
                  <c:v>765000</c:v>
                </c:pt>
                <c:pt idx="724">
                  <c:v>480000</c:v>
                </c:pt>
                <c:pt idx="725">
                  <c:v>1110000</c:v>
                </c:pt>
                <c:pt idx="726">
                  <c:v>379500</c:v>
                </c:pt>
                <c:pt idx="727">
                  <c:v>174000</c:v>
                </c:pt>
                <c:pt idx="728">
                  <c:v>390000</c:v>
                </c:pt>
                <c:pt idx="729">
                  <c:v>1750000</c:v>
                </c:pt>
                <c:pt idx="730">
                  <c:v>314000</c:v>
                </c:pt>
                <c:pt idx="731">
                  <c:v>312000</c:v>
                </c:pt>
                <c:pt idx="732">
                  <c:v>423150</c:v>
                </c:pt>
                <c:pt idx="733">
                  <c:v>615000</c:v>
                </c:pt>
                <c:pt idx="734">
                  <c:v>1537500</c:v>
                </c:pt>
                <c:pt idx="735">
                  <c:v>655000</c:v>
                </c:pt>
                <c:pt idx="736">
                  <c:v>123091</c:v>
                </c:pt>
                <c:pt idx="737">
                  <c:v>290000</c:v>
                </c:pt>
                <c:pt idx="738">
                  <c:v>470000</c:v>
                </c:pt>
                <c:pt idx="739">
                  <c:v>285000</c:v>
                </c:pt>
                <c:pt idx="740">
                  <c:v>1115000</c:v>
                </c:pt>
                <c:pt idx="741">
                  <c:v>290000</c:v>
                </c:pt>
                <c:pt idx="742">
                  <c:v>391500</c:v>
                </c:pt>
                <c:pt idx="743">
                  <c:v>818000</c:v>
                </c:pt>
                <c:pt idx="744">
                  <c:v>363000</c:v>
                </c:pt>
                <c:pt idx="745">
                  <c:v>473750</c:v>
                </c:pt>
                <c:pt idx="746">
                  <c:v>1149000</c:v>
                </c:pt>
                <c:pt idx="747">
                  <c:v>820000</c:v>
                </c:pt>
                <c:pt idx="748">
                  <c:v>535000</c:v>
                </c:pt>
                <c:pt idx="749">
                  <c:v>305000</c:v>
                </c:pt>
                <c:pt idx="750">
                  <c:v>630000</c:v>
                </c:pt>
                <c:pt idx="751">
                  <c:v>635000</c:v>
                </c:pt>
                <c:pt idx="752">
                  <c:v>680000</c:v>
                </c:pt>
                <c:pt idx="753">
                  <c:v>415000</c:v>
                </c:pt>
                <c:pt idx="754">
                  <c:v>395000</c:v>
                </c:pt>
                <c:pt idx="755">
                  <c:v>400000</c:v>
                </c:pt>
                <c:pt idx="756">
                  <c:v>1200000</c:v>
                </c:pt>
                <c:pt idx="757">
                  <c:v>709000</c:v>
                </c:pt>
                <c:pt idx="758">
                  <c:v>310000</c:v>
                </c:pt>
                <c:pt idx="759">
                  <c:v>271000</c:v>
                </c:pt>
                <c:pt idx="760">
                  <c:v>121000</c:v>
                </c:pt>
                <c:pt idx="761">
                  <c:v>260000</c:v>
                </c:pt>
                <c:pt idx="762">
                  <c:v>369000</c:v>
                </c:pt>
                <c:pt idx="763">
                  <c:v>220000</c:v>
                </c:pt>
                <c:pt idx="764">
                  <c:v>325000</c:v>
                </c:pt>
                <c:pt idx="765">
                  <c:v>479000</c:v>
                </c:pt>
                <c:pt idx="766">
                  <c:v>190000</c:v>
                </c:pt>
                <c:pt idx="767">
                  <c:v>650000</c:v>
                </c:pt>
                <c:pt idx="768">
                  <c:v>543500</c:v>
                </c:pt>
                <c:pt idx="769">
                  <c:v>472875</c:v>
                </c:pt>
                <c:pt idx="770">
                  <c:v>348000</c:v>
                </c:pt>
                <c:pt idx="771">
                  <c:v>358000</c:v>
                </c:pt>
                <c:pt idx="772">
                  <c:v>278500</c:v>
                </c:pt>
                <c:pt idx="773">
                  <c:v>855000</c:v>
                </c:pt>
                <c:pt idx="774">
                  <c:v>358000</c:v>
                </c:pt>
                <c:pt idx="775">
                  <c:v>361000</c:v>
                </c:pt>
                <c:pt idx="776">
                  <c:v>248000</c:v>
                </c:pt>
                <c:pt idx="777">
                  <c:v>352500</c:v>
                </c:pt>
                <c:pt idx="778">
                  <c:v>520000</c:v>
                </c:pt>
                <c:pt idx="779">
                  <c:v>544000</c:v>
                </c:pt>
                <c:pt idx="780">
                  <c:v>303000</c:v>
                </c:pt>
                <c:pt idx="781">
                  <c:v>697500</c:v>
                </c:pt>
                <c:pt idx="782">
                  <c:v>439000</c:v>
                </c:pt>
                <c:pt idx="783">
                  <c:v>1325000</c:v>
                </c:pt>
                <c:pt idx="784">
                  <c:v>391000</c:v>
                </c:pt>
                <c:pt idx="785">
                  <c:v>642600</c:v>
                </c:pt>
                <c:pt idx="786">
                  <c:v>1020000</c:v>
                </c:pt>
                <c:pt idx="787">
                  <c:v>648850</c:v>
                </c:pt>
                <c:pt idx="788">
                  <c:v>504149</c:v>
                </c:pt>
                <c:pt idx="789">
                  <c:v>235000</c:v>
                </c:pt>
                <c:pt idx="790">
                  <c:v>455000</c:v>
                </c:pt>
                <c:pt idx="791">
                  <c:v>320000</c:v>
                </c:pt>
                <c:pt idx="792">
                  <c:v>435000</c:v>
                </c:pt>
                <c:pt idx="793">
                  <c:v>350000</c:v>
                </c:pt>
                <c:pt idx="794">
                  <c:v>715000</c:v>
                </c:pt>
                <c:pt idx="795">
                  <c:v>300000</c:v>
                </c:pt>
                <c:pt idx="796">
                  <c:v>425000</c:v>
                </c:pt>
                <c:pt idx="797">
                  <c:v>1115000</c:v>
                </c:pt>
                <c:pt idx="798">
                  <c:v>345000</c:v>
                </c:pt>
                <c:pt idx="799">
                  <c:v>660000</c:v>
                </c:pt>
                <c:pt idx="800">
                  <c:v>300000</c:v>
                </c:pt>
                <c:pt idx="801">
                  <c:v>280000</c:v>
                </c:pt>
                <c:pt idx="802">
                  <c:v>485000</c:v>
                </c:pt>
                <c:pt idx="803">
                  <c:v>300000</c:v>
                </c:pt>
                <c:pt idx="804">
                  <c:v>292000</c:v>
                </c:pt>
                <c:pt idx="805">
                  <c:v>388000</c:v>
                </c:pt>
                <c:pt idx="806">
                  <c:v>704000</c:v>
                </c:pt>
                <c:pt idx="807">
                  <c:v>322000</c:v>
                </c:pt>
                <c:pt idx="808">
                  <c:v>506900</c:v>
                </c:pt>
                <c:pt idx="809">
                  <c:v>490000</c:v>
                </c:pt>
                <c:pt idx="810">
                  <c:v>327500</c:v>
                </c:pt>
                <c:pt idx="811">
                  <c:v>423000</c:v>
                </c:pt>
                <c:pt idx="812">
                  <c:v>390000</c:v>
                </c:pt>
                <c:pt idx="813">
                  <c:v>639000</c:v>
                </c:pt>
                <c:pt idx="814">
                  <c:v>1035000</c:v>
                </c:pt>
                <c:pt idx="815">
                  <c:v>349000</c:v>
                </c:pt>
                <c:pt idx="816">
                  <c:v>342500</c:v>
                </c:pt>
                <c:pt idx="817">
                  <c:v>516000</c:v>
                </c:pt>
                <c:pt idx="818">
                  <c:v>325000</c:v>
                </c:pt>
                <c:pt idx="819">
                  <c:v>600000</c:v>
                </c:pt>
                <c:pt idx="820">
                  <c:v>495000</c:v>
                </c:pt>
                <c:pt idx="821">
                  <c:v>315000</c:v>
                </c:pt>
                <c:pt idx="822">
                  <c:v>235000</c:v>
                </c:pt>
                <c:pt idx="823">
                  <c:v>350000</c:v>
                </c:pt>
                <c:pt idx="824">
                  <c:v>415000</c:v>
                </c:pt>
                <c:pt idx="825">
                  <c:v>667000</c:v>
                </c:pt>
                <c:pt idx="826">
                  <c:v>616000</c:v>
                </c:pt>
                <c:pt idx="827">
                  <c:v>517000</c:v>
                </c:pt>
                <c:pt idx="828">
                  <c:v>267000</c:v>
                </c:pt>
                <c:pt idx="829">
                  <c:v>591000</c:v>
                </c:pt>
                <c:pt idx="830">
                  <c:v>565000</c:v>
                </c:pt>
                <c:pt idx="831">
                  <c:v>209000</c:v>
                </c:pt>
                <c:pt idx="832">
                  <c:v>335000</c:v>
                </c:pt>
                <c:pt idx="833">
                  <c:v>227000</c:v>
                </c:pt>
                <c:pt idx="834">
                  <c:v>1150000</c:v>
                </c:pt>
                <c:pt idx="835">
                  <c:v>994000</c:v>
                </c:pt>
                <c:pt idx="836">
                  <c:v>1100000</c:v>
                </c:pt>
                <c:pt idx="837">
                  <c:v>910000</c:v>
                </c:pt>
                <c:pt idx="838">
                  <c:v>645000</c:v>
                </c:pt>
                <c:pt idx="839">
                  <c:v>375000</c:v>
                </c:pt>
                <c:pt idx="840">
                  <c:v>515500</c:v>
                </c:pt>
                <c:pt idx="841">
                  <c:v>310000</c:v>
                </c:pt>
                <c:pt idx="842">
                  <c:v>195000</c:v>
                </c:pt>
                <c:pt idx="843">
                  <c:v>440000</c:v>
                </c:pt>
                <c:pt idx="844">
                  <c:v>309000</c:v>
                </c:pt>
                <c:pt idx="845">
                  <c:v>631626</c:v>
                </c:pt>
                <c:pt idx="846">
                  <c:v>391000</c:v>
                </c:pt>
                <c:pt idx="847">
                  <c:v>775000</c:v>
                </c:pt>
                <c:pt idx="848">
                  <c:v>980000</c:v>
                </c:pt>
                <c:pt idx="849">
                  <c:v>795000</c:v>
                </c:pt>
                <c:pt idx="850">
                  <c:v>312000</c:v>
                </c:pt>
                <c:pt idx="851">
                  <c:v>725000</c:v>
                </c:pt>
                <c:pt idx="852">
                  <c:v>415000</c:v>
                </c:pt>
                <c:pt idx="853">
                  <c:v>316000</c:v>
                </c:pt>
                <c:pt idx="854">
                  <c:v>340000</c:v>
                </c:pt>
                <c:pt idx="855">
                  <c:v>359000</c:v>
                </c:pt>
                <c:pt idx="856">
                  <c:v>492500</c:v>
                </c:pt>
                <c:pt idx="857">
                  <c:v>200000</c:v>
                </c:pt>
                <c:pt idx="858">
                  <c:v>772500</c:v>
                </c:pt>
                <c:pt idx="859">
                  <c:v>518700</c:v>
                </c:pt>
                <c:pt idx="860">
                  <c:v>520000</c:v>
                </c:pt>
                <c:pt idx="861">
                  <c:v>200000</c:v>
                </c:pt>
                <c:pt idx="862">
                  <c:v>583200</c:v>
                </c:pt>
                <c:pt idx="863">
                  <c:v>440000</c:v>
                </c:pt>
                <c:pt idx="864">
                  <c:v>320000</c:v>
                </c:pt>
                <c:pt idx="865">
                  <c:v>118000</c:v>
                </c:pt>
                <c:pt idx="866">
                  <c:v>672000</c:v>
                </c:pt>
                <c:pt idx="867">
                  <c:v>395000</c:v>
                </c:pt>
                <c:pt idx="868">
                  <c:v>365000</c:v>
                </c:pt>
                <c:pt idx="869">
                  <c:v>560000</c:v>
                </c:pt>
                <c:pt idx="870">
                  <c:v>763000</c:v>
                </c:pt>
                <c:pt idx="871">
                  <c:v>266250</c:v>
                </c:pt>
                <c:pt idx="872">
                  <c:v>680000</c:v>
                </c:pt>
                <c:pt idx="873">
                  <c:v>500000</c:v>
                </c:pt>
                <c:pt idx="874">
                  <c:v>1015000</c:v>
                </c:pt>
                <c:pt idx="875">
                  <c:v>208350</c:v>
                </c:pt>
                <c:pt idx="876">
                  <c:v>529000</c:v>
                </c:pt>
                <c:pt idx="877">
                  <c:v>468000</c:v>
                </c:pt>
                <c:pt idx="878">
                  <c:v>499000</c:v>
                </c:pt>
                <c:pt idx="879">
                  <c:v>432500</c:v>
                </c:pt>
                <c:pt idx="880">
                  <c:v>615000</c:v>
                </c:pt>
                <c:pt idx="881">
                  <c:v>358000</c:v>
                </c:pt>
                <c:pt idx="882">
                  <c:v>486000</c:v>
                </c:pt>
                <c:pt idx="883">
                  <c:v>628000</c:v>
                </c:pt>
                <c:pt idx="884">
                  <c:v>270000</c:v>
                </c:pt>
                <c:pt idx="885">
                  <c:v>705000</c:v>
                </c:pt>
                <c:pt idx="886">
                  <c:v>430000</c:v>
                </c:pt>
                <c:pt idx="887">
                  <c:v>283500</c:v>
                </c:pt>
                <c:pt idx="888">
                  <c:v>527000</c:v>
                </c:pt>
                <c:pt idx="889">
                  <c:v>500000</c:v>
                </c:pt>
                <c:pt idx="890">
                  <c:v>461000</c:v>
                </c:pt>
                <c:pt idx="891">
                  <c:v>469000</c:v>
                </c:pt>
                <c:pt idx="892">
                  <c:v>528000</c:v>
                </c:pt>
                <c:pt idx="893">
                  <c:v>405000</c:v>
                </c:pt>
                <c:pt idx="894">
                  <c:v>465000</c:v>
                </c:pt>
                <c:pt idx="895">
                  <c:v>695000</c:v>
                </c:pt>
                <c:pt idx="896">
                  <c:v>865000</c:v>
                </c:pt>
                <c:pt idx="897">
                  <c:v>1125000</c:v>
                </c:pt>
                <c:pt idx="898">
                  <c:v>750000</c:v>
                </c:pt>
                <c:pt idx="899">
                  <c:v>912000</c:v>
                </c:pt>
                <c:pt idx="900">
                  <c:v>295000</c:v>
                </c:pt>
                <c:pt idx="901">
                  <c:v>1543750</c:v>
                </c:pt>
                <c:pt idx="902">
                  <c:v>434000</c:v>
                </c:pt>
                <c:pt idx="903">
                  <c:v>435000</c:v>
                </c:pt>
                <c:pt idx="904">
                  <c:v>266000</c:v>
                </c:pt>
                <c:pt idx="905">
                  <c:v>980000</c:v>
                </c:pt>
                <c:pt idx="906">
                  <c:v>300000</c:v>
                </c:pt>
                <c:pt idx="907">
                  <c:v>775000</c:v>
                </c:pt>
                <c:pt idx="908">
                  <c:v>385000</c:v>
                </c:pt>
                <c:pt idx="909">
                  <c:v>526000</c:v>
                </c:pt>
                <c:pt idx="910">
                  <c:v>113785</c:v>
                </c:pt>
                <c:pt idx="911">
                  <c:v>385000</c:v>
                </c:pt>
                <c:pt idx="912">
                  <c:v>600000</c:v>
                </c:pt>
                <c:pt idx="913">
                  <c:v>444000</c:v>
                </c:pt>
                <c:pt idx="914">
                  <c:v>640000</c:v>
                </c:pt>
                <c:pt idx="915">
                  <c:v>690000</c:v>
                </c:pt>
                <c:pt idx="916">
                  <c:v>512000</c:v>
                </c:pt>
                <c:pt idx="917">
                  <c:v>358000</c:v>
                </c:pt>
                <c:pt idx="918">
                  <c:v>419000</c:v>
                </c:pt>
                <c:pt idx="919">
                  <c:v>439000</c:v>
                </c:pt>
                <c:pt idx="920">
                  <c:v>513000</c:v>
                </c:pt>
                <c:pt idx="921">
                  <c:v>369000</c:v>
                </c:pt>
                <c:pt idx="922">
                  <c:v>312500</c:v>
                </c:pt>
                <c:pt idx="923">
                  <c:v>510000</c:v>
                </c:pt>
                <c:pt idx="924">
                  <c:v>549000</c:v>
                </c:pt>
                <c:pt idx="925">
                  <c:v>380000</c:v>
                </c:pt>
                <c:pt idx="926">
                  <c:v>436000</c:v>
                </c:pt>
                <c:pt idx="927">
                  <c:v>490000</c:v>
                </c:pt>
                <c:pt idx="928">
                  <c:v>645000</c:v>
                </c:pt>
                <c:pt idx="929">
                  <c:v>285000</c:v>
                </c:pt>
                <c:pt idx="930">
                  <c:v>442500</c:v>
                </c:pt>
                <c:pt idx="931">
                  <c:v>399180</c:v>
                </c:pt>
                <c:pt idx="932">
                  <c:v>155000</c:v>
                </c:pt>
                <c:pt idx="933">
                  <c:v>644900</c:v>
                </c:pt>
                <c:pt idx="934">
                  <c:v>1110000</c:v>
                </c:pt>
                <c:pt idx="935">
                  <c:v>460000</c:v>
                </c:pt>
                <c:pt idx="936">
                  <c:v>599000</c:v>
                </c:pt>
                <c:pt idx="937">
                  <c:v>358500</c:v>
                </c:pt>
                <c:pt idx="938">
                  <c:v>399000</c:v>
                </c:pt>
                <c:pt idx="939">
                  <c:v>740000</c:v>
                </c:pt>
                <c:pt idx="940">
                  <c:v>339750</c:v>
                </c:pt>
                <c:pt idx="941">
                  <c:v>1025000</c:v>
                </c:pt>
                <c:pt idx="942">
                  <c:v>243750</c:v>
                </c:pt>
                <c:pt idx="943">
                  <c:v>355000</c:v>
                </c:pt>
                <c:pt idx="944">
                  <c:v>559000</c:v>
                </c:pt>
                <c:pt idx="945">
                  <c:v>899000</c:v>
                </c:pt>
                <c:pt idx="946">
                  <c:v>319000</c:v>
                </c:pt>
                <c:pt idx="947">
                  <c:v>517000</c:v>
                </c:pt>
                <c:pt idx="948">
                  <c:v>375000</c:v>
                </c:pt>
                <c:pt idx="949">
                  <c:v>385000</c:v>
                </c:pt>
                <c:pt idx="950">
                  <c:v>385000</c:v>
                </c:pt>
                <c:pt idx="951">
                  <c:v>313000</c:v>
                </c:pt>
                <c:pt idx="952">
                  <c:v>165000</c:v>
                </c:pt>
                <c:pt idx="953">
                  <c:v>460000</c:v>
                </c:pt>
                <c:pt idx="954">
                  <c:v>282000</c:v>
                </c:pt>
                <c:pt idx="955">
                  <c:v>545000</c:v>
                </c:pt>
                <c:pt idx="956">
                  <c:v>285000</c:v>
                </c:pt>
                <c:pt idx="957">
                  <c:v>335000</c:v>
                </c:pt>
                <c:pt idx="958">
                  <c:v>930000</c:v>
                </c:pt>
                <c:pt idx="959">
                  <c:v>422000</c:v>
                </c:pt>
                <c:pt idx="960">
                  <c:v>412000</c:v>
                </c:pt>
                <c:pt idx="961">
                  <c:v>340000</c:v>
                </c:pt>
                <c:pt idx="962">
                  <c:v>340000</c:v>
                </c:pt>
                <c:pt idx="963">
                  <c:v>215000</c:v>
                </c:pt>
                <c:pt idx="964">
                  <c:v>417000</c:v>
                </c:pt>
                <c:pt idx="965">
                  <c:v>241000</c:v>
                </c:pt>
                <c:pt idx="966">
                  <c:v>425000</c:v>
                </c:pt>
                <c:pt idx="967">
                  <c:v>579000</c:v>
                </c:pt>
                <c:pt idx="968">
                  <c:v>383000</c:v>
                </c:pt>
                <c:pt idx="969">
                  <c:v>324000</c:v>
                </c:pt>
                <c:pt idx="970">
                  <c:v>1150000</c:v>
                </c:pt>
                <c:pt idx="971">
                  <c:v>200000</c:v>
                </c:pt>
                <c:pt idx="972">
                  <c:v>380000</c:v>
                </c:pt>
                <c:pt idx="973">
                  <c:v>595000</c:v>
                </c:pt>
                <c:pt idx="974">
                  <c:v>362000</c:v>
                </c:pt>
                <c:pt idx="975">
                  <c:v>306000</c:v>
                </c:pt>
                <c:pt idx="976">
                  <c:v>690000</c:v>
                </c:pt>
                <c:pt idx="977">
                  <c:v>325163</c:v>
                </c:pt>
                <c:pt idx="978">
                  <c:v>349000</c:v>
                </c:pt>
                <c:pt idx="979">
                  <c:v>461000</c:v>
                </c:pt>
                <c:pt idx="980">
                  <c:v>1145000</c:v>
                </c:pt>
                <c:pt idx="981">
                  <c:v>525000</c:v>
                </c:pt>
                <c:pt idx="982">
                  <c:v>563000</c:v>
                </c:pt>
                <c:pt idx="983">
                  <c:v>410000</c:v>
                </c:pt>
                <c:pt idx="984">
                  <c:v>390000</c:v>
                </c:pt>
                <c:pt idx="985">
                  <c:v>842700</c:v>
                </c:pt>
                <c:pt idx="986">
                  <c:v>605000</c:v>
                </c:pt>
                <c:pt idx="987">
                  <c:v>732500</c:v>
                </c:pt>
                <c:pt idx="988">
                  <c:v>675000</c:v>
                </c:pt>
                <c:pt idx="989">
                  <c:v>1163500</c:v>
                </c:pt>
                <c:pt idx="990">
                  <c:v>478500</c:v>
                </c:pt>
                <c:pt idx="991">
                  <c:v>445000</c:v>
                </c:pt>
                <c:pt idx="992">
                  <c:v>499900</c:v>
                </c:pt>
                <c:pt idx="993">
                  <c:v>355000</c:v>
                </c:pt>
                <c:pt idx="994">
                  <c:v>930000</c:v>
                </c:pt>
                <c:pt idx="995">
                  <c:v>457500</c:v>
                </c:pt>
                <c:pt idx="996">
                  <c:v>403750</c:v>
                </c:pt>
                <c:pt idx="997">
                  <c:v>400000</c:v>
                </c:pt>
                <c:pt idx="998">
                  <c:v>404400</c:v>
                </c:pt>
                <c:pt idx="999">
                  <c:v>845000</c:v>
                </c:pt>
                <c:pt idx="1000">
                  <c:v>395000</c:v>
                </c:pt>
                <c:pt idx="1001">
                  <c:v>155850</c:v>
                </c:pt>
                <c:pt idx="1002">
                  <c:v>625000</c:v>
                </c:pt>
                <c:pt idx="1003">
                  <c:v>865000</c:v>
                </c:pt>
                <c:pt idx="1004">
                  <c:v>572000</c:v>
                </c:pt>
                <c:pt idx="1005">
                  <c:v>323700</c:v>
                </c:pt>
                <c:pt idx="1006">
                  <c:v>620000</c:v>
                </c:pt>
                <c:pt idx="1007">
                  <c:v>225600</c:v>
                </c:pt>
                <c:pt idx="1008">
                  <c:v>173000</c:v>
                </c:pt>
                <c:pt idx="1009">
                  <c:v>547650</c:v>
                </c:pt>
                <c:pt idx="1010">
                  <c:v>594000</c:v>
                </c:pt>
                <c:pt idx="1011">
                  <c:v>230000</c:v>
                </c:pt>
                <c:pt idx="1012">
                  <c:v>620000</c:v>
                </c:pt>
                <c:pt idx="1013">
                  <c:v>285000</c:v>
                </c:pt>
                <c:pt idx="1014">
                  <c:v>559000</c:v>
                </c:pt>
                <c:pt idx="1015">
                  <c:v>641500</c:v>
                </c:pt>
                <c:pt idx="1016">
                  <c:v>333000</c:v>
                </c:pt>
                <c:pt idx="1017">
                  <c:v>537450</c:v>
                </c:pt>
                <c:pt idx="1018">
                  <c:v>585000</c:v>
                </c:pt>
                <c:pt idx="1019">
                  <c:v>872000</c:v>
                </c:pt>
                <c:pt idx="1020">
                  <c:v>408500</c:v>
                </c:pt>
                <c:pt idx="1021">
                  <c:v>472000</c:v>
                </c:pt>
                <c:pt idx="1022">
                  <c:v>315000</c:v>
                </c:pt>
                <c:pt idx="1023">
                  <c:v>379000</c:v>
                </c:pt>
                <c:pt idx="1024">
                  <c:v>300000</c:v>
                </c:pt>
                <c:pt idx="1025">
                  <c:v>1038000</c:v>
                </c:pt>
                <c:pt idx="1026">
                  <c:v>290000</c:v>
                </c:pt>
                <c:pt idx="1027">
                  <c:v>455000</c:v>
                </c:pt>
                <c:pt idx="1028">
                  <c:v>375000</c:v>
                </c:pt>
                <c:pt idx="1029">
                  <c:v>292000</c:v>
                </c:pt>
                <c:pt idx="1030">
                  <c:v>550000</c:v>
                </c:pt>
                <c:pt idx="1031">
                  <c:v>295700</c:v>
                </c:pt>
                <c:pt idx="1032">
                  <c:v>670000</c:v>
                </c:pt>
                <c:pt idx="1033">
                  <c:v>214500</c:v>
                </c:pt>
                <c:pt idx="1034">
                  <c:v>930000</c:v>
                </c:pt>
                <c:pt idx="1035">
                  <c:v>525000</c:v>
                </c:pt>
                <c:pt idx="1036">
                  <c:v>450000</c:v>
                </c:pt>
                <c:pt idx="1037">
                  <c:v>500000</c:v>
                </c:pt>
                <c:pt idx="1038">
                  <c:v>511100</c:v>
                </c:pt>
                <c:pt idx="1039">
                  <c:v>417500</c:v>
                </c:pt>
                <c:pt idx="1040">
                  <c:v>205000</c:v>
                </c:pt>
                <c:pt idx="1041">
                  <c:v>359550</c:v>
                </c:pt>
                <c:pt idx="1042">
                  <c:v>455000</c:v>
                </c:pt>
                <c:pt idx="1043">
                  <c:v>335000</c:v>
                </c:pt>
                <c:pt idx="1044">
                  <c:v>410000</c:v>
                </c:pt>
                <c:pt idx="1045">
                  <c:v>465000</c:v>
                </c:pt>
                <c:pt idx="1046">
                  <c:v>208000</c:v>
                </c:pt>
                <c:pt idx="1047">
                  <c:v>451000</c:v>
                </c:pt>
                <c:pt idx="1048">
                  <c:v>472500</c:v>
                </c:pt>
                <c:pt idx="1049">
                  <c:v>225500</c:v>
                </c:pt>
                <c:pt idx="1050">
                  <c:v>414500</c:v>
                </c:pt>
                <c:pt idx="1051">
                  <c:v>726000</c:v>
                </c:pt>
                <c:pt idx="1052">
                  <c:v>566500</c:v>
                </c:pt>
                <c:pt idx="1053">
                  <c:v>879000</c:v>
                </c:pt>
                <c:pt idx="1054">
                  <c:v>335000</c:v>
                </c:pt>
                <c:pt idx="1055">
                  <c:v>340000</c:v>
                </c:pt>
                <c:pt idx="1056">
                  <c:v>466000</c:v>
                </c:pt>
                <c:pt idx="1057">
                  <c:v>315000</c:v>
                </c:pt>
                <c:pt idx="1058">
                  <c:v>652500</c:v>
                </c:pt>
                <c:pt idx="1059">
                  <c:v>305000</c:v>
                </c:pt>
                <c:pt idx="1060">
                  <c:v>545000</c:v>
                </c:pt>
                <c:pt idx="1061">
                  <c:v>445000</c:v>
                </c:pt>
                <c:pt idx="1062">
                  <c:v>635000</c:v>
                </c:pt>
                <c:pt idx="1063">
                  <c:v>385000</c:v>
                </c:pt>
                <c:pt idx="1064">
                  <c:v>318000</c:v>
                </c:pt>
                <c:pt idx="1065">
                  <c:v>364000</c:v>
                </c:pt>
                <c:pt idx="1066">
                  <c:v>905000</c:v>
                </c:pt>
                <c:pt idx="1067">
                  <c:v>750000</c:v>
                </c:pt>
                <c:pt idx="1068">
                  <c:v>644000</c:v>
                </c:pt>
                <c:pt idx="1069">
                  <c:v>365000</c:v>
                </c:pt>
                <c:pt idx="1070">
                  <c:v>310000</c:v>
                </c:pt>
                <c:pt idx="1071">
                  <c:v>401500</c:v>
                </c:pt>
                <c:pt idx="1072">
                  <c:v>607000</c:v>
                </c:pt>
                <c:pt idx="1073">
                  <c:v>335000</c:v>
                </c:pt>
                <c:pt idx="1074">
                  <c:v>357000</c:v>
                </c:pt>
                <c:pt idx="1075">
                  <c:v>610000</c:v>
                </c:pt>
                <c:pt idx="1076">
                  <c:v>478750</c:v>
                </c:pt>
                <c:pt idx="1077">
                  <c:v>700000</c:v>
                </c:pt>
                <c:pt idx="1078">
                  <c:v>572500</c:v>
                </c:pt>
                <c:pt idx="1079">
                  <c:v>610000</c:v>
                </c:pt>
                <c:pt idx="1080">
                  <c:v>355000</c:v>
                </c:pt>
                <c:pt idx="1081">
                  <c:v>345000</c:v>
                </c:pt>
                <c:pt idx="1082">
                  <c:v>510000</c:v>
                </c:pt>
                <c:pt idx="1083">
                  <c:v>620000</c:v>
                </c:pt>
                <c:pt idx="1084">
                  <c:v>470000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9983800"/>
        <c:axId val="391952736"/>
      </c:scatterChart>
      <c:valAx>
        <c:axId val="3399838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lang="ja-JP" b="0"/>
                </a:pPr>
                <a:r>
                  <a:rPr lang="en-US" b="0"/>
                  <a:t>Size</a:t>
                </a:r>
                <a:r>
                  <a:rPr lang="en-US" b="0" baseline="0"/>
                  <a:t> (Sq Feet)</a:t>
                </a:r>
                <a:endParaRPr lang="en-US" b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ja-JP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91952736"/>
        <c:crosses val="autoZero"/>
        <c:crossBetween val="midCat"/>
      </c:valAx>
      <c:valAx>
        <c:axId val="3919527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lang="ja-JP" b="0"/>
                </a:pPr>
                <a:r>
                  <a:rPr lang="en-US" b="0"/>
                  <a:t>Price (US$)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ja-JP"/>
            </a:pPr>
            <a:endParaRPr lang="en-US"/>
          </a:p>
        </c:txPr>
        <c:crossAx val="33998380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ja-JP" sz="1200" b="0"/>
            </a:pPr>
            <a:r>
              <a:rPr lang="en-US" sz="1200" b="0"/>
              <a:t>Figure 6.1 Brookline</a:t>
            </a:r>
            <a:r>
              <a:rPr lang="en-US" sz="1200" b="0" baseline="0"/>
              <a:t> Condos sold in 2009/2010</a:t>
            </a:r>
            <a:endParaRPr lang="en-US" sz="1200" b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data_excerpt_scatter_plots!$D$2:$D$1086</c:f>
              <c:numCache>
                <c:formatCode>General</c:formatCode>
                <c:ptCount val="1085"/>
                <c:pt idx="0">
                  <c:v>1060</c:v>
                </c:pt>
                <c:pt idx="1">
                  <c:v>831</c:v>
                </c:pt>
                <c:pt idx="2">
                  <c:v>2246</c:v>
                </c:pt>
                <c:pt idx="3">
                  <c:v>1574</c:v>
                </c:pt>
                <c:pt idx="4">
                  <c:v>669</c:v>
                </c:pt>
                <c:pt idx="5">
                  <c:v>986</c:v>
                </c:pt>
                <c:pt idx="6">
                  <c:v>1561</c:v>
                </c:pt>
                <c:pt idx="7">
                  <c:v>822</c:v>
                </c:pt>
                <c:pt idx="8">
                  <c:v>986</c:v>
                </c:pt>
                <c:pt idx="9">
                  <c:v>947</c:v>
                </c:pt>
                <c:pt idx="10">
                  <c:v>1201</c:v>
                </c:pt>
                <c:pt idx="11">
                  <c:v>1083</c:v>
                </c:pt>
                <c:pt idx="12">
                  <c:v>792</c:v>
                </c:pt>
                <c:pt idx="13">
                  <c:v>1300</c:v>
                </c:pt>
                <c:pt idx="14">
                  <c:v>950</c:v>
                </c:pt>
                <c:pt idx="15">
                  <c:v>908</c:v>
                </c:pt>
                <c:pt idx="16">
                  <c:v>1286</c:v>
                </c:pt>
                <c:pt idx="17">
                  <c:v>1122</c:v>
                </c:pt>
                <c:pt idx="18">
                  <c:v>876</c:v>
                </c:pt>
                <c:pt idx="19">
                  <c:v>1254</c:v>
                </c:pt>
                <c:pt idx="20">
                  <c:v>826</c:v>
                </c:pt>
                <c:pt idx="21">
                  <c:v>958</c:v>
                </c:pt>
                <c:pt idx="22">
                  <c:v>1217</c:v>
                </c:pt>
                <c:pt idx="23">
                  <c:v>870</c:v>
                </c:pt>
                <c:pt idx="24">
                  <c:v>870</c:v>
                </c:pt>
                <c:pt idx="25">
                  <c:v>1148</c:v>
                </c:pt>
                <c:pt idx="26">
                  <c:v>1052</c:v>
                </c:pt>
                <c:pt idx="27">
                  <c:v>638</c:v>
                </c:pt>
                <c:pt idx="28">
                  <c:v>1161</c:v>
                </c:pt>
                <c:pt idx="29">
                  <c:v>733</c:v>
                </c:pt>
                <c:pt idx="30">
                  <c:v>2050</c:v>
                </c:pt>
                <c:pt idx="31">
                  <c:v>710</c:v>
                </c:pt>
                <c:pt idx="32">
                  <c:v>702</c:v>
                </c:pt>
                <c:pt idx="33">
                  <c:v>1129</c:v>
                </c:pt>
                <c:pt idx="34">
                  <c:v>2698</c:v>
                </c:pt>
                <c:pt idx="35">
                  <c:v>566</c:v>
                </c:pt>
                <c:pt idx="36">
                  <c:v>1141</c:v>
                </c:pt>
                <c:pt idx="37">
                  <c:v>727</c:v>
                </c:pt>
                <c:pt idx="38">
                  <c:v>791</c:v>
                </c:pt>
                <c:pt idx="39">
                  <c:v>890</c:v>
                </c:pt>
                <c:pt idx="40">
                  <c:v>1623</c:v>
                </c:pt>
                <c:pt idx="41">
                  <c:v>1488</c:v>
                </c:pt>
                <c:pt idx="42">
                  <c:v>1365</c:v>
                </c:pt>
                <c:pt idx="43">
                  <c:v>620</c:v>
                </c:pt>
                <c:pt idx="44">
                  <c:v>940</c:v>
                </c:pt>
                <c:pt idx="45">
                  <c:v>2625</c:v>
                </c:pt>
                <c:pt idx="46">
                  <c:v>1521</c:v>
                </c:pt>
                <c:pt idx="47">
                  <c:v>776</c:v>
                </c:pt>
                <c:pt idx="48">
                  <c:v>1758</c:v>
                </c:pt>
                <c:pt idx="49">
                  <c:v>981</c:v>
                </c:pt>
                <c:pt idx="50">
                  <c:v>1387</c:v>
                </c:pt>
                <c:pt idx="51">
                  <c:v>1455</c:v>
                </c:pt>
                <c:pt idx="52">
                  <c:v>1634</c:v>
                </c:pt>
                <c:pt idx="53">
                  <c:v>864</c:v>
                </c:pt>
                <c:pt idx="54">
                  <c:v>2090</c:v>
                </c:pt>
                <c:pt idx="55">
                  <c:v>690</c:v>
                </c:pt>
                <c:pt idx="56">
                  <c:v>346</c:v>
                </c:pt>
                <c:pt idx="57">
                  <c:v>1551</c:v>
                </c:pt>
                <c:pt idx="58">
                  <c:v>2359</c:v>
                </c:pt>
                <c:pt idx="59">
                  <c:v>2384</c:v>
                </c:pt>
                <c:pt idx="60">
                  <c:v>2334</c:v>
                </c:pt>
                <c:pt idx="61">
                  <c:v>1487</c:v>
                </c:pt>
                <c:pt idx="62">
                  <c:v>883</c:v>
                </c:pt>
                <c:pt idx="63">
                  <c:v>565</c:v>
                </c:pt>
                <c:pt idx="64">
                  <c:v>1150</c:v>
                </c:pt>
                <c:pt idx="65">
                  <c:v>995</c:v>
                </c:pt>
                <c:pt idx="66">
                  <c:v>1810</c:v>
                </c:pt>
                <c:pt idx="67">
                  <c:v>974</c:v>
                </c:pt>
                <c:pt idx="68">
                  <c:v>832</c:v>
                </c:pt>
                <c:pt idx="69">
                  <c:v>925</c:v>
                </c:pt>
                <c:pt idx="70">
                  <c:v>566</c:v>
                </c:pt>
                <c:pt idx="71">
                  <c:v>2038</c:v>
                </c:pt>
                <c:pt idx="72">
                  <c:v>940</c:v>
                </c:pt>
                <c:pt idx="73">
                  <c:v>2678</c:v>
                </c:pt>
                <c:pt idx="74">
                  <c:v>1727</c:v>
                </c:pt>
                <c:pt idx="75">
                  <c:v>1290</c:v>
                </c:pt>
                <c:pt idx="76">
                  <c:v>958</c:v>
                </c:pt>
                <c:pt idx="77">
                  <c:v>1369</c:v>
                </c:pt>
                <c:pt idx="78">
                  <c:v>757</c:v>
                </c:pt>
                <c:pt idx="79">
                  <c:v>638</c:v>
                </c:pt>
                <c:pt idx="80">
                  <c:v>872</c:v>
                </c:pt>
                <c:pt idx="81">
                  <c:v>610</c:v>
                </c:pt>
                <c:pt idx="82">
                  <c:v>2036</c:v>
                </c:pt>
                <c:pt idx="83">
                  <c:v>1658</c:v>
                </c:pt>
                <c:pt idx="84">
                  <c:v>1640</c:v>
                </c:pt>
                <c:pt idx="85">
                  <c:v>900</c:v>
                </c:pt>
                <c:pt idx="86">
                  <c:v>711</c:v>
                </c:pt>
                <c:pt idx="87">
                  <c:v>2282</c:v>
                </c:pt>
                <c:pt idx="88">
                  <c:v>1063</c:v>
                </c:pt>
                <c:pt idx="89">
                  <c:v>1086</c:v>
                </c:pt>
                <c:pt idx="90">
                  <c:v>827</c:v>
                </c:pt>
                <c:pt idx="91">
                  <c:v>2483</c:v>
                </c:pt>
                <c:pt idx="92">
                  <c:v>499</c:v>
                </c:pt>
                <c:pt idx="93">
                  <c:v>1269</c:v>
                </c:pt>
                <c:pt idx="94">
                  <c:v>1923</c:v>
                </c:pt>
                <c:pt idx="95">
                  <c:v>863</c:v>
                </c:pt>
                <c:pt idx="96">
                  <c:v>909</c:v>
                </c:pt>
                <c:pt idx="97">
                  <c:v>1005</c:v>
                </c:pt>
                <c:pt idx="98">
                  <c:v>1714</c:v>
                </c:pt>
                <c:pt idx="99">
                  <c:v>1506</c:v>
                </c:pt>
                <c:pt idx="100">
                  <c:v>1242</c:v>
                </c:pt>
                <c:pt idx="101">
                  <c:v>934</c:v>
                </c:pt>
                <c:pt idx="102">
                  <c:v>923</c:v>
                </c:pt>
                <c:pt idx="103">
                  <c:v>1005</c:v>
                </c:pt>
                <c:pt idx="104">
                  <c:v>1835</c:v>
                </c:pt>
                <c:pt idx="105">
                  <c:v>732</c:v>
                </c:pt>
                <c:pt idx="106">
                  <c:v>1895</c:v>
                </c:pt>
                <c:pt idx="107">
                  <c:v>872</c:v>
                </c:pt>
                <c:pt idx="108">
                  <c:v>915</c:v>
                </c:pt>
                <c:pt idx="109">
                  <c:v>2412</c:v>
                </c:pt>
                <c:pt idx="110">
                  <c:v>954</c:v>
                </c:pt>
                <c:pt idx="111">
                  <c:v>978</c:v>
                </c:pt>
                <c:pt idx="112">
                  <c:v>1102</c:v>
                </c:pt>
                <c:pt idx="113">
                  <c:v>1553</c:v>
                </c:pt>
                <c:pt idx="114">
                  <c:v>1017</c:v>
                </c:pt>
                <c:pt idx="115">
                  <c:v>1404</c:v>
                </c:pt>
                <c:pt idx="116">
                  <c:v>1670</c:v>
                </c:pt>
                <c:pt idx="117">
                  <c:v>1250</c:v>
                </c:pt>
                <c:pt idx="118">
                  <c:v>958</c:v>
                </c:pt>
                <c:pt idx="119">
                  <c:v>645</c:v>
                </c:pt>
                <c:pt idx="120">
                  <c:v>534</c:v>
                </c:pt>
                <c:pt idx="121">
                  <c:v>1886</c:v>
                </c:pt>
                <c:pt idx="122">
                  <c:v>1345</c:v>
                </c:pt>
                <c:pt idx="123">
                  <c:v>945</c:v>
                </c:pt>
                <c:pt idx="124">
                  <c:v>2144</c:v>
                </c:pt>
                <c:pt idx="125">
                  <c:v>905</c:v>
                </c:pt>
                <c:pt idx="126">
                  <c:v>2239</c:v>
                </c:pt>
                <c:pt idx="127">
                  <c:v>1636</c:v>
                </c:pt>
                <c:pt idx="128">
                  <c:v>1340</c:v>
                </c:pt>
                <c:pt idx="129">
                  <c:v>1138</c:v>
                </c:pt>
                <c:pt idx="130">
                  <c:v>1727</c:v>
                </c:pt>
                <c:pt idx="131">
                  <c:v>1557</c:v>
                </c:pt>
                <c:pt idx="132">
                  <c:v>938</c:v>
                </c:pt>
                <c:pt idx="133">
                  <c:v>1685</c:v>
                </c:pt>
                <c:pt idx="134">
                  <c:v>2281</c:v>
                </c:pt>
                <c:pt idx="135">
                  <c:v>2070</c:v>
                </c:pt>
                <c:pt idx="136">
                  <c:v>1057</c:v>
                </c:pt>
                <c:pt idx="137">
                  <c:v>1023</c:v>
                </c:pt>
                <c:pt idx="138">
                  <c:v>1206</c:v>
                </c:pt>
                <c:pt idx="139">
                  <c:v>1086</c:v>
                </c:pt>
                <c:pt idx="140">
                  <c:v>1440</c:v>
                </c:pt>
                <c:pt idx="141">
                  <c:v>1004</c:v>
                </c:pt>
                <c:pt idx="142">
                  <c:v>980</c:v>
                </c:pt>
                <c:pt idx="143">
                  <c:v>1360</c:v>
                </c:pt>
                <c:pt idx="144">
                  <c:v>2646</c:v>
                </c:pt>
                <c:pt idx="145">
                  <c:v>1585</c:v>
                </c:pt>
                <c:pt idx="146">
                  <c:v>940</c:v>
                </c:pt>
                <c:pt idx="147">
                  <c:v>541</c:v>
                </c:pt>
                <c:pt idx="148">
                  <c:v>1175</c:v>
                </c:pt>
                <c:pt idx="149">
                  <c:v>828</c:v>
                </c:pt>
                <c:pt idx="150">
                  <c:v>1727</c:v>
                </c:pt>
                <c:pt idx="151">
                  <c:v>1553</c:v>
                </c:pt>
                <c:pt idx="152">
                  <c:v>1727</c:v>
                </c:pt>
                <c:pt idx="153">
                  <c:v>742</c:v>
                </c:pt>
                <c:pt idx="154">
                  <c:v>1631</c:v>
                </c:pt>
                <c:pt idx="155">
                  <c:v>1273</c:v>
                </c:pt>
                <c:pt idx="156">
                  <c:v>1529</c:v>
                </c:pt>
                <c:pt idx="157">
                  <c:v>1852</c:v>
                </c:pt>
                <c:pt idx="158">
                  <c:v>1244</c:v>
                </c:pt>
                <c:pt idx="159">
                  <c:v>682</c:v>
                </c:pt>
                <c:pt idx="160">
                  <c:v>1103</c:v>
                </c:pt>
                <c:pt idx="161">
                  <c:v>1170</c:v>
                </c:pt>
                <c:pt idx="162">
                  <c:v>993</c:v>
                </c:pt>
                <c:pt idx="163">
                  <c:v>1088</c:v>
                </c:pt>
                <c:pt idx="164">
                  <c:v>960</c:v>
                </c:pt>
                <c:pt idx="165">
                  <c:v>1020</c:v>
                </c:pt>
                <c:pt idx="166">
                  <c:v>1028</c:v>
                </c:pt>
                <c:pt idx="167">
                  <c:v>1277</c:v>
                </c:pt>
                <c:pt idx="168">
                  <c:v>2070</c:v>
                </c:pt>
                <c:pt idx="169">
                  <c:v>672</c:v>
                </c:pt>
                <c:pt idx="170">
                  <c:v>1129</c:v>
                </c:pt>
                <c:pt idx="171">
                  <c:v>2039</c:v>
                </c:pt>
                <c:pt idx="172">
                  <c:v>786</c:v>
                </c:pt>
                <c:pt idx="173">
                  <c:v>1870</c:v>
                </c:pt>
                <c:pt idx="174">
                  <c:v>856</c:v>
                </c:pt>
                <c:pt idx="175">
                  <c:v>557</c:v>
                </c:pt>
                <c:pt idx="176">
                  <c:v>1907</c:v>
                </c:pt>
                <c:pt idx="177">
                  <c:v>1064</c:v>
                </c:pt>
                <c:pt idx="178">
                  <c:v>1823</c:v>
                </c:pt>
                <c:pt idx="179">
                  <c:v>1250</c:v>
                </c:pt>
                <c:pt idx="180">
                  <c:v>1271</c:v>
                </c:pt>
                <c:pt idx="181">
                  <c:v>853</c:v>
                </c:pt>
                <c:pt idx="182">
                  <c:v>920</c:v>
                </c:pt>
                <c:pt idx="183">
                  <c:v>897</c:v>
                </c:pt>
                <c:pt idx="184">
                  <c:v>2157</c:v>
                </c:pt>
                <c:pt idx="185">
                  <c:v>2698</c:v>
                </c:pt>
                <c:pt idx="186">
                  <c:v>1100</c:v>
                </c:pt>
                <c:pt idx="187">
                  <c:v>870</c:v>
                </c:pt>
                <c:pt idx="188">
                  <c:v>1141</c:v>
                </c:pt>
                <c:pt idx="189">
                  <c:v>566</c:v>
                </c:pt>
                <c:pt idx="190">
                  <c:v>1301</c:v>
                </c:pt>
                <c:pt idx="191">
                  <c:v>732</c:v>
                </c:pt>
                <c:pt idx="192">
                  <c:v>1164</c:v>
                </c:pt>
                <c:pt idx="193">
                  <c:v>1429</c:v>
                </c:pt>
                <c:pt idx="194">
                  <c:v>2216</c:v>
                </c:pt>
                <c:pt idx="195">
                  <c:v>1957</c:v>
                </c:pt>
                <c:pt idx="196">
                  <c:v>1157</c:v>
                </c:pt>
                <c:pt idx="197">
                  <c:v>945</c:v>
                </c:pt>
                <c:pt idx="198">
                  <c:v>159</c:v>
                </c:pt>
                <c:pt idx="199">
                  <c:v>1047</c:v>
                </c:pt>
                <c:pt idx="200">
                  <c:v>1654</c:v>
                </c:pt>
                <c:pt idx="201">
                  <c:v>717</c:v>
                </c:pt>
                <c:pt idx="202">
                  <c:v>2002</c:v>
                </c:pt>
                <c:pt idx="203">
                  <c:v>453</c:v>
                </c:pt>
                <c:pt idx="204">
                  <c:v>2922</c:v>
                </c:pt>
                <c:pt idx="205">
                  <c:v>1382</c:v>
                </c:pt>
                <c:pt idx="206">
                  <c:v>410</c:v>
                </c:pt>
                <c:pt idx="207">
                  <c:v>1130</c:v>
                </c:pt>
                <c:pt idx="208">
                  <c:v>725</c:v>
                </c:pt>
                <c:pt idx="209">
                  <c:v>1506</c:v>
                </c:pt>
                <c:pt idx="210">
                  <c:v>1694</c:v>
                </c:pt>
                <c:pt idx="211">
                  <c:v>1016</c:v>
                </c:pt>
                <c:pt idx="212">
                  <c:v>1738</c:v>
                </c:pt>
                <c:pt idx="213">
                  <c:v>676</c:v>
                </c:pt>
                <c:pt idx="214">
                  <c:v>1131</c:v>
                </c:pt>
                <c:pt idx="215">
                  <c:v>650</c:v>
                </c:pt>
                <c:pt idx="216">
                  <c:v>500</c:v>
                </c:pt>
                <c:pt idx="217">
                  <c:v>1897</c:v>
                </c:pt>
                <c:pt idx="218">
                  <c:v>1345</c:v>
                </c:pt>
                <c:pt idx="219">
                  <c:v>1530</c:v>
                </c:pt>
                <c:pt idx="220">
                  <c:v>1060</c:v>
                </c:pt>
                <c:pt idx="221">
                  <c:v>1141</c:v>
                </c:pt>
                <c:pt idx="222">
                  <c:v>1046</c:v>
                </c:pt>
                <c:pt idx="223">
                  <c:v>1142</c:v>
                </c:pt>
                <c:pt idx="224">
                  <c:v>1850</c:v>
                </c:pt>
                <c:pt idx="225">
                  <c:v>830</c:v>
                </c:pt>
                <c:pt idx="226">
                  <c:v>900</c:v>
                </c:pt>
                <c:pt idx="227">
                  <c:v>1140</c:v>
                </c:pt>
                <c:pt idx="228">
                  <c:v>2463</c:v>
                </c:pt>
                <c:pt idx="229">
                  <c:v>2556</c:v>
                </c:pt>
                <c:pt idx="230">
                  <c:v>1015</c:v>
                </c:pt>
                <c:pt idx="231">
                  <c:v>405</c:v>
                </c:pt>
                <c:pt idx="232">
                  <c:v>452</c:v>
                </c:pt>
                <c:pt idx="233">
                  <c:v>764</c:v>
                </c:pt>
                <c:pt idx="234">
                  <c:v>896</c:v>
                </c:pt>
                <c:pt idx="235">
                  <c:v>2103</c:v>
                </c:pt>
                <c:pt idx="236">
                  <c:v>2087</c:v>
                </c:pt>
                <c:pt idx="237">
                  <c:v>2102</c:v>
                </c:pt>
                <c:pt idx="238">
                  <c:v>2552</c:v>
                </c:pt>
                <c:pt idx="239">
                  <c:v>945</c:v>
                </c:pt>
                <c:pt idx="240">
                  <c:v>2281</c:v>
                </c:pt>
                <c:pt idx="241">
                  <c:v>638</c:v>
                </c:pt>
                <c:pt idx="242">
                  <c:v>822</c:v>
                </c:pt>
                <c:pt idx="243">
                  <c:v>2711</c:v>
                </c:pt>
                <c:pt idx="244">
                  <c:v>1176</c:v>
                </c:pt>
                <c:pt idx="245">
                  <c:v>990</c:v>
                </c:pt>
                <c:pt idx="246">
                  <c:v>828</c:v>
                </c:pt>
                <c:pt idx="247">
                  <c:v>1591</c:v>
                </c:pt>
                <c:pt idx="248">
                  <c:v>1533</c:v>
                </c:pt>
                <c:pt idx="249">
                  <c:v>1143</c:v>
                </c:pt>
                <c:pt idx="250">
                  <c:v>1102</c:v>
                </c:pt>
                <c:pt idx="251">
                  <c:v>1191</c:v>
                </c:pt>
                <c:pt idx="252">
                  <c:v>656</c:v>
                </c:pt>
                <c:pt idx="253">
                  <c:v>1290</c:v>
                </c:pt>
                <c:pt idx="254">
                  <c:v>800</c:v>
                </c:pt>
                <c:pt idx="255">
                  <c:v>947</c:v>
                </c:pt>
                <c:pt idx="256">
                  <c:v>1423</c:v>
                </c:pt>
                <c:pt idx="257">
                  <c:v>1021</c:v>
                </c:pt>
                <c:pt idx="258">
                  <c:v>1558</c:v>
                </c:pt>
                <c:pt idx="259">
                  <c:v>2100</c:v>
                </c:pt>
                <c:pt idx="260">
                  <c:v>1141</c:v>
                </c:pt>
                <c:pt idx="261">
                  <c:v>793</c:v>
                </c:pt>
                <c:pt idx="262">
                  <c:v>2202</c:v>
                </c:pt>
                <c:pt idx="263">
                  <c:v>1040</c:v>
                </c:pt>
                <c:pt idx="264">
                  <c:v>890</c:v>
                </c:pt>
                <c:pt idx="265">
                  <c:v>1332</c:v>
                </c:pt>
                <c:pt idx="266">
                  <c:v>1890</c:v>
                </c:pt>
                <c:pt idx="267">
                  <c:v>880</c:v>
                </c:pt>
                <c:pt idx="268">
                  <c:v>2198</c:v>
                </c:pt>
                <c:pt idx="269">
                  <c:v>485</c:v>
                </c:pt>
                <c:pt idx="270">
                  <c:v>1067</c:v>
                </c:pt>
                <c:pt idx="271">
                  <c:v>2514</c:v>
                </c:pt>
                <c:pt idx="272">
                  <c:v>725</c:v>
                </c:pt>
                <c:pt idx="273">
                  <c:v>1478</c:v>
                </c:pt>
                <c:pt idx="274">
                  <c:v>615</c:v>
                </c:pt>
                <c:pt idx="275">
                  <c:v>1246</c:v>
                </c:pt>
                <c:pt idx="276">
                  <c:v>924</c:v>
                </c:pt>
                <c:pt idx="277">
                  <c:v>1600</c:v>
                </c:pt>
                <c:pt idx="278">
                  <c:v>1183</c:v>
                </c:pt>
                <c:pt idx="279">
                  <c:v>898</c:v>
                </c:pt>
                <c:pt idx="280">
                  <c:v>2003</c:v>
                </c:pt>
                <c:pt idx="281">
                  <c:v>1099</c:v>
                </c:pt>
                <c:pt idx="282">
                  <c:v>568</c:v>
                </c:pt>
                <c:pt idx="283">
                  <c:v>1173</c:v>
                </c:pt>
                <c:pt idx="284">
                  <c:v>715</c:v>
                </c:pt>
                <c:pt idx="285">
                  <c:v>1478</c:v>
                </c:pt>
                <c:pt idx="286">
                  <c:v>1172</c:v>
                </c:pt>
                <c:pt idx="287">
                  <c:v>964</c:v>
                </c:pt>
                <c:pt idx="288">
                  <c:v>1134</c:v>
                </c:pt>
                <c:pt idx="289">
                  <c:v>1854</c:v>
                </c:pt>
                <c:pt idx="290">
                  <c:v>968</c:v>
                </c:pt>
                <c:pt idx="291">
                  <c:v>2510</c:v>
                </c:pt>
                <c:pt idx="292">
                  <c:v>600</c:v>
                </c:pt>
                <c:pt idx="293">
                  <c:v>756</c:v>
                </c:pt>
                <c:pt idx="294">
                  <c:v>1649</c:v>
                </c:pt>
                <c:pt idx="295">
                  <c:v>721</c:v>
                </c:pt>
                <c:pt idx="296">
                  <c:v>866</c:v>
                </c:pt>
                <c:pt idx="297">
                  <c:v>2463</c:v>
                </c:pt>
                <c:pt idx="298">
                  <c:v>308</c:v>
                </c:pt>
                <c:pt idx="299">
                  <c:v>900</c:v>
                </c:pt>
                <c:pt idx="300">
                  <c:v>669</c:v>
                </c:pt>
                <c:pt idx="301">
                  <c:v>870</c:v>
                </c:pt>
                <c:pt idx="302">
                  <c:v>959</c:v>
                </c:pt>
                <c:pt idx="303">
                  <c:v>571</c:v>
                </c:pt>
                <c:pt idx="304">
                  <c:v>870</c:v>
                </c:pt>
                <c:pt idx="305">
                  <c:v>1397</c:v>
                </c:pt>
                <c:pt idx="306">
                  <c:v>1496</c:v>
                </c:pt>
                <c:pt idx="307">
                  <c:v>1210</c:v>
                </c:pt>
                <c:pt idx="308">
                  <c:v>792</c:v>
                </c:pt>
                <c:pt idx="309">
                  <c:v>697</c:v>
                </c:pt>
                <c:pt idx="310">
                  <c:v>820</c:v>
                </c:pt>
                <c:pt idx="311">
                  <c:v>792</c:v>
                </c:pt>
                <c:pt idx="312">
                  <c:v>1438</c:v>
                </c:pt>
                <c:pt idx="313">
                  <c:v>720</c:v>
                </c:pt>
                <c:pt idx="314">
                  <c:v>1300</c:v>
                </c:pt>
                <c:pt idx="315">
                  <c:v>1814</c:v>
                </c:pt>
                <c:pt idx="316">
                  <c:v>605</c:v>
                </c:pt>
                <c:pt idx="317">
                  <c:v>3369</c:v>
                </c:pt>
                <c:pt idx="318">
                  <c:v>549</c:v>
                </c:pt>
                <c:pt idx="319">
                  <c:v>860</c:v>
                </c:pt>
                <c:pt idx="320">
                  <c:v>720</c:v>
                </c:pt>
                <c:pt idx="321">
                  <c:v>1139</c:v>
                </c:pt>
                <c:pt idx="322">
                  <c:v>1176</c:v>
                </c:pt>
                <c:pt idx="323">
                  <c:v>1230</c:v>
                </c:pt>
                <c:pt idx="324">
                  <c:v>696</c:v>
                </c:pt>
                <c:pt idx="325">
                  <c:v>1173</c:v>
                </c:pt>
                <c:pt idx="326">
                  <c:v>795</c:v>
                </c:pt>
                <c:pt idx="327">
                  <c:v>870</c:v>
                </c:pt>
                <c:pt idx="328">
                  <c:v>2458</c:v>
                </c:pt>
                <c:pt idx="329">
                  <c:v>1300</c:v>
                </c:pt>
                <c:pt idx="330">
                  <c:v>925</c:v>
                </c:pt>
                <c:pt idx="331">
                  <c:v>1185</c:v>
                </c:pt>
                <c:pt idx="332">
                  <c:v>1513</c:v>
                </c:pt>
                <c:pt idx="333">
                  <c:v>860</c:v>
                </c:pt>
                <c:pt idx="334">
                  <c:v>1567</c:v>
                </c:pt>
                <c:pt idx="335">
                  <c:v>1006</c:v>
                </c:pt>
                <c:pt idx="336">
                  <c:v>1840</c:v>
                </c:pt>
                <c:pt idx="337">
                  <c:v>1134</c:v>
                </c:pt>
                <c:pt idx="338">
                  <c:v>684</c:v>
                </c:pt>
                <c:pt idx="339">
                  <c:v>1104</c:v>
                </c:pt>
                <c:pt idx="340">
                  <c:v>1060</c:v>
                </c:pt>
                <c:pt idx="341">
                  <c:v>1290</c:v>
                </c:pt>
                <c:pt idx="342">
                  <c:v>1567</c:v>
                </c:pt>
                <c:pt idx="343">
                  <c:v>1030</c:v>
                </c:pt>
                <c:pt idx="344">
                  <c:v>1505</c:v>
                </c:pt>
                <c:pt idx="345">
                  <c:v>1256</c:v>
                </c:pt>
                <c:pt idx="346">
                  <c:v>1100</c:v>
                </c:pt>
                <c:pt idx="347">
                  <c:v>875</c:v>
                </c:pt>
                <c:pt idx="348">
                  <c:v>1056</c:v>
                </c:pt>
                <c:pt idx="349">
                  <c:v>1192</c:v>
                </c:pt>
                <c:pt idx="350">
                  <c:v>2554</c:v>
                </c:pt>
                <c:pt idx="351">
                  <c:v>902</c:v>
                </c:pt>
                <c:pt idx="352">
                  <c:v>1648</c:v>
                </c:pt>
                <c:pt idx="353">
                  <c:v>1873</c:v>
                </c:pt>
                <c:pt idx="354">
                  <c:v>853</c:v>
                </c:pt>
                <c:pt idx="355">
                  <c:v>1957</c:v>
                </c:pt>
                <c:pt idx="356">
                  <c:v>1344</c:v>
                </c:pt>
                <c:pt idx="357">
                  <c:v>2660</c:v>
                </c:pt>
                <c:pt idx="358">
                  <c:v>630</c:v>
                </c:pt>
                <c:pt idx="359">
                  <c:v>1161</c:v>
                </c:pt>
                <c:pt idx="360">
                  <c:v>1246</c:v>
                </c:pt>
                <c:pt idx="361">
                  <c:v>550</c:v>
                </c:pt>
                <c:pt idx="362">
                  <c:v>2485</c:v>
                </c:pt>
                <c:pt idx="363">
                  <c:v>1230</c:v>
                </c:pt>
                <c:pt idx="364">
                  <c:v>1104</c:v>
                </c:pt>
                <c:pt idx="365">
                  <c:v>1260</c:v>
                </c:pt>
                <c:pt idx="366">
                  <c:v>1234</c:v>
                </c:pt>
                <c:pt idx="367">
                  <c:v>725</c:v>
                </c:pt>
                <c:pt idx="368">
                  <c:v>1560</c:v>
                </c:pt>
                <c:pt idx="369">
                  <c:v>2398</c:v>
                </c:pt>
                <c:pt idx="370">
                  <c:v>842</c:v>
                </c:pt>
                <c:pt idx="371">
                  <c:v>750</c:v>
                </c:pt>
                <c:pt idx="372">
                  <c:v>1384</c:v>
                </c:pt>
                <c:pt idx="373">
                  <c:v>1141</c:v>
                </c:pt>
                <c:pt idx="374">
                  <c:v>870</c:v>
                </c:pt>
                <c:pt idx="375">
                  <c:v>2194</c:v>
                </c:pt>
                <c:pt idx="376">
                  <c:v>1488</c:v>
                </c:pt>
                <c:pt idx="377">
                  <c:v>2291</c:v>
                </c:pt>
                <c:pt idx="378">
                  <c:v>792</c:v>
                </c:pt>
                <c:pt idx="379">
                  <c:v>1345</c:v>
                </c:pt>
                <c:pt idx="380">
                  <c:v>804</c:v>
                </c:pt>
                <c:pt idx="381">
                  <c:v>1304</c:v>
                </c:pt>
                <c:pt idx="382">
                  <c:v>638</c:v>
                </c:pt>
                <c:pt idx="383">
                  <c:v>346</c:v>
                </c:pt>
                <c:pt idx="384">
                  <c:v>1345</c:v>
                </c:pt>
                <c:pt idx="385">
                  <c:v>1164</c:v>
                </c:pt>
                <c:pt idx="386">
                  <c:v>1263</c:v>
                </c:pt>
                <c:pt idx="387">
                  <c:v>1991</c:v>
                </c:pt>
                <c:pt idx="388">
                  <c:v>865</c:v>
                </c:pt>
                <c:pt idx="389">
                  <c:v>2128</c:v>
                </c:pt>
                <c:pt idx="390">
                  <c:v>772</c:v>
                </c:pt>
                <c:pt idx="391">
                  <c:v>806</c:v>
                </c:pt>
                <c:pt idx="392">
                  <c:v>1176</c:v>
                </c:pt>
                <c:pt idx="393">
                  <c:v>947</c:v>
                </c:pt>
                <c:pt idx="394">
                  <c:v>660</c:v>
                </c:pt>
                <c:pt idx="395">
                  <c:v>1559</c:v>
                </c:pt>
                <c:pt idx="396">
                  <c:v>799</c:v>
                </c:pt>
                <c:pt idx="397">
                  <c:v>1260</c:v>
                </c:pt>
                <c:pt idx="398">
                  <c:v>1937</c:v>
                </c:pt>
                <c:pt idx="399">
                  <c:v>1579</c:v>
                </c:pt>
                <c:pt idx="400">
                  <c:v>2024</c:v>
                </c:pt>
                <c:pt idx="401">
                  <c:v>779</c:v>
                </c:pt>
                <c:pt idx="402">
                  <c:v>1000</c:v>
                </c:pt>
                <c:pt idx="403">
                  <c:v>963</c:v>
                </c:pt>
                <c:pt idx="404">
                  <c:v>1120</c:v>
                </c:pt>
                <c:pt idx="405">
                  <c:v>1421</c:v>
                </c:pt>
                <c:pt idx="406">
                  <c:v>974</c:v>
                </c:pt>
                <c:pt idx="407">
                  <c:v>2300</c:v>
                </c:pt>
                <c:pt idx="408">
                  <c:v>564</c:v>
                </c:pt>
                <c:pt idx="409">
                  <c:v>4163</c:v>
                </c:pt>
                <c:pt idx="410">
                  <c:v>2002</c:v>
                </c:pt>
                <c:pt idx="411">
                  <c:v>783</c:v>
                </c:pt>
                <c:pt idx="412">
                  <c:v>1132</c:v>
                </c:pt>
                <c:pt idx="413">
                  <c:v>712</c:v>
                </c:pt>
                <c:pt idx="414">
                  <c:v>976</c:v>
                </c:pt>
                <c:pt idx="415">
                  <c:v>1511</c:v>
                </c:pt>
                <c:pt idx="416">
                  <c:v>1909</c:v>
                </c:pt>
                <c:pt idx="417">
                  <c:v>1540</c:v>
                </c:pt>
                <c:pt idx="418">
                  <c:v>2730</c:v>
                </c:pt>
                <c:pt idx="419">
                  <c:v>918</c:v>
                </c:pt>
                <c:pt idx="420">
                  <c:v>981</c:v>
                </c:pt>
                <c:pt idx="421">
                  <c:v>1750</c:v>
                </c:pt>
                <c:pt idx="422">
                  <c:v>684</c:v>
                </c:pt>
                <c:pt idx="423">
                  <c:v>791</c:v>
                </c:pt>
                <c:pt idx="424">
                  <c:v>2462</c:v>
                </c:pt>
                <c:pt idx="425">
                  <c:v>1820</c:v>
                </c:pt>
                <c:pt idx="426">
                  <c:v>1515</c:v>
                </c:pt>
                <c:pt idx="427">
                  <c:v>748</c:v>
                </c:pt>
                <c:pt idx="428">
                  <c:v>1195</c:v>
                </c:pt>
                <c:pt idx="429">
                  <c:v>719</c:v>
                </c:pt>
                <c:pt idx="430">
                  <c:v>568</c:v>
                </c:pt>
                <c:pt idx="431">
                  <c:v>1565</c:v>
                </c:pt>
                <c:pt idx="432">
                  <c:v>650</c:v>
                </c:pt>
                <c:pt idx="433">
                  <c:v>1441</c:v>
                </c:pt>
                <c:pt idx="434">
                  <c:v>691</c:v>
                </c:pt>
                <c:pt idx="435">
                  <c:v>764</c:v>
                </c:pt>
                <c:pt idx="436">
                  <c:v>1092</c:v>
                </c:pt>
                <c:pt idx="437">
                  <c:v>840</c:v>
                </c:pt>
                <c:pt idx="438">
                  <c:v>953</c:v>
                </c:pt>
                <c:pt idx="439">
                  <c:v>947</c:v>
                </c:pt>
                <c:pt idx="440">
                  <c:v>939</c:v>
                </c:pt>
                <c:pt idx="441">
                  <c:v>945</c:v>
                </c:pt>
                <c:pt idx="442">
                  <c:v>1108</c:v>
                </c:pt>
                <c:pt idx="443">
                  <c:v>1265</c:v>
                </c:pt>
                <c:pt idx="444">
                  <c:v>1165</c:v>
                </c:pt>
                <c:pt idx="445">
                  <c:v>853</c:v>
                </c:pt>
                <c:pt idx="446">
                  <c:v>1299</c:v>
                </c:pt>
                <c:pt idx="447">
                  <c:v>1114</c:v>
                </c:pt>
                <c:pt idx="448">
                  <c:v>1672</c:v>
                </c:pt>
                <c:pt idx="449">
                  <c:v>1289</c:v>
                </c:pt>
                <c:pt idx="450">
                  <c:v>1215</c:v>
                </c:pt>
                <c:pt idx="451">
                  <c:v>1162</c:v>
                </c:pt>
                <c:pt idx="452">
                  <c:v>1289</c:v>
                </c:pt>
                <c:pt idx="453">
                  <c:v>2572</c:v>
                </c:pt>
                <c:pt idx="454">
                  <c:v>1435</c:v>
                </c:pt>
                <c:pt idx="455">
                  <c:v>1398</c:v>
                </c:pt>
                <c:pt idx="456">
                  <c:v>1210</c:v>
                </c:pt>
                <c:pt idx="457">
                  <c:v>1181</c:v>
                </c:pt>
                <c:pt idx="458">
                  <c:v>1312</c:v>
                </c:pt>
                <c:pt idx="459">
                  <c:v>832</c:v>
                </c:pt>
                <c:pt idx="460">
                  <c:v>1600</c:v>
                </c:pt>
                <c:pt idx="461">
                  <c:v>1778</c:v>
                </c:pt>
                <c:pt idx="462">
                  <c:v>1780</c:v>
                </c:pt>
                <c:pt idx="463">
                  <c:v>1604</c:v>
                </c:pt>
                <c:pt idx="464">
                  <c:v>2125</c:v>
                </c:pt>
                <c:pt idx="465">
                  <c:v>778</c:v>
                </c:pt>
                <c:pt idx="466">
                  <c:v>2448</c:v>
                </c:pt>
                <c:pt idx="467">
                  <c:v>1178</c:v>
                </c:pt>
                <c:pt idx="468">
                  <c:v>1060</c:v>
                </c:pt>
                <c:pt idx="469">
                  <c:v>1168</c:v>
                </c:pt>
                <c:pt idx="470">
                  <c:v>1121</c:v>
                </c:pt>
                <c:pt idx="471">
                  <c:v>1273</c:v>
                </c:pt>
                <c:pt idx="472">
                  <c:v>1589</c:v>
                </c:pt>
                <c:pt idx="473">
                  <c:v>1715</c:v>
                </c:pt>
                <c:pt idx="474">
                  <c:v>1063</c:v>
                </c:pt>
                <c:pt idx="475">
                  <c:v>880</c:v>
                </c:pt>
                <c:pt idx="476">
                  <c:v>615</c:v>
                </c:pt>
                <c:pt idx="477">
                  <c:v>1107</c:v>
                </c:pt>
                <c:pt idx="478">
                  <c:v>927</c:v>
                </c:pt>
                <c:pt idx="479">
                  <c:v>1611</c:v>
                </c:pt>
                <c:pt idx="480">
                  <c:v>958</c:v>
                </c:pt>
                <c:pt idx="481">
                  <c:v>1174</c:v>
                </c:pt>
                <c:pt idx="482">
                  <c:v>1596</c:v>
                </c:pt>
                <c:pt idx="483">
                  <c:v>1187</c:v>
                </c:pt>
                <c:pt idx="484">
                  <c:v>2398</c:v>
                </c:pt>
                <c:pt idx="485">
                  <c:v>577</c:v>
                </c:pt>
                <c:pt idx="486">
                  <c:v>1000</c:v>
                </c:pt>
                <c:pt idx="487">
                  <c:v>832</c:v>
                </c:pt>
                <c:pt idx="488">
                  <c:v>1026</c:v>
                </c:pt>
                <c:pt idx="489">
                  <c:v>1330</c:v>
                </c:pt>
                <c:pt idx="490">
                  <c:v>818</c:v>
                </c:pt>
                <c:pt idx="491">
                  <c:v>1257</c:v>
                </c:pt>
                <c:pt idx="492">
                  <c:v>925</c:v>
                </c:pt>
                <c:pt idx="493">
                  <c:v>3085</c:v>
                </c:pt>
                <c:pt idx="494">
                  <c:v>500</c:v>
                </c:pt>
                <c:pt idx="495">
                  <c:v>1885</c:v>
                </c:pt>
                <c:pt idx="496">
                  <c:v>500</c:v>
                </c:pt>
                <c:pt idx="497">
                  <c:v>1284</c:v>
                </c:pt>
                <c:pt idx="498">
                  <c:v>1557</c:v>
                </c:pt>
                <c:pt idx="499">
                  <c:v>1074</c:v>
                </c:pt>
                <c:pt idx="500">
                  <c:v>1176</c:v>
                </c:pt>
                <c:pt idx="501">
                  <c:v>906</c:v>
                </c:pt>
                <c:pt idx="502">
                  <c:v>1034</c:v>
                </c:pt>
                <c:pt idx="503">
                  <c:v>1195</c:v>
                </c:pt>
                <c:pt idx="504">
                  <c:v>751</c:v>
                </c:pt>
                <c:pt idx="505">
                  <c:v>1120</c:v>
                </c:pt>
                <c:pt idx="506">
                  <c:v>1592</c:v>
                </c:pt>
                <c:pt idx="507">
                  <c:v>850</c:v>
                </c:pt>
                <c:pt idx="508">
                  <c:v>781</c:v>
                </c:pt>
                <c:pt idx="509">
                  <c:v>1237</c:v>
                </c:pt>
                <c:pt idx="510">
                  <c:v>735</c:v>
                </c:pt>
                <c:pt idx="511">
                  <c:v>2048</c:v>
                </c:pt>
                <c:pt idx="512">
                  <c:v>798</c:v>
                </c:pt>
                <c:pt idx="513">
                  <c:v>472</c:v>
                </c:pt>
                <c:pt idx="514">
                  <c:v>670</c:v>
                </c:pt>
                <c:pt idx="515">
                  <c:v>1506</c:v>
                </c:pt>
                <c:pt idx="516">
                  <c:v>2258</c:v>
                </c:pt>
                <c:pt idx="517">
                  <c:v>2965</c:v>
                </c:pt>
                <c:pt idx="518">
                  <c:v>3324</c:v>
                </c:pt>
                <c:pt idx="519">
                  <c:v>917</c:v>
                </c:pt>
                <c:pt idx="520">
                  <c:v>1139</c:v>
                </c:pt>
                <c:pt idx="521">
                  <c:v>1749</c:v>
                </c:pt>
                <c:pt idx="522">
                  <c:v>790</c:v>
                </c:pt>
                <c:pt idx="523">
                  <c:v>890</c:v>
                </c:pt>
                <c:pt idx="524">
                  <c:v>1814</c:v>
                </c:pt>
                <c:pt idx="525">
                  <c:v>992</c:v>
                </c:pt>
                <c:pt idx="526">
                  <c:v>1273</c:v>
                </c:pt>
                <c:pt idx="527">
                  <c:v>650</c:v>
                </c:pt>
                <c:pt idx="528">
                  <c:v>1072</c:v>
                </c:pt>
                <c:pt idx="529">
                  <c:v>748</c:v>
                </c:pt>
                <c:pt idx="530">
                  <c:v>1260</c:v>
                </c:pt>
                <c:pt idx="531">
                  <c:v>500</c:v>
                </c:pt>
                <c:pt idx="532">
                  <c:v>815</c:v>
                </c:pt>
                <c:pt idx="533">
                  <c:v>753</c:v>
                </c:pt>
                <c:pt idx="534">
                  <c:v>2042</c:v>
                </c:pt>
                <c:pt idx="535">
                  <c:v>1866</c:v>
                </c:pt>
                <c:pt idx="536">
                  <c:v>1570</c:v>
                </c:pt>
                <c:pt idx="537">
                  <c:v>1381</c:v>
                </c:pt>
                <c:pt idx="538">
                  <c:v>2411</c:v>
                </c:pt>
                <c:pt idx="539">
                  <c:v>1885</c:v>
                </c:pt>
                <c:pt idx="540">
                  <c:v>3344</c:v>
                </c:pt>
                <c:pt idx="541">
                  <c:v>1148</c:v>
                </c:pt>
                <c:pt idx="542">
                  <c:v>935</c:v>
                </c:pt>
                <c:pt idx="543">
                  <c:v>1158</c:v>
                </c:pt>
                <c:pt idx="544">
                  <c:v>698</c:v>
                </c:pt>
                <c:pt idx="545">
                  <c:v>931</c:v>
                </c:pt>
                <c:pt idx="546">
                  <c:v>578</c:v>
                </c:pt>
                <c:pt idx="547">
                  <c:v>1085</c:v>
                </c:pt>
                <c:pt idx="548">
                  <c:v>926</c:v>
                </c:pt>
                <c:pt idx="549">
                  <c:v>747</c:v>
                </c:pt>
                <c:pt idx="550">
                  <c:v>927</c:v>
                </c:pt>
                <c:pt idx="551">
                  <c:v>987</c:v>
                </c:pt>
                <c:pt idx="552">
                  <c:v>2553</c:v>
                </c:pt>
                <c:pt idx="553">
                  <c:v>1333</c:v>
                </c:pt>
                <c:pt idx="554">
                  <c:v>1590</c:v>
                </c:pt>
                <c:pt idx="555">
                  <c:v>915</c:v>
                </c:pt>
                <c:pt idx="556">
                  <c:v>1467</c:v>
                </c:pt>
                <c:pt idx="557">
                  <c:v>1628</c:v>
                </c:pt>
                <c:pt idx="558">
                  <c:v>1046</c:v>
                </c:pt>
                <c:pt idx="559">
                  <c:v>992</c:v>
                </c:pt>
                <c:pt idx="560">
                  <c:v>638</c:v>
                </c:pt>
                <c:pt idx="561">
                  <c:v>1115</c:v>
                </c:pt>
                <c:pt idx="562">
                  <c:v>638</c:v>
                </c:pt>
                <c:pt idx="563">
                  <c:v>1230</c:v>
                </c:pt>
                <c:pt idx="564">
                  <c:v>1416</c:v>
                </c:pt>
                <c:pt idx="565">
                  <c:v>835</c:v>
                </c:pt>
                <c:pt idx="566">
                  <c:v>1160</c:v>
                </c:pt>
                <c:pt idx="567">
                  <c:v>918</c:v>
                </c:pt>
                <c:pt idx="568">
                  <c:v>793</c:v>
                </c:pt>
                <c:pt idx="569">
                  <c:v>1275</c:v>
                </c:pt>
                <c:pt idx="570">
                  <c:v>660</c:v>
                </c:pt>
                <c:pt idx="571">
                  <c:v>921</c:v>
                </c:pt>
                <c:pt idx="572">
                  <c:v>692</c:v>
                </c:pt>
                <c:pt idx="573">
                  <c:v>1672</c:v>
                </c:pt>
                <c:pt idx="574">
                  <c:v>925</c:v>
                </c:pt>
                <c:pt idx="575">
                  <c:v>1451</c:v>
                </c:pt>
                <c:pt idx="576">
                  <c:v>1982</c:v>
                </c:pt>
                <c:pt idx="577">
                  <c:v>964</c:v>
                </c:pt>
                <c:pt idx="578">
                  <c:v>1290</c:v>
                </c:pt>
                <c:pt idx="579">
                  <c:v>1339</c:v>
                </c:pt>
                <c:pt idx="580">
                  <c:v>1338</c:v>
                </c:pt>
                <c:pt idx="581">
                  <c:v>992</c:v>
                </c:pt>
                <c:pt idx="582">
                  <c:v>1002</c:v>
                </c:pt>
                <c:pt idx="583">
                  <c:v>925</c:v>
                </c:pt>
                <c:pt idx="584">
                  <c:v>776</c:v>
                </c:pt>
                <c:pt idx="585">
                  <c:v>564</c:v>
                </c:pt>
                <c:pt idx="586">
                  <c:v>1414</c:v>
                </c:pt>
                <c:pt idx="587">
                  <c:v>564</c:v>
                </c:pt>
                <c:pt idx="588">
                  <c:v>1522</c:v>
                </c:pt>
                <c:pt idx="589">
                  <c:v>1416</c:v>
                </c:pt>
                <c:pt idx="590">
                  <c:v>1200</c:v>
                </c:pt>
                <c:pt idx="591">
                  <c:v>1220</c:v>
                </c:pt>
                <c:pt idx="592">
                  <c:v>495</c:v>
                </c:pt>
                <c:pt idx="593">
                  <c:v>804</c:v>
                </c:pt>
                <c:pt idx="594">
                  <c:v>540</c:v>
                </c:pt>
                <c:pt idx="595">
                  <c:v>1055</c:v>
                </c:pt>
                <c:pt idx="596">
                  <c:v>2133</c:v>
                </c:pt>
                <c:pt idx="597">
                  <c:v>753</c:v>
                </c:pt>
                <c:pt idx="598">
                  <c:v>2582</c:v>
                </c:pt>
                <c:pt idx="599">
                  <c:v>1051</c:v>
                </c:pt>
                <c:pt idx="600">
                  <c:v>2516</c:v>
                </c:pt>
                <c:pt idx="601">
                  <c:v>683</c:v>
                </c:pt>
                <c:pt idx="602">
                  <c:v>757</c:v>
                </c:pt>
                <c:pt idx="603">
                  <c:v>698</c:v>
                </c:pt>
                <c:pt idx="604">
                  <c:v>1655</c:v>
                </c:pt>
                <c:pt idx="605">
                  <c:v>1237</c:v>
                </c:pt>
                <c:pt idx="606">
                  <c:v>1160</c:v>
                </c:pt>
                <c:pt idx="607">
                  <c:v>504</c:v>
                </c:pt>
                <c:pt idx="608">
                  <c:v>518</c:v>
                </c:pt>
                <c:pt idx="609">
                  <c:v>1115</c:v>
                </c:pt>
                <c:pt idx="610">
                  <c:v>1422</c:v>
                </c:pt>
                <c:pt idx="611">
                  <c:v>1553</c:v>
                </c:pt>
                <c:pt idx="612">
                  <c:v>1243</c:v>
                </c:pt>
                <c:pt idx="613">
                  <c:v>2774</c:v>
                </c:pt>
                <c:pt idx="614">
                  <c:v>2174</c:v>
                </c:pt>
                <c:pt idx="615">
                  <c:v>585</c:v>
                </c:pt>
                <c:pt idx="616">
                  <c:v>1009</c:v>
                </c:pt>
                <c:pt idx="617">
                  <c:v>1218</c:v>
                </c:pt>
                <c:pt idx="618">
                  <c:v>1158</c:v>
                </c:pt>
                <c:pt idx="619">
                  <c:v>1101</c:v>
                </c:pt>
                <c:pt idx="620">
                  <c:v>951</c:v>
                </c:pt>
                <c:pt idx="621">
                  <c:v>1266</c:v>
                </c:pt>
                <c:pt idx="622">
                  <c:v>850</c:v>
                </c:pt>
                <c:pt idx="623">
                  <c:v>1175</c:v>
                </c:pt>
                <c:pt idx="624">
                  <c:v>1538</c:v>
                </c:pt>
                <c:pt idx="625">
                  <c:v>2067</c:v>
                </c:pt>
                <c:pt idx="626">
                  <c:v>1335</c:v>
                </c:pt>
                <c:pt idx="627">
                  <c:v>1039</c:v>
                </c:pt>
                <c:pt idx="628">
                  <c:v>2410</c:v>
                </c:pt>
                <c:pt idx="629">
                  <c:v>1220</c:v>
                </c:pt>
                <c:pt idx="630">
                  <c:v>509</c:v>
                </c:pt>
                <c:pt idx="631">
                  <c:v>1176</c:v>
                </c:pt>
                <c:pt idx="632">
                  <c:v>1555</c:v>
                </c:pt>
                <c:pt idx="633">
                  <c:v>1082</c:v>
                </c:pt>
                <c:pt idx="634">
                  <c:v>1074</c:v>
                </c:pt>
                <c:pt idx="635">
                  <c:v>860</c:v>
                </c:pt>
                <c:pt idx="636">
                  <c:v>1438</c:v>
                </c:pt>
                <c:pt idx="637">
                  <c:v>1037</c:v>
                </c:pt>
                <c:pt idx="638">
                  <c:v>932</c:v>
                </c:pt>
                <c:pt idx="639">
                  <c:v>1485</c:v>
                </c:pt>
                <c:pt idx="640">
                  <c:v>1630</c:v>
                </c:pt>
                <c:pt idx="641">
                  <c:v>1622</c:v>
                </c:pt>
                <c:pt idx="642">
                  <c:v>624</c:v>
                </c:pt>
                <c:pt idx="643">
                  <c:v>2061</c:v>
                </c:pt>
                <c:pt idx="644">
                  <c:v>1197</c:v>
                </c:pt>
                <c:pt idx="645">
                  <c:v>3154</c:v>
                </c:pt>
                <c:pt idx="646">
                  <c:v>1437</c:v>
                </c:pt>
                <c:pt idx="647">
                  <c:v>668</c:v>
                </c:pt>
                <c:pt idx="648">
                  <c:v>1345</c:v>
                </c:pt>
                <c:pt idx="649">
                  <c:v>1403</c:v>
                </c:pt>
                <c:pt idx="650">
                  <c:v>735</c:v>
                </c:pt>
                <c:pt idx="651">
                  <c:v>345</c:v>
                </c:pt>
                <c:pt idx="652">
                  <c:v>1178</c:v>
                </c:pt>
                <c:pt idx="653">
                  <c:v>964</c:v>
                </c:pt>
                <c:pt idx="654">
                  <c:v>2000</c:v>
                </c:pt>
                <c:pt idx="655">
                  <c:v>832</c:v>
                </c:pt>
                <c:pt idx="656">
                  <c:v>800</c:v>
                </c:pt>
                <c:pt idx="657">
                  <c:v>2660</c:v>
                </c:pt>
                <c:pt idx="658">
                  <c:v>825</c:v>
                </c:pt>
                <c:pt idx="659">
                  <c:v>950</c:v>
                </c:pt>
                <c:pt idx="660">
                  <c:v>1764</c:v>
                </c:pt>
                <c:pt idx="661">
                  <c:v>1240</c:v>
                </c:pt>
                <c:pt idx="662">
                  <c:v>1537</c:v>
                </c:pt>
                <c:pt idx="663">
                  <c:v>1121</c:v>
                </c:pt>
                <c:pt idx="664">
                  <c:v>1108</c:v>
                </c:pt>
                <c:pt idx="665">
                  <c:v>1837</c:v>
                </c:pt>
                <c:pt idx="666">
                  <c:v>786</c:v>
                </c:pt>
                <c:pt idx="667">
                  <c:v>2162</c:v>
                </c:pt>
                <c:pt idx="668">
                  <c:v>2274</c:v>
                </c:pt>
                <c:pt idx="669">
                  <c:v>633</c:v>
                </c:pt>
                <c:pt idx="670">
                  <c:v>887</c:v>
                </c:pt>
                <c:pt idx="671">
                  <c:v>970</c:v>
                </c:pt>
                <c:pt idx="672">
                  <c:v>1703</c:v>
                </c:pt>
                <c:pt idx="673">
                  <c:v>652</c:v>
                </c:pt>
                <c:pt idx="674">
                  <c:v>636</c:v>
                </c:pt>
                <c:pt idx="675">
                  <c:v>1347</c:v>
                </c:pt>
                <c:pt idx="676">
                  <c:v>1188</c:v>
                </c:pt>
                <c:pt idx="677">
                  <c:v>1088</c:v>
                </c:pt>
                <c:pt idx="678">
                  <c:v>737</c:v>
                </c:pt>
                <c:pt idx="679">
                  <c:v>986</c:v>
                </c:pt>
                <c:pt idx="680">
                  <c:v>450</c:v>
                </c:pt>
                <c:pt idx="681">
                  <c:v>1573</c:v>
                </c:pt>
                <c:pt idx="682">
                  <c:v>840</c:v>
                </c:pt>
                <c:pt idx="683">
                  <c:v>1356</c:v>
                </c:pt>
                <c:pt idx="684">
                  <c:v>1505</c:v>
                </c:pt>
                <c:pt idx="685">
                  <c:v>950</c:v>
                </c:pt>
                <c:pt idx="686">
                  <c:v>1503</c:v>
                </c:pt>
                <c:pt idx="687">
                  <c:v>1307</c:v>
                </c:pt>
                <c:pt idx="688">
                  <c:v>1277</c:v>
                </c:pt>
                <c:pt idx="689">
                  <c:v>1505</c:v>
                </c:pt>
                <c:pt idx="690">
                  <c:v>1005</c:v>
                </c:pt>
                <c:pt idx="691">
                  <c:v>1284</c:v>
                </c:pt>
                <c:pt idx="692">
                  <c:v>1218</c:v>
                </c:pt>
                <c:pt idx="693">
                  <c:v>2192</c:v>
                </c:pt>
                <c:pt idx="694">
                  <c:v>1150</c:v>
                </c:pt>
                <c:pt idx="695">
                  <c:v>1600</c:v>
                </c:pt>
                <c:pt idx="696">
                  <c:v>1082</c:v>
                </c:pt>
                <c:pt idx="697">
                  <c:v>1192</c:v>
                </c:pt>
                <c:pt idx="698">
                  <c:v>1255</c:v>
                </c:pt>
                <c:pt idx="699">
                  <c:v>1213</c:v>
                </c:pt>
                <c:pt idx="700">
                  <c:v>2199</c:v>
                </c:pt>
                <c:pt idx="701">
                  <c:v>1152</c:v>
                </c:pt>
                <c:pt idx="702">
                  <c:v>1180</c:v>
                </c:pt>
                <c:pt idx="703">
                  <c:v>1063</c:v>
                </c:pt>
                <c:pt idx="704">
                  <c:v>573</c:v>
                </c:pt>
                <c:pt idx="705">
                  <c:v>950</c:v>
                </c:pt>
                <c:pt idx="706">
                  <c:v>1000</c:v>
                </c:pt>
                <c:pt idx="707">
                  <c:v>1804</c:v>
                </c:pt>
                <c:pt idx="708">
                  <c:v>2400</c:v>
                </c:pt>
                <c:pt idx="709">
                  <c:v>737</c:v>
                </c:pt>
                <c:pt idx="710">
                  <c:v>1015</c:v>
                </c:pt>
                <c:pt idx="711">
                  <c:v>1206</c:v>
                </c:pt>
                <c:pt idx="712">
                  <c:v>547</c:v>
                </c:pt>
                <c:pt idx="713">
                  <c:v>1366</c:v>
                </c:pt>
                <c:pt idx="714">
                  <c:v>874</c:v>
                </c:pt>
                <c:pt idx="715">
                  <c:v>956</c:v>
                </c:pt>
                <c:pt idx="716">
                  <c:v>915</c:v>
                </c:pt>
                <c:pt idx="717">
                  <c:v>2455</c:v>
                </c:pt>
                <c:pt idx="718">
                  <c:v>1365</c:v>
                </c:pt>
                <c:pt idx="719">
                  <c:v>1075</c:v>
                </c:pt>
                <c:pt idx="720">
                  <c:v>2680</c:v>
                </c:pt>
                <c:pt idx="721">
                  <c:v>666</c:v>
                </c:pt>
                <c:pt idx="722">
                  <c:v>672</c:v>
                </c:pt>
                <c:pt idx="723">
                  <c:v>1099</c:v>
                </c:pt>
                <c:pt idx="724">
                  <c:v>1007</c:v>
                </c:pt>
                <c:pt idx="725">
                  <c:v>2280</c:v>
                </c:pt>
                <c:pt idx="726">
                  <c:v>922</c:v>
                </c:pt>
                <c:pt idx="727">
                  <c:v>1022</c:v>
                </c:pt>
                <c:pt idx="728">
                  <c:v>1046</c:v>
                </c:pt>
                <c:pt idx="729">
                  <c:v>3739</c:v>
                </c:pt>
                <c:pt idx="730">
                  <c:v>768</c:v>
                </c:pt>
                <c:pt idx="731">
                  <c:v>700</c:v>
                </c:pt>
                <c:pt idx="732">
                  <c:v>1128</c:v>
                </c:pt>
                <c:pt idx="733">
                  <c:v>1327</c:v>
                </c:pt>
                <c:pt idx="734">
                  <c:v>2412</c:v>
                </c:pt>
                <c:pt idx="735">
                  <c:v>1600</c:v>
                </c:pt>
                <c:pt idx="736">
                  <c:v>638</c:v>
                </c:pt>
                <c:pt idx="737">
                  <c:v>712</c:v>
                </c:pt>
                <c:pt idx="738">
                  <c:v>1260</c:v>
                </c:pt>
                <c:pt idx="739">
                  <c:v>615</c:v>
                </c:pt>
                <c:pt idx="740">
                  <c:v>2422</c:v>
                </c:pt>
                <c:pt idx="741">
                  <c:v>1120</c:v>
                </c:pt>
                <c:pt idx="742">
                  <c:v>970</c:v>
                </c:pt>
                <c:pt idx="743">
                  <c:v>1553</c:v>
                </c:pt>
                <c:pt idx="744">
                  <c:v>890</c:v>
                </c:pt>
                <c:pt idx="745">
                  <c:v>1199</c:v>
                </c:pt>
                <c:pt idx="746">
                  <c:v>2203</c:v>
                </c:pt>
                <c:pt idx="747">
                  <c:v>1685</c:v>
                </c:pt>
                <c:pt idx="748">
                  <c:v>1186</c:v>
                </c:pt>
                <c:pt idx="749">
                  <c:v>1172</c:v>
                </c:pt>
                <c:pt idx="750">
                  <c:v>1547</c:v>
                </c:pt>
                <c:pt idx="751">
                  <c:v>1367</c:v>
                </c:pt>
                <c:pt idx="752">
                  <c:v>1150</c:v>
                </c:pt>
                <c:pt idx="753">
                  <c:v>1140</c:v>
                </c:pt>
                <c:pt idx="754">
                  <c:v>987</c:v>
                </c:pt>
                <c:pt idx="755">
                  <c:v>838</c:v>
                </c:pt>
                <c:pt idx="756">
                  <c:v>3715</c:v>
                </c:pt>
                <c:pt idx="757">
                  <c:v>1108</c:v>
                </c:pt>
                <c:pt idx="758">
                  <c:v>734</c:v>
                </c:pt>
                <c:pt idx="759">
                  <c:v>927</c:v>
                </c:pt>
                <c:pt idx="760">
                  <c:v>590</c:v>
                </c:pt>
                <c:pt idx="761">
                  <c:v>530</c:v>
                </c:pt>
                <c:pt idx="762">
                  <c:v>826</c:v>
                </c:pt>
                <c:pt idx="763">
                  <c:v>361</c:v>
                </c:pt>
                <c:pt idx="764">
                  <c:v>810</c:v>
                </c:pt>
                <c:pt idx="765">
                  <c:v>983</c:v>
                </c:pt>
                <c:pt idx="766">
                  <c:v>407</c:v>
                </c:pt>
                <c:pt idx="767">
                  <c:v>1471</c:v>
                </c:pt>
                <c:pt idx="768">
                  <c:v>1440</c:v>
                </c:pt>
                <c:pt idx="769">
                  <c:v>1042</c:v>
                </c:pt>
                <c:pt idx="770">
                  <c:v>965</c:v>
                </c:pt>
                <c:pt idx="771">
                  <c:v>813</c:v>
                </c:pt>
                <c:pt idx="772">
                  <c:v>785</c:v>
                </c:pt>
                <c:pt idx="773">
                  <c:v>2173</c:v>
                </c:pt>
                <c:pt idx="774">
                  <c:v>828</c:v>
                </c:pt>
                <c:pt idx="775">
                  <c:v>1005</c:v>
                </c:pt>
                <c:pt idx="776">
                  <c:v>759</c:v>
                </c:pt>
                <c:pt idx="777">
                  <c:v>1851</c:v>
                </c:pt>
                <c:pt idx="778">
                  <c:v>1610</c:v>
                </c:pt>
                <c:pt idx="779">
                  <c:v>1183</c:v>
                </c:pt>
                <c:pt idx="780">
                  <c:v>785</c:v>
                </c:pt>
                <c:pt idx="781">
                  <c:v>1888</c:v>
                </c:pt>
                <c:pt idx="782">
                  <c:v>967</c:v>
                </c:pt>
                <c:pt idx="783">
                  <c:v>2980</c:v>
                </c:pt>
                <c:pt idx="784">
                  <c:v>1114</c:v>
                </c:pt>
                <c:pt idx="785">
                  <c:v>1668</c:v>
                </c:pt>
                <c:pt idx="786">
                  <c:v>2163</c:v>
                </c:pt>
                <c:pt idx="787">
                  <c:v>1300</c:v>
                </c:pt>
                <c:pt idx="788">
                  <c:v>1053</c:v>
                </c:pt>
                <c:pt idx="789">
                  <c:v>590</c:v>
                </c:pt>
                <c:pt idx="790">
                  <c:v>1185</c:v>
                </c:pt>
                <c:pt idx="791">
                  <c:v>596</c:v>
                </c:pt>
                <c:pt idx="792">
                  <c:v>1083</c:v>
                </c:pt>
                <c:pt idx="793">
                  <c:v>775</c:v>
                </c:pt>
                <c:pt idx="794">
                  <c:v>1532</c:v>
                </c:pt>
                <c:pt idx="795">
                  <c:v>646</c:v>
                </c:pt>
                <c:pt idx="796">
                  <c:v>1270</c:v>
                </c:pt>
                <c:pt idx="797">
                  <c:v>2419</c:v>
                </c:pt>
                <c:pt idx="798">
                  <c:v>860</c:v>
                </c:pt>
                <c:pt idx="799">
                  <c:v>1850</c:v>
                </c:pt>
                <c:pt idx="800">
                  <c:v>659</c:v>
                </c:pt>
                <c:pt idx="801">
                  <c:v>795</c:v>
                </c:pt>
                <c:pt idx="802">
                  <c:v>1418</c:v>
                </c:pt>
                <c:pt idx="803">
                  <c:v>698</c:v>
                </c:pt>
                <c:pt idx="804">
                  <c:v>684</c:v>
                </c:pt>
                <c:pt idx="805">
                  <c:v>1366</c:v>
                </c:pt>
                <c:pt idx="806">
                  <c:v>1615</c:v>
                </c:pt>
                <c:pt idx="807">
                  <c:v>775</c:v>
                </c:pt>
                <c:pt idx="808">
                  <c:v>1290</c:v>
                </c:pt>
                <c:pt idx="809">
                  <c:v>982</c:v>
                </c:pt>
                <c:pt idx="810">
                  <c:v>682</c:v>
                </c:pt>
                <c:pt idx="811">
                  <c:v>1094</c:v>
                </c:pt>
                <c:pt idx="812">
                  <c:v>925</c:v>
                </c:pt>
                <c:pt idx="813">
                  <c:v>1824</c:v>
                </c:pt>
                <c:pt idx="814">
                  <c:v>1682</c:v>
                </c:pt>
                <c:pt idx="815">
                  <c:v>785</c:v>
                </c:pt>
                <c:pt idx="816">
                  <c:v>705</c:v>
                </c:pt>
                <c:pt idx="817">
                  <c:v>1244</c:v>
                </c:pt>
                <c:pt idx="818">
                  <c:v>828</c:v>
                </c:pt>
                <c:pt idx="819">
                  <c:v>1882</c:v>
                </c:pt>
                <c:pt idx="820">
                  <c:v>1130</c:v>
                </c:pt>
                <c:pt idx="821">
                  <c:v>680</c:v>
                </c:pt>
                <c:pt idx="822">
                  <c:v>530</c:v>
                </c:pt>
                <c:pt idx="823">
                  <c:v>820</c:v>
                </c:pt>
                <c:pt idx="824">
                  <c:v>863</c:v>
                </c:pt>
                <c:pt idx="825">
                  <c:v>1726</c:v>
                </c:pt>
                <c:pt idx="826">
                  <c:v>1581</c:v>
                </c:pt>
                <c:pt idx="827">
                  <c:v>1130</c:v>
                </c:pt>
                <c:pt idx="828">
                  <c:v>720</c:v>
                </c:pt>
                <c:pt idx="829">
                  <c:v>1267</c:v>
                </c:pt>
                <c:pt idx="830">
                  <c:v>1262</c:v>
                </c:pt>
                <c:pt idx="831">
                  <c:v>447</c:v>
                </c:pt>
                <c:pt idx="832">
                  <c:v>770</c:v>
                </c:pt>
                <c:pt idx="833">
                  <c:v>520</c:v>
                </c:pt>
                <c:pt idx="834">
                  <c:v>2252</c:v>
                </c:pt>
                <c:pt idx="835">
                  <c:v>2471</c:v>
                </c:pt>
                <c:pt idx="836">
                  <c:v>3245</c:v>
                </c:pt>
                <c:pt idx="837">
                  <c:v>1988</c:v>
                </c:pt>
                <c:pt idx="838">
                  <c:v>1226</c:v>
                </c:pt>
                <c:pt idx="839">
                  <c:v>828</c:v>
                </c:pt>
                <c:pt idx="840">
                  <c:v>1213</c:v>
                </c:pt>
                <c:pt idx="841">
                  <c:v>870</c:v>
                </c:pt>
                <c:pt idx="842">
                  <c:v>468</c:v>
                </c:pt>
                <c:pt idx="843">
                  <c:v>940</c:v>
                </c:pt>
                <c:pt idx="844">
                  <c:v>713</c:v>
                </c:pt>
                <c:pt idx="845">
                  <c:v>1771</c:v>
                </c:pt>
                <c:pt idx="846">
                  <c:v>929</c:v>
                </c:pt>
                <c:pt idx="847">
                  <c:v>1645</c:v>
                </c:pt>
                <c:pt idx="848">
                  <c:v>2230</c:v>
                </c:pt>
                <c:pt idx="849">
                  <c:v>1724</c:v>
                </c:pt>
                <c:pt idx="850">
                  <c:v>790</c:v>
                </c:pt>
                <c:pt idx="851">
                  <c:v>1165</c:v>
                </c:pt>
                <c:pt idx="852">
                  <c:v>944</c:v>
                </c:pt>
                <c:pt idx="853">
                  <c:v>712</c:v>
                </c:pt>
                <c:pt idx="854">
                  <c:v>1025</c:v>
                </c:pt>
                <c:pt idx="855">
                  <c:v>983</c:v>
                </c:pt>
                <c:pt idx="856">
                  <c:v>892</c:v>
                </c:pt>
                <c:pt idx="857">
                  <c:v>431</c:v>
                </c:pt>
                <c:pt idx="858">
                  <c:v>1515</c:v>
                </c:pt>
                <c:pt idx="859">
                  <c:v>1230</c:v>
                </c:pt>
                <c:pt idx="860">
                  <c:v>1380</c:v>
                </c:pt>
                <c:pt idx="861">
                  <c:v>500</c:v>
                </c:pt>
                <c:pt idx="862">
                  <c:v>1410</c:v>
                </c:pt>
                <c:pt idx="863">
                  <c:v>947</c:v>
                </c:pt>
                <c:pt idx="864">
                  <c:v>1105</c:v>
                </c:pt>
                <c:pt idx="865">
                  <c:v>780</c:v>
                </c:pt>
                <c:pt idx="866">
                  <c:v>3280</c:v>
                </c:pt>
                <c:pt idx="867">
                  <c:v>1088</c:v>
                </c:pt>
                <c:pt idx="868">
                  <c:v>932</c:v>
                </c:pt>
                <c:pt idx="869">
                  <c:v>1380</c:v>
                </c:pt>
                <c:pt idx="870">
                  <c:v>1800</c:v>
                </c:pt>
                <c:pt idx="871">
                  <c:v>660</c:v>
                </c:pt>
                <c:pt idx="872">
                  <c:v>1580</c:v>
                </c:pt>
                <c:pt idx="873">
                  <c:v>796</c:v>
                </c:pt>
                <c:pt idx="874">
                  <c:v>1457</c:v>
                </c:pt>
                <c:pt idx="875">
                  <c:v>1088</c:v>
                </c:pt>
                <c:pt idx="876">
                  <c:v>1261</c:v>
                </c:pt>
                <c:pt idx="877">
                  <c:v>1092</c:v>
                </c:pt>
                <c:pt idx="878">
                  <c:v>1212</c:v>
                </c:pt>
                <c:pt idx="879">
                  <c:v>1074</c:v>
                </c:pt>
                <c:pt idx="880">
                  <c:v>1975</c:v>
                </c:pt>
                <c:pt idx="881">
                  <c:v>671</c:v>
                </c:pt>
                <c:pt idx="882">
                  <c:v>860</c:v>
                </c:pt>
                <c:pt idx="883">
                  <c:v>1105</c:v>
                </c:pt>
                <c:pt idx="884">
                  <c:v>434</c:v>
                </c:pt>
                <c:pt idx="885">
                  <c:v>1490</c:v>
                </c:pt>
                <c:pt idx="886">
                  <c:v>1122</c:v>
                </c:pt>
                <c:pt idx="887">
                  <c:v>513</c:v>
                </c:pt>
                <c:pt idx="888">
                  <c:v>1164</c:v>
                </c:pt>
                <c:pt idx="889">
                  <c:v>1043</c:v>
                </c:pt>
                <c:pt idx="890">
                  <c:v>945</c:v>
                </c:pt>
                <c:pt idx="891">
                  <c:v>1185</c:v>
                </c:pt>
                <c:pt idx="892">
                  <c:v>1460</c:v>
                </c:pt>
                <c:pt idx="893">
                  <c:v>992</c:v>
                </c:pt>
                <c:pt idx="894">
                  <c:v>1343</c:v>
                </c:pt>
                <c:pt idx="895">
                  <c:v>1236</c:v>
                </c:pt>
                <c:pt idx="896">
                  <c:v>2215</c:v>
                </c:pt>
                <c:pt idx="897">
                  <c:v>872</c:v>
                </c:pt>
                <c:pt idx="898">
                  <c:v>1768</c:v>
                </c:pt>
                <c:pt idx="899">
                  <c:v>2525</c:v>
                </c:pt>
                <c:pt idx="900">
                  <c:v>860</c:v>
                </c:pt>
                <c:pt idx="901">
                  <c:v>2355</c:v>
                </c:pt>
                <c:pt idx="902">
                  <c:v>1097</c:v>
                </c:pt>
                <c:pt idx="903">
                  <c:v>1086</c:v>
                </c:pt>
                <c:pt idx="904">
                  <c:v>554</c:v>
                </c:pt>
                <c:pt idx="905">
                  <c:v>1889</c:v>
                </c:pt>
                <c:pt idx="906">
                  <c:v>870</c:v>
                </c:pt>
                <c:pt idx="907">
                  <c:v>1333</c:v>
                </c:pt>
                <c:pt idx="908">
                  <c:v>925</c:v>
                </c:pt>
                <c:pt idx="909">
                  <c:v>1163</c:v>
                </c:pt>
                <c:pt idx="910">
                  <c:v>538</c:v>
                </c:pt>
                <c:pt idx="911">
                  <c:v>1050</c:v>
                </c:pt>
                <c:pt idx="912">
                  <c:v>1198</c:v>
                </c:pt>
                <c:pt idx="913">
                  <c:v>1215</c:v>
                </c:pt>
                <c:pt idx="914">
                  <c:v>1885</c:v>
                </c:pt>
                <c:pt idx="915">
                  <c:v>1216</c:v>
                </c:pt>
                <c:pt idx="916">
                  <c:v>1122</c:v>
                </c:pt>
                <c:pt idx="917">
                  <c:v>698</c:v>
                </c:pt>
                <c:pt idx="918">
                  <c:v>968</c:v>
                </c:pt>
                <c:pt idx="919">
                  <c:v>990</c:v>
                </c:pt>
                <c:pt idx="920">
                  <c:v>961</c:v>
                </c:pt>
                <c:pt idx="921">
                  <c:v>792</c:v>
                </c:pt>
                <c:pt idx="922">
                  <c:v>805</c:v>
                </c:pt>
                <c:pt idx="923">
                  <c:v>1590</c:v>
                </c:pt>
                <c:pt idx="924">
                  <c:v>1250</c:v>
                </c:pt>
                <c:pt idx="925">
                  <c:v>748</c:v>
                </c:pt>
                <c:pt idx="926">
                  <c:v>841</c:v>
                </c:pt>
                <c:pt idx="927">
                  <c:v>1005</c:v>
                </c:pt>
                <c:pt idx="928">
                  <c:v>1833</c:v>
                </c:pt>
                <c:pt idx="929">
                  <c:v>870</c:v>
                </c:pt>
                <c:pt idx="930">
                  <c:v>1197</c:v>
                </c:pt>
                <c:pt idx="931">
                  <c:v>1090</c:v>
                </c:pt>
                <c:pt idx="932">
                  <c:v>395</c:v>
                </c:pt>
                <c:pt idx="933">
                  <c:v>1462</c:v>
                </c:pt>
                <c:pt idx="934">
                  <c:v>1742</c:v>
                </c:pt>
                <c:pt idx="935">
                  <c:v>1074</c:v>
                </c:pt>
                <c:pt idx="936">
                  <c:v>1320</c:v>
                </c:pt>
                <c:pt idx="937">
                  <c:v>672</c:v>
                </c:pt>
                <c:pt idx="938">
                  <c:v>742</c:v>
                </c:pt>
                <c:pt idx="939">
                  <c:v>1630</c:v>
                </c:pt>
                <c:pt idx="940">
                  <c:v>812</c:v>
                </c:pt>
                <c:pt idx="941">
                  <c:v>2781</c:v>
                </c:pt>
                <c:pt idx="942">
                  <c:v>710</c:v>
                </c:pt>
                <c:pt idx="943">
                  <c:v>1260</c:v>
                </c:pt>
                <c:pt idx="944">
                  <c:v>1250</c:v>
                </c:pt>
                <c:pt idx="945">
                  <c:v>2103</c:v>
                </c:pt>
                <c:pt idx="946">
                  <c:v>850</c:v>
                </c:pt>
                <c:pt idx="947">
                  <c:v>1185</c:v>
                </c:pt>
                <c:pt idx="948">
                  <c:v>924</c:v>
                </c:pt>
                <c:pt idx="949">
                  <c:v>1300</c:v>
                </c:pt>
                <c:pt idx="950">
                  <c:v>1078</c:v>
                </c:pt>
                <c:pt idx="951">
                  <c:v>720</c:v>
                </c:pt>
                <c:pt idx="952">
                  <c:v>477</c:v>
                </c:pt>
                <c:pt idx="953">
                  <c:v>1018</c:v>
                </c:pt>
                <c:pt idx="954">
                  <c:v>754</c:v>
                </c:pt>
                <c:pt idx="955">
                  <c:v>950</c:v>
                </c:pt>
                <c:pt idx="956">
                  <c:v>795</c:v>
                </c:pt>
                <c:pt idx="957">
                  <c:v>660</c:v>
                </c:pt>
                <c:pt idx="958">
                  <c:v>2007</c:v>
                </c:pt>
                <c:pt idx="959">
                  <c:v>1105</c:v>
                </c:pt>
                <c:pt idx="960">
                  <c:v>976</c:v>
                </c:pt>
                <c:pt idx="961">
                  <c:v>713</c:v>
                </c:pt>
                <c:pt idx="962">
                  <c:v>998</c:v>
                </c:pt>
                <c:pt idx="963">
                  <c:v>447</c:v>
                </c:pt>
                <c:pt idx="964">
                  <c:v>1072</c:v>
                </c:pt>
                <c:pt idx="965">
                  <c:v>725</c:v>
                </c:pt>
                <c:pt idx="966">
                  <c:v>1128</c:v>
                </c:pt>
                <c:pt idx="967">
                  <c:v>1157</c:v>
                </c:pt>
                <c:pt idx="968">
                  <c:v>850</c:v>
                </c:pt>
                <c:pt idx="969">
                  <c:v>825</c:v>
                </c:pt>
                <c:pt idx="970">
                  <c:v>3098</c:v>
                </c:pt>
                <c:pt idx="971">
                  <c:v>410</c:v>
                </c:pt>
                <c:pt idx="972">
                  <c:v>897</c:v>
                </c:pt>
                <c:pt idx="973">
                  <c:v>1600</c:v>
                </c:pt>
                <c:pt idx="974">
                  <c:v>1300</c:v>
                </c:pt>
                <c:pt idx="975">
                  <c:v>835</c:v>
                </c:pt>
                <c:pt idx="976">
                  <c:v>1534</c:v>
                </c:pt>
                <c:pt idx="977">
                  <c:v>850</c:v>
                </c:pt>
                <c:pt idx="978">
                  <c:v>684</c:v>
                </c:pt>
                <c:pt idx="979">
                  <c:v>1343</c:v>
                </c:pt>
                <c:pt idx="980">
                  <c:v>2894</c:v>
                </c:pt>
                <c:pt idx="981">
                  <c:v>1370</c:v>
                </c:pt>
                <c:pt idx="982">
                  <c:v>958</c:v>
                </c:pt>
                <c:pt idx="983">
                  <c:v>932</c:v>
                </c:pt>
                <c:pt idx="984">
                  <c:v>945</c:v>
                </c:pt>
                <c:pt idx="985">
                  <c:v>2282</c:v>
                </c:pt>
                <c:pt idx="986">
                  <c:v>1091</c:v>
                </c:pt>
                <c:pt idx="987">
                  <c:v>1668</c:v>
                </c:pt>
                <c:pt idx="988">
                  <c:v>1550</c:v>
                </c:pt>
                <c:pt idx="989">
                  <c:v>2676</c:v>
                </c:pt>
                <c:pt idx="990">
                  <c:v>1030</c:v>
                </c:pt>
                <c:pt idx="991">
                  <c:v>1000</c:v>
                </c:pt>
                <c:pt idx="992">
                  <c:v>1060</c:v>
                </c:pt>
                <c:pt idx="993">
                  <c:v>994</c:v>
                </c:pt>
                <c:pt idx="994">
                  <c:v>2052</c:v>
                </c:pt>
                <c:pt idx="995">
                  <c:v>1026</c:v>
                </c:pt>
                <c:pt idx="996">
                  <c:v>929</c:v>
                </c:pt>
                <c:pt idx="997">
                  <c:v>932</c:v>
                </c:pt>
                <c:pt idx="998">
                  <c:v>1078</c:v>
                </c:pt>
                <c:pt idx="999">
                  <c:v>2320</c:v>
                </c:pt>
                <c:pt idx="1000">
                  <c:v>854</c:v>
                </c:pt>
                <c:pt idx="1001">
                  <c:v>385</c:v>
                </c:pt>
                <c:pt idx="1002">
                  <c:v>1814</c:v>
                </c:pt>
                <c:pt idx="1003">
                  <c:v>2027</c:v>
                </c:pt>
                <c:pt idx="1004">
                  <c:v>983</c:v>
                </c:pt>
                <c:pt idx="1005">
                  <c:v>1025</c:v>
                </c:pt>
                <c:pt idx="1006">
                  <c:v>1345</c:v>
                </c:pt>
                <c:pt idx="1007">
                  <c:v>780</c:v>
                </c:pt>
                <c:pt idx="1008">
                  <c:v>328</c:v>
                </c:pt>
                <c:pt idx="1009">
                  <c:v>980</c:v>
                </c:pt>
                <c:pt idx="1010">
                  <c:v>1505</c:v>
                </c:pt>
                <c:pt idx="1011">
                  <c:v>684</c:v>
                </c:pt>
                <c:pt idx="1012">
                  <c:v>1388</c:v>
                </c:pt>
                <c:pt idx="1013">
                  <c:v>870</c:v>
                </c:pt>
                <c:pt idx="1014">
                  <c:v>1225</c:v>
                </c:pt>
                <c:pt idx="1015">
                  <c:v>1270</c:v>
                </c:pt>
                <c:pt idx="1016">
                  <c:v>880</c:v>
                </c:pt>
                <c:pt idx="1017">
                  <c:v>1231</c:v>
                </c:pt>
                <c:pt idx="1018">
                  <c:v>1327</c:v>
                </c:pt>
                <c:pt idx="1019">
                  <c:v>1777</c:v>
                </c:pt>
                <c:pt idx="1020">
                  <c:v>860</c:v>
                </c:pt>
                <c:pt idx="1021">
                  <c:v>1140</c:v>
                </c:pt>
                <c:pt idx="1022">
                  <c:v>765</c:v>
                </c:pt>
                <c:pt idx="1023">
                  <c:v>823</c:v>
                </c:pt>
                <c:pt idx="1024">
                  <c:v>693</c:v>
                </c:pt>
                <c:pt idx="1025">
                  <c:v>2060</c:v>
                </c:pt>
                <c:pt idx="1026">
                  <c:v>598</c:v>
                </c:pt>
                <c:pt idx="1027">
                  <c:v>1075</c:v>
                </c:pt>
                <c:pt idx="1028">
                  <c:v>931</c:v>
                </c:pt>
                <c:pt idx="1029">
                  <c:v>860</c:v>
                </c:pt>
                <c:pt idx="1030">
                  <c:v>1161</c:v>
                </c:pt>
                <c:pt idx="1031">
                  <c:v>1016</c:v>
                </c:pt>
                <c:pt idx="1032">
                  <c:v>1580</c:v>
                </c:pt>
                <c:pt idx="1033">
                  <c:v>500</c:v>
                </c:pt>
                <c:pt idx="1034">
                  <c:v>2260</c:v>
                </c:pt>
                <c:pt idx="1035">
                  <c:v>1560</c:v>
                </c:pt>
                <c:pt idx="1036">
                  <c:v>1422</c:v>
                </c:pt>
                <c:pt idx="1037">
                  <c:v>1070</c:v>
                </c:pt>
                <c:pt idx="1038">
                  <c:v>950</c:v>
                </c:pt>
                <c:pt idx="1039">
                  <c:v>895</c:v>
                </c:pt>
                <c:pt idx="1040">
                  <c:v>425</c:v>
                </c:pt>
                <c:pt idx="1041">
                  <c:v>868</c:v>
                </c:pt>
                <c:pt idx="1042">
                  <c:v>1264</c:v>
                </c:pt>
                <c:pt idx="1043">
                  <c:v>713</c:v>
                </c:pt>
                <c:pt idx="1044">
                  <c:v>932</c:v>
                </c:pt>
                <c:pt idx="1045">
                  <c:v>1110</c:v>
                </c:pt>
                <c:pt idx="1046">
                  <c:v>500</c:v>
                </c:pt>
                <c:pt idx="1047">
                  <c:v>1490</c:v>
                </c:pt>
                <c:pt idx="1048">
                  <c:v>1100</c:v>
                </c:pt>
                <c:pt idx="1049">
                  <c:v>447</c:v>
                </c:pt>
                <c:pt idx="1050">
                  <c:v>854</c:v>
                </c:pt>
                <c:pt idx="1051">
                  <c:v>1620</c:v>
                </c:pt>
                <c:pt idx="1052">
                  <c:v>1348</c:v>
                </c:pt>
                <c:pt idx="1053">
                  <c:v>1819</c:v>
                </c:pt>
                <c:pt idx="1054">
                  <c:v>761</c:v>
                </c:pt>
                <c:pt idx="1055">
                  <c:v>649</c:v>
                </c:pt>
                <c:pt idx="1056">
                  <c:v>988</c:v>
                </c:pt>
                <c:pt idx="1057">
                  <c:v>900</c:v>
                </c:pt>
                <c:pt idx="1058">
                  <c:v>1726</c:v>
                </c:pt>
                <c:pt idx="1059">
                  <c:v>860</c:v>
                </c:pt>
                <c:pt idx="1060">
                  <c:v>1115</c:v>
                </c:pt>
                <c:pt idx="1061">
                  <c:v>1067</c:v>
                </c:pt>
                <c:pt idx="1062">
                  <c:v>1550</c:v>
                </c:pt>
                <c:pt idx="1063">
                  <c:v>1100</c:v>
                </c:pt>
                <c:pt idx="1064">
                  <c:v>896</c:v>
                </c:pt>
                <c:pt idx="1065">
                  <c:v>925</c:v>
                </c:pt>
                <c:pt idx="1066">
                  <c:v>1700</c:v>
                </c:pt>
                <c:pt idx="1067">
                  <c:v>1539</c:v>
                </c:pt>
                <c:pt idx="1068">
                  <c:v>1509</c:v>
                </c:pt>
                <c:pt idx="1069">
                  <c:v>865</c:v>
                </c:pt>
                <c:pt idx="1070">
                  <c:v>659</c:v>
                </c:pt>
                <c:pt idx="1071">
                  <c:v>956</c:v>
                </c:pt>
                <c:pt idx="1072">
                  <c:v>1183</c:v>
                </c:pt>
                <c:pt idx="1073">
                  <c:v>872</c:v>
                </c:pt>
                <c:pt idx="1074">
                  <c:v>722</c:v>
                </c:pt>
                <c:pt idx="1075">
                  <c:v>1405</c:v>
                </c:pt>
                <c:pt idx="1076">
                  <c:v>1106</c:v>
                </c:pt>
                <c:pt idx="1077">
                  <c:v>3175</c:v>
                </c:pt>
                <c:pt idx="1078">
                  <c:v>1963</c:v>
                </c:pt>
                <c:pt idx="1079">
                  <c:v>1462</c:v>
                </c:pt>
                <c:pt idx="1080">
                  <c:v>980</c:v>
                </c:pt>
                <c:pt idx="1081">
                  <c:v>923</c:v>
                </c:pt>
                <c:pt idx="1082">
                  <c:v>1070</c:v>
                </c:pt>
                <c:pt idx="1083">
                  <c:v>1597</c:v>
                </c:pt>
                <c:pt idx="1084">
                  <c:v>1023</c:v>
                </c:pt>
              </c:numCache>
            </c:numRef>
          </c:xVal>
          <c:yVal>
            <c:numRef>
              <c:f>data_excerpt_scatter_plots!$A$2:$A$1086</c:f>
              <c:numCache>
                <c:formatCode>General</c:formatCode>
                <c:ptCount val="1085"/>
                <c:pt idx="0">
                  <c:v>174000</c:v>
                </c:pt>
                <c:pt idx="1">
                  <c:v>337000</c:v>
                </c:pt>
                <c:pt idx="2">
                  <c:v>850000</c:v>
                </c:pt>
                <c:pt idx="3">
                  <c:v>516000</c:v>
                </c:pt>
                <c:pt idx="4">
                  <c:v>145000</c:v>
                </c:pt>
                <c:pt idx="5">
                  <c:v>962000</c:v>
                </c:pt>
                <c:pt idx="6">
                  <c:v>676000</c:v>
                </c:pt>
                <c:pt idx="7">
                  <c:v>265000</c:v>
                </c:pt>
                <c:pt idx="8">
                  <c:v>357500</c:v>
                </c:pt>
                <c:pt idx="9">
                  <c:v>382000</c:v>
                </c:pt>
                <c:pt idx="10">
                  <c:v>391000</c:v>
                </c:pt>
                <c:pt idx="11">
                  <c:v>564000</c:v>
                </c:pt>
                <c:pt idx="12">
                  <c:v>310000</c:v>
                </c:pt>
                <c:pt idx="13">
                  <c:v>573000</c:v>
                </c:pt>
                <c:pt idx="14">
                  <c:v>548000</c:v>
                </c:pt>
                <c:pt idx="15">
                  <c:v>380000</c:v>
                </c:pt>
                <c:pt idx="16">
                  <c:v>489900</c:v>
                </c:pt>
                <c:pt idx="17">
                  <c:v>410000</c:v>
                </c:pt>
                <c:pt idx="18">
                  <c:v>288000</c:v>
                </c:pt>
                <c:pt idx="19">
                  <c:v>549000</c:v>
                </c:pt>
                <c:pt idx="20">
                  <c:v>325000</c:v>
                </c:pt>
                <c:pt idx="21">
                  <c:v>348500</c:v>
                </c:pt>
                <c:pt idx="22">
                  <c:v>480000</c:v>
                </c:pt>
                <c:pt idx="23">
                  <c:v>275000</c:v>
                </c:pt>
                <c:pt idx="24">
                  <c:v>300000</c:v>
                </c:pt>
                <c:pt idx="25">
                  <c:v>475000</c:v>
                </c:pt>
                <c:pt idx="26">
                  <c:v>390000</c:v>
                </c:pt>
                <c:pt idx="27">
                  <c:v>200000</c:v>
                </c:pt>
                <c:pt idx="28">
                  <c:v>610000</c:v>
                </c:pt>
                <c:pt idx="29">
                  <c:v>330000</c:v>
                </c:pt>
                <c:pt idx="30">
                  <c:v>730000</c:v>
                </c:pt>
                <c:pt idx="31">
                  <c:v>250000</c:v>
                </c:pt>
                <c:pt idx="32">
                  <c:v>145000</c:v>
                </c:pt>
                <c:pt idx="33">
                  <c:v>529900</c:v>
                </c:pt>
                <c:pt idx="34">
                  <c:v>955000</c:v>
                </c:pt>
                <c:pt idx="35">
                  <c:v>312000</c:v>
                </c:pt>
                <c:pt idx="36">
                  <c:v>528000</c:v>
                </c:pt>
                <c:pt idx="37">
                  <c:v>289000</c:v>
                </c:pt>
                <c:pt idx="38">
                  <c:v>371000</c:v>
                </c:pt>
                <c:pt idx="39">
                  <c:v>348000</c:v>
                </c:pt>
                <c:pt idx="40">
                  <c:v>625000</c:v>
                </c:pt>
                <c:pt idx="41">
                  <c:v>760000</c:v>
                </c:pt>
                <c:pt idx="42">
                  <c:v>590000</c:v>
                </c:pt>
                <c:pt idx="43">
                  <c:v>290000</c:v>
                </c:pt>
                <c:pt idx="44">
                  <c:v>410000</c:v>
                </c:pt>
                <c:pt idx="45">
                  <c:v>835000</c:v>
                </c:pt>
                <c:pt idx="46">
                  <c:v>715000</c:v>
                </c:pt>
                <c:pt idx="47">
                  <c:v>315000</c:v>
                </c:pt>
                <c:pt idx="48">
                  <c:v>595000</c:v>
                </c:pt>
                <c:pt idx="49">
                  <c:v>360000</c:v>
                </c:pt>
                <c:pt idx="50">
                  <c:v>540000</c:v>
                </c:pt>
                <c:pt idx="51">
                  <c:v>456600</c:v>
                </c:pt>
                <c:pt idx="52">
                  <c:v>830000</c:v>
                </c:pt>
                <c:pt idx="53">
                  <c:v>375000</c:v>
                </c:pt>
                <c:pt idx="54">
                  <c:v>925500</c:v>
                </c:pt>
                <c:pt idx="55">
                  <c:v>310000</c:v>
                </c:pt>
                <c:pt idx="56">
                  <c:v>168000</c:v>
                </c:pt>
                <c:pt idx="57">
                  <c:v>960000</c:v>
                </c:pt>
                <c:pt idx="58">
                  <c:v>980000</c:v>
                </c:pt>
                <c:pt idx="59">
                  <c:v>1542500</c:v>
                </c:pt>
                <c:pt idx="60">
                  <c:v>777000</c:v>
                </c:pt>
                <c:pt idx="61">
                  <c:v>644000</c:v>
                </c:pt>
                <c:pt idx="62">
                  <c:v>264000</c:v>
                </c:pt>
                <c:pt idx="63">
                  <c:v>270000</c:v>
                </c:pt>
                <c:pt idx="64">
                  <c:v>420000</c:v>
                </c:pt>
                <c:pt idx="65">
                  <c:v>366000</c:v>
                </c:pt>
                <c:pt idx="66">
                  <c:v>760000</c:v>
                </c:pt>
                <c:pt idx="67">
                  <c:v>383000</c:v>
                </c:pt>
                <c:pt idx="68">
                  <c:v>405000</c:v>
                </c:pt>
                <c:pt idx="69">
                  <c:v>337500</c:v>
                </c:pt>
                <c:pt idx="70">
                  <c:v>313000</c:v>
                </c:pt>
                <c:pt idx="71">
                  <c:v>685000</c:v>
                </c:pt>
                <c:pt idx="72">
                  <c:v>356000</c:v>
                </c:pt>
                <c:pt idx="73">
                  <c:v>1125000</c:v>
                </c:pt>
                <c:pt idx="74">
                  <c:v>771000</c:v>
                </c:pt>
                <c:pt idx="75">
                  <c:v>370000</c:v>
                </c:pt>
                <c:pt idx="76">
                  <c:v>382500</c:v>
                </c:pt>
                <c:pt idx="77">
                  <c:v>535000</c:v>
                </c:pt>
                <c:pt idx="78">
                  <c:v>350000</c:v>
                </c:pt>
                <c:pt idx="79">
                  <c:v>205000</c:v>
                </c:pt>
                <c:pt idx="80">
                  <c:v>345000</c:v>
                </c:pt>
                <c:pt idx="81">
                  <c:v>153000</c:v>
                </c:pt>
                <c:pt idx="82">
                  <c:v>707000</c:v>
                </c:pt>
                <c:pt idx="83">
                  <c:v>475000</c:v>
                </c:pt>
                <c:pt idx="84">
                  <c:v>950000</c:v>
                </c:pt>
                <c:pt idx="85">
                  <c:v>349000</c:v>
                </c:pt>
                <c:pt idx="86">
                  <c:v>335000</c:v>
                </c:pt>
                <c:pt idx="87">
                  <c:v>750000</c:v>
                </c:pt>
                <c:pt idx="88">
                  <c:v>174000</c:v>
                </c:pt>
                <c:pt idx="89">
                  <c:v>462500</c:v>
                </c:pt>
                <c:pt idx="90">
                  <c:v>432500</c:v>
                </c:pt>
                <c:pt idx="91">
                  <c:v>1200000</c:v>
                </c:pt>
                <c:pt idx="92">
                  <c:v>207500</c:v>
                </c:pt>
                <c:pt idx="93">
                  <c:v>831000</c:v>
                </c:pt>
                <c:pt idx="94">
                  <c:v>620000</c:v>
                </c:pt>
                <c:pt idx="95">
                  <c:v>390000</c:v>
                </c:pt>
                <c:pt idx="96">
                  <c:v>385000</c:v>
                </c:pt>
                <c:pt idx="97">
                  <c:v>500000</c:v>
                </c:pt>
                <c:pt idx="98">
                  <c:v>619500</c:v>
                </c:pt>
                <c:pt idx="99">
                  <c:v>600000</c:v>
                </c:pt>
                <c:pt idx="100">
                  <c:v>849000</c:v>
                </c:pt>
                <c:pt idx="101">
                  <c:v>438000</c:v>
                </c:pt>
                <c:pt idx="102">
                  <c:v>389000</c:v>
                </c:pt>
                <c:pt idx="103">
                  <c:v>315000</c:v>
                </c:pt>
                <c:pt idx="104">
                  <c:v>838500</c:v>
                </c:pt>
                <c:pt idx="105">
                  <c:v>375000</c:v>
                </c:pt>
                <c:pt idx="106">
                  <c:v>1050000</c:v>
                </c:pt>
                <c:pt idx="107">
                  <c:v>379000</c:v>
                </c:pt>
                <c:pt idx="108">
                  <c:v>327000</c:v>
                </c:pt>
                <c:pt idx="109">
                  <c:v>1187500</c:v>
                </c:pt>
                <c:pt idx="110">
                  <c:v>345000</c:v>
                </c:pt>
                <c:pt idx="111">
                  <c:v>445000</c:v>
                </c:pt>
                <c:pt idx="112">
                  <c:v>400000</c:v>
                </c:pt>
                <c:pt idx="113">
                  <c:v>767200</c:v>
                </c:pt>
                <c:pt idx="114">
                  <c:v>352000</c:v>
                </c:pt>
                <c:pt idx="115">
                  <c:v>595000</c:v>
                </c:pt>
                <c:pt idx="116">
                  <c:v>660000</c:v>
                </c:pt>
                <c:pt idx="117">
                  <c:v>468000</c:v>
                </c:pt>
                <c:pt idx="118">
                  <c:v>367000</c:v>
                </c:pt>
                <c:pt idx="119">
                  <c:v>309000</c:v>
                </c:pt>
                <c:pt idx="120">
                  <c:v>198000</c:v>
                </c:pt>
                <c:pt idx="121">
                  <c:v>650000</c:v>
                </c:pt>
                <c:pt idx="122">
                  <c:v>452500</c:v>
                </c:pt>
                <c:pt idx="123">
                  <c:v>477000</c:v>
                </c:pt>
                <c:pt idx="124">
                  <c:v>1200000</c:v>
                </c:pt>
                <c:pt idx="125">
                  <c:v>425000</c:v>
                </c:pt>
                <c:pt idx="126">
                  <c:v>1270117</c:v>
                </c:pt>
                <c:pt idx="127">
                  <c:v>740000</c:v>
                </c:pt>
                <c:pt idx="128">
                  <c:v>450000</c:v>
                </c:pt>
                <c:pt idx="129">
                  <c:v>530000</c:v>
                </c:pt>
                <c:pt idx="130">
                  <c:v>806000</c:v>
                </c:pt>
                <c:pt idx="131">
                  <c:v>700000</c:v>
                </c:pt>
                <c:pt idx="132">
                  <c:v>365000</c:v>
                </c:pt>
                <c:pt idx="133">
                  <c:v>655000</c:v>
                </c:pt>
                <c:pt idx="134">
                  <c:v>708000</c:v>
                </c:pt>
                <c:pt idx="135">
                  <c:v>830000</c:v>
                </c:pt>
                <c:pt idx="136">
                  <c:v>422500</c:v>
                </c:pt>
                <c:pt idx="137">
                  <c:v>455000</c:v>
                </c:pt>
                <c:pt idx="138">
                  <c:v>502000</c:v>
                </c:pt>
                <c:pt idx="139">
                  <c:v>420000</c:v>
                </c:pt>
                <c:pt idx="140">
                  <c:v>541500</c:v>
                </c:pt>
                <c:pt idx="141">
                  <c:v>475000</c:v>
                </c:pt>
                <c:pt idx="142">
                  <c:v>445000</c:v>
                </c:pt>
                <c:pt idx="143">
                  <c:v>615000</c:v>
                </c:pt>
                <c:pt idx="144">
                  <c:v>1708000</c:v>
                </c:pt>
                <c:pt idx="145">
                  <c:v>675000</c:v>
                </c:pt>
                <c:pt idx="146">
                  <c:v>174000</c:v>
                </c:pt>
                <c:pt idx="147">
                  <c:v>232000</c:v>
                </c:pt>
                <c:pt idx="148">
                  <c:v>550000</c:v>
                </c:pt>
                <c:pt idx="149">
                  <c:v>333000</c:v>
                </c:pt>
                <c:pt idx="150">
                  <c:v>770000</c:v>
                </c:pt>
                <c:pt idx="151">
                  <c:v>705000</c:v>
                </c:pt>
                <c:pt idx="152">
                  <c:v>811000</c:v>
                </c:pt>
                <c:pt idx="153">
                  <c:v>325000</c:v>
                </c:pt>
                <c:pt idx="154">
                  <c:v>699900</c:v>
                </c:pt>
                <c:pt idx="155">
                  <c:v>575000</c:v>
                </c:pt>
                <c:pt idx="156">
                  <c:v>655000</c:v>
                </c:pt>
                <c:pt idx="157">
                  <c:v>550000</c:v>
                </c:pt>
                <c:pt idx="158">
                  <c:v>625000</c:v>
                </c:pt>
                <c:pt idx="159">
                  <c:v>300000</c:v>
                </c:pt>
                <c:pt idx="160">
                  <c:v>582000</c:v>
                </c:pt>
                <c:pt idx="161">
                  <c:v>565000</c:v>
                </c:pt>
                <c:pt idx="162">
                  <c:v>550000</c:v>
                </c:pt>
                <c:pt idx="163">
                  <c:v>425000</c:v>
                </c:pt>
                <c:pt idx="164">
                  <c:v>269000</c:v>
                </c:pt>
                <c:pt idx="165">
                  <c:v>430000</c:v>
                </c:pt>
                <c:pt idx="166">
                  <c:v>460000</c:v>
                </c:pt>
                <c:pt idx="167">
                  <c:v>605000</c:v>
                </c:pt>
                <c:pt idx="168">
                  <c:v>520000</c:v>
                </c:pt>
                <c:pt idx="169">
                  <c:v>363000</c:v>
                </c:pt>
                <c:pt idx="170">
                  <c:v>459000</c:v>
                </c:pt>
                <c:pt idx="171">
                  <c:v>1125000</c:v>
                </c:pt>
                <c:pt idx="172">
                  <c:v>355000</c:v>
                </c:pt>
                <c:pt idx="173">
                  <c:v>705000</c:v>
                </c:pt>
                <c:pt idx="174">
                  <c:v>439000</c:v>
                </c:pt>
                <c:pt idx="175">
                  <c:v>303000</c:v>
                </c:pt>
                <c:pt idx="176">
                  <c:v>732500</c:v>
                </c:pt>
                <c:pt idx="177">
                  <c:v>449000</c:v>
                </c:pt>
                <c:pt idx="178">
                  <c:v>660000</c:v>
                </c:pt>
                <c:pt idx="179">
                  <c:v>535000</c:v>
                </c:pt>
                <c:pt idx="180">
                  <c:v>460000</c:v>
                </c:pt>
                <c:pt idx="181">
                  <c:v>399000</c:v>
                </c:pt>
                <c:pt idx="182">
                  <c:v>388000</c:v>
                </c:pt>
                <c:pt idx="183">
                  <c:v>320000</c:v>
                </c:pt>
                <c:pt idx="184">
                  <c:v>859000</c:v>
                </c:pt>
                <c:pt idx="185">
                  <c:v>980000</c:v>
                </c:pt>
                <c:pt idx="186">
                  <c:v>120151</c:v>
                </c:pt>
                <c:pt idx="187">
                  <c:v>282500</c:v>
                </c:pt>
                <c:pt idx="188">
                  <c:v>531000</c:v>
                </c:pt>
                <c:pt idx="189">
                  <c:v>314000</c:v>
                </c:pt>
                <c:pt idx="190">
                  <c:v>605000</c:v>
                </c:pt>
                <c:pt idx="191">
                  <c:v>271000</c:v>
                </c:pt>
                <c:pt idx="192">
                  <c:v>511500</c:v>
                </c:pt>
                <c:pt idx="193">
                  <c:v>569000</c:v>
                </c:pt>
                <c:pt idx="194">
                  <c:v>849000</c:v>
                </c:pt>
                <c:pt idx="195">
                  <c:v>1140416</c:v>
                </c:pt>
                <c:pt idx="196">
                  <c:v>455000</c:v>
                </c:pt>
                <c:pt idx="197">
                  <c:v>528000</c:v>
                </c:pt>
                <c:pt idx="198">
                  <c:v>165000</c:v>
                </c:pt>
                <c:pt idx="199">
                  <c:v>412000</c:v>
                </c:pt>
                <c:pt idx="200">
                  <c:v>450000</c:v>
                </c:pt>
                <c:pt idx="201">
                  <c:v>270000</c:v>
                </c:pt>
                <c:pt idx="202">
                  <c:v>740000</c:v>
                </c:pt>
                <c:pt idx="203">
                  <c:v>176500</c:v>
                </c:pt>
                <c:pt idx="204">
                  <c:v>1200000</c:v>
                </c:pt>
                <c:pt idx="205">
                  <c:v>600000</c:v>
                </c:pt>
                <c:pt idx="206">
                  <c:v>192000</c:v>
                </c:pt>
                <c:pt idx="207">
                  <c:v>428000</c:v>
                </c:pt>
                <c:pt idx="208">
                  <c:v>201200</c:v>
                </c:pt>
                <c:pt idx="209">
                  <c:v>594000</c:v>
                </c:pt>
                <c:pt idx="210">
                  <c:v>849000</c:v>
                </c:pt>
                <c:pt idx="211">
                  <c:v>416000</c:v>
                </c:pt>
                <c:pt idx="212">
                  <c:v>643000</c:v>
                </c:pt>
                <c:pt idx="213">
                  <c:v>324000</c:v>
                </c:pt>
                <c:pt idx="214">
                  <c:v>496500</c:v>
                </c:pt>
                <c:pt idx="215">
                  <c:v>355000</c:v>
                </c:pt>
                <c:pt idx="216">
                  <c:v>215000</c:v>
                </c:pt>
                <c:pt idx="217">
                  <c:v>629000</c:v>
                </c:pt>
                <c:pt idx="218">
                  <c:v>572500</c:v>
                </c:pt>
                <c:pt idx="219">
                  <c:v>602000</c:v>
                </c:pt>
                <c:pt idx="220">
                  <c:v>453000</c:v>
                </c:pt>
                <c:pt idx="221">
                  <c:v>520000</c:v>
                </c:pt>
                <c:pt idx="222">
                  <c:v>415000</c:v>
                </c:pt>
                <c:pt idx="223">
                  <c:v>469000</c:v>
                </c:pt>
                <c:pt idx="224">
                  <c:v>750000</c:v>
                </c:pt>
                <c:pt idx="225">
                  <c:v>333500</c:v>
                </c:pt>
                <c:pt idx="226">
                  <c:v>315000</c:v>
                </c:pt>
                <c:pt idx="227">
                  <c:v>505500</c:v>
                </c:pt>
                <c:pt idx="228">
                  <c:v>995000</c:v>
                </c:pt>
                <c:pt idx="229">
                  <c:v>1280000</c:v>
                </c:pt>
                <c:pt idx="230">
                  <c:v>454000</c:v>
                </c:pt>
                <c:pt idx="231">
                  <c:v>235000</c:v>
                </c:pt>
                <c:pt idx="232">
                  <c:v>192500</c:v>
                </c:pt>
                <c:pt idx="233">
                  <c:v>363000</c:v>
                </c:pt>
                <c:pt idx="234">
                  <c:v>334500</c:v>
                </c:pt>
                <c:pt idx="235">
                  <c:v>760000</c:v>
                </c:pt>
                <c:pt idx="236">
                  <c:v>645000</c:v>
                </c:pt>
                <c:pt idx="237">
                  <c:v>660000</c:v>
                </c:pt>
                <c:pt idx="238">
                  <c:v>1250000</c:v>
                </c:pt>
                <c:pt idx="239">
                  <c:v>487000</c:v>
                </c:pt>
                <c:pt idx="240">
                  <c:v>879000</c:v>
                </c:pt>
                <c:pt idx="241">
                  <c:v>122645</c:v>
                </c:pt>
                <c:pt idx="242">
                  <c:v>245000</c:v>
                </c:pt>
                <c:pt idx="243">
                  <c:v>899000</c:v>
                </c:pt>
                <c:pt idx="244">
                  <c:v>590000</c:v>
                </c:pt>
                <c:pt idx="245">
                  <c:v>490000</c:v>
                </c:pt>
                <c:pt idx="246">
                  <c:v>295000</c:v>
                </c:pt>
                <c:pt idx="247">
                  <c:v>986912</c:v>
                </c:pt>
                <c:pt idx="248">
                  <c:v>680040</c:v>
                </c:pt>
                <c:pt idx="249">
                  <c:v>435000</c:v>
                </c:pt>
                <c:pt idx="250">
                  <c:v>397500</c:v>
                </c:pt>
                <c:pt idx="251">
                  <c:v>435000</c:v>
                </c:pt>
                <c:pt idx="252">
                  <c:v>305000</c:v>
                </c:pt>
                <c:pt idx="253">
                  <c:v>615000</c:v>
                </c:pt>
                <c:pt idx="254">
                  <c:v>359000</c:v>
                </c:pt>
                <c:pt idx="255">
                  <c:v>375000</c:v>
                </c:pt>
                <c:pt idx="256">
                  <c:v>207500</c:v>
                </c:pt>
                <c:pt idx="257">
                  <c:v>174000</c:v>
                </c:pt>
                <c:pt idx="258">
                  <c:v>710000</c:v>
                </c:pt>
                <c:pt idx="259">
                  <c:v>795000</c:v>
                </c:pt>
                <c:pt idx="260">
                  <c:v>529000</c:v>
                </c:pt>
                <c:pt idx="261">
                  <c:v>325000</c:v>
                </c:pt>
                <c:pt idx="262">
                  <c:v>848888</c:v>
                </c:pt>
                <c:pt idx="263">
                  <c:v>469000</c:v>
                </c:pt>
                <c:pt idx="264">
                  <c:v>425000</c:v>
                </c:pt>
                <c:pt idx="265">
                  <c:v>450000</c:v>
                </c:pt>
                <c:pt idx="266">
                  <c:v>725000</c:v>
                </c:pt>
                <c:pt idx="267">
                  <c:v>280000</c:v>
                </c:pt>
                <c:pt idx="268">
                  <c:v>1262675</c:v>
                </c:pt>
                <c:pt idx="269">
                  <c:v>260000</c:v>
                </c:pt>
                <c:pt idx="270">
                  <c:v>415000</c:v>
                </c:pt>
                <c:pt idx="271">
                  <c:v>1253653</c:v>
                </c:pt>
                <c:pt idx="272">
                  <c:v>270000</c:v>
                </c:pt>
                <c:pt idx="273">
                  <c:v>488000</c:v>
                </c:pt>
                <c:pt idx="274">
                  <c:v>295000</c:v>
                </c:pt>
                <c:pt idx="275">
                  <c:v>400000</c:v>
                </c:pt>
                <c:pt idx="276">
                  <c:v>350000</c:v>
                </c:pt>
                <c:pt idx="277">
                  <c:v>640000</c:v>
                </c:pt>
                <c:pt idx="278">
                  <c:v>410000</c:v>
                </c:pt>
                <c:pt idx="279">
                  <c:v>410000</c:v>
                </c:pt>
                <c:pt idx="280">
                  <c:v>1225000</c:v>
                </c:pt>
                <c:pt idx="281">
                  <c:v>423000</c:v>
                </c:pt>
                <c:pt idx="282">
                  <c:v>307000</c:v>
                </c:pt>
                <c:pt idx="283">
                  <c:v>490000</c:v>
                </c:pt>
                <c:pt idx="284">
                  <c:v>330000</c:v>
                </c:pt>
                <c:pt idx="285">
                  <c:v>540000</c:v>
                </c:pt>
                <c:pt idx="286">
                  <c:v>605000</c:v>
                </c:pt>
                <c:pt idx="287">
                  <c:v>399000</c:v>
                </c:pt>
                <c:pt idx="288">
                  <c:v>475000</c:v>
                </c:pt>
                <c:pt idx="289">
                  <c:v>735000</c:v>
                </c:pt>
                <c:pt idx="290">
                  <c:v>340000</c:v>
                </c:pt>
                <c:pt idx="291">
                  <c:v>2350000</c:v>
                </c:pt>
                <c:pt idx="292">
                  <c:v>359000</c:v>
                </c:pt>
                <c:pt idx="293">
                  <c:v>337000</c:v>
                </c:pt>
                <c:pt idx="294">
                  <c:v>625000</c:v>
                </c:pt>
                <c:pt idx="295">
                  <c:v>360000</c:v>
                </c:pt>
                <c:pt idx="296">
                  <c:v>307000</c:v>
                </c:pt>
                <c:pt idx="297">
                  <c:v>955000</c:v>
                </c:pt>
                <c:pt idx="298">
                  <c:v>180000</c:v>
                </c:pt>
                <c:pt idx="299">
                  <c:v>366500</c:v>
                </c:pt>
                <c:pt idx="300">
                  <c:v>209000</c:v>
                </c:pt>
                <c:pt idx="301">
                  <c:v>259000</c:v>
                </c:pt>
                <c:pt idx="302">
                  <c:v>540000</c:v>
                </c:pt>
                <c:pt idx="303">
                  <c:v>245000</c:v>
                </c:pt>
                <c:pt idx="304">
                  <c:v>278596</c:v>
                </c:pt>
                <c:pt idx="305">
                  <c:v>850000</c:v>
                </c:pt>
                <c:pt idx="306">
                  <c:v>625000</c:v>
                </c:pt>
                <c:pt idx="307">
                  <c:v>528000</c:v>
                </c:pt>
                <c:pt idx="308">
                  <c:v>356300</c:v>
                </c:pt>
                <c:pt idx="309">
                  <c:v>145000</c:v>
                </c:pt>
                <c:pt idx="310">
                  <c:v>419000</c:v>
                </c:pt>
                <c:pt idx="311">
                  <c:v>285000</c:v>
                </c:pt>
                <c:pt idx="312">
                  <c:v>515000</c:v>
                </c:pt>
                <c:pt idx="313">
                  <c:v>320000</c:v>
                </c:pt>
                <c:pt idx="314">
                  <c:v>485000</c:v>
                </c:pt>
                <c:pt idx="315">
                  <c:v>565000</c:v>
                </c:pt>
                <c:pt idx="316">
                  <c:v>275000</c:v>
                </c:pt>
                <c:pt idx="317">
                  <c:v>1105000</c:v>
                </c:pt>
                <c:pt idx="318">
                  <c:v>203000</c:v>
                </c:pt>
                <c:pt idx="319">
                  <c:v>285000</c:v>
                </c:pt>
                <c:pt idx="320">
                  <c:v>321000</c:v>
                </c:pt>
                <c:pt idx="321">
                  <c:v>408000</c:v>
                </c:pt>
                <c:pt idx="322">
                  <c:v>522000</c:v>
                </c:pt>
                <c:pt idx="323">
                  <c:v>521000</c:v>
                </c:pt>
                <c:pt idx="324">
                  <c:v>145000</c:v>
                </c:pt>
                <c:pt idx="325">
                  <c:v>565000</c:v>
                </c:pt>
                <c:pt idx="326">
                  <c:v>399000</c:v>
                </c:pt>
                <c:pt idx="327">
                  <c:v>297000</c:v>
                </c:pt>
                <c:pt idx="328">
                  <c:v>1035000</c:v>
                </c:pt>
                <c:pt idx="329">
                  <c:v>349000</c:v>
                </c:pt>
                <c:pt idx="330">
                  <c:v>355000</c:v>
                </c:pt>
                <c:pt idx="331">
                  <c:v>415500</c:v>
                </c:pt>
                <c:pt idx="332">
                  <c:v>515000</c:v>
                </c:pt>
                <c:pt idx="333">
                  <c:v>297000</c:v>
                </c:pt>
                <c:pt idx="334">
                  <c:v>595000</c:v>
                </c:pt>
                <c:pt idx="335">
                  <c:v>492500</c:v>
                </c:pt>
                <c:pt idx="336">
                  <c:v>714500</c:v>
                </c:pt>
                <c:pt idx="337">
                  <c:v>415000</c:v>
                </c:pt>
                <c:pt idx="338">
                  <c:v>350000</c:v>
                </c:pt>
                <c:pt idx="339">
                  <c:v>442500</c:v>
                </c:pt>
                <c:pt idx="340">
                  <c:v>174000</c:v>
                </c:pt>
                <c:pt idx="341">
                  <c:v>491500</c:v>
                </c:pt>
                <c:pt idx="342">
                  <c:v>720000</c:v>
                </c:pt>
                <c:pt idx="343">
                  <c:v>174000</c:v>
                </c:pt>
                <c:pt idx="344">
                  <c:v>720000</c:v>
                </c:pt>
                <c:pt idx="345">
                  <c:v>559100</c:v>
                </c:pt>
                <c:pt idx="346">
                  <c:v>472000</c:v>
                </c:pt>
                <c:pt idx="347">
                  <c:v>423000</c:v>
                </c:pt>
                <c:pt idx="348">
                  <c:v>174000</c:v>
                </c:pt>
                <c:pt idx="349">
                  <c:v>440000</c:v>
                </c:pt>
                <c:pt idx="350">
                  <c:v>1300000</c:v>
                </c:pt>
                <c:pt idx="351">
                  <c:v>395000</c:v>
                </c:pt>
                <c:pt idx="352">
                  <c:v>899000</c:v>
                </c:pt>
                <c:pt idx="353">
                  <c:v>675000</c:v>
                </c:pt>
                <c:pt idx="354">
                  <c:v>363000</c:v>
                </c:pt>
                <c:pt idx="355">
                  <c:v>710000</c:v>
                </c:pt>
                <c:pt idx="356">
                  <c:v>820000</c:v>
                </c:pt>
                <c:pt idx="357">
                  <c:v>964000</c:v>
                </c:pt>
                <c:pt idx="358">
                  <c:v>170000</c:v>
                </c:pt>
                <c:pt idx="359">
                  <c:v>468000</c:v>
                </c:pt>
                <c:pt idx="360">
                  <c:v>417742</c:v>
                </c:pt>
                <c:pt idx="361">
                  <c:v>250500</c:v>
                </c:pt>
                <c:pt idx="362">
                  <c:v>1200000</c:v>
                </c:pt>
                <c:pt idx="363">
                  <c:v>425000</c:v>
                </c:pt>
                <c:pt idx="364">
                  <c:v>455000</c:v>
                </c:pt>
                <c:pt idx="365">
                  <c:v>420000</c:v>
                </c:pt>
                <c:pt idx="366">
                  <c:v>447000</c:v>
                </c:pt>
                <c:pt idx="367">
                  <c:v>249000</c:v>
                </c:pt>
                <c:pt idx="368">
                  <c:v>560000</c:v>
                </c:pt>
                <c:pt idx="369">
                  <c:v>770000</c:v>
                </c:pt>
                <c:pt idx="370">
                  <c:v>280000</c:v>
                </c:pt>
                <c:pt idx="371">
                  <c:v>419100</c:v>
                </c:pt>
                <c:pt idx="372">
                  <c:v>768120</c:v>
                </c:pt>
                <c:pt idx="373">
                  <c:v>546000</c:v>
                </c:pt>
                <c:pt idx="374">
                  <c:v>285000</c:v>
                </c:pt>
                <c:pt idx="375">
                  <c:v>699000</c:v>
                </c:pt>
                <c:pt idx="376">
                  <c:v>523000</c:v>
                </c:pt>
                <c:pt idx="377">
                  <c:v>849000</c:v>
                </c:pt>
                <c:pt idx="378">
                  <c:v>223000</c:v>
                </c:pt>
                <c:pt idx="379">
                  <c:v>576500</c:v>
                </c:pt>
                <c:pt idx="380">
                  <c:v>365000</c:v>
                </c:pt>
                <c:pt idx="381">
                  <c:v>609000</c:v>
                </c:pt>
                <c:pt idx="382">
                  <c:v>122645</c:v>
                </c:pt>
                <c:pt idx="383">
                  <c:v>176000</c:v>
                </c:pt>
                <c:pt idx="384">
                  <c:v>605000</c:v>
                </c:pt>
                <c:pt idx="385">
                  <c:v>405000</c:v>
                </c:pt>
                <c:pt idx="386">
                  <c:v>553000</c:v>
                </c:pt>
                <c:pt idx="387">
                  <c:v>1240000</c:v>
                </c:pt>
                <c:pt idx="388">
                  <c:v>390000</c:v>
                </c:pt>
                <c:pt idx="389">
                  <c:v>1019850</c:v>
                </c:pt>
                <c:pt idx="390">
                  <c:v>300000</c:v>
                </c:pt>
                <c:pt idx="391">
                  <c:v>280000</c:v>
                </c:pt>
                <c:pt idx="392">
                  <c:v>541000</c:v>
                </c:pt>
                <c:pt idx="393">
                  <c:v>435000</c:v>
                </c:pt>
                <c:pt idx="394">
                  <c:v>241313</c:v>
                </c:pt>
                <c:pt idx="395">
                  <c:v>732000</c:v>
                </c:pt>
                <c:pt idx="396">
                  <c:v>348000</c:v>
                </c:pt>
                <c:pt idx="397">
                  <c:v>595000</c:v>
                </c:pt>
                <c:pt idx="398">
                  <c:v>750000</c:v>
                </c:pt>
                <c:pt idx="399">
                  <c:v>675000</c:v>
                </c:pt>
                <c:pt idx="400">
                  <c:v>709000</c:v>
                </c:pt>
                <c:pt idx="401">
                  <c:v>289000</c:v>
                </c:pt>
                <c:pt idx="402">
                  <c:v>312300</c:v>
                </c:pt>
                <c:pt idx="403">
                  <c:v>425000</c:v>
                </c:pt>
                <c:pt idx="404">
                  <c:v>452000</c:v>
                </c:pt>
                <c:pt idx="405">
                  <c:v>488000</c:v>
                </c:pt>
                <c:pt idx="406">
                  <c:v>395000</c:v>
                </c:pt>
                <c:pt idx="407">
                  <c:v>1015000</c:v>
                </c:pt>
                <c:pt idx="408">
                  <c:v>253000</c:v>
                </c:pt>
                <c:pt idx="409">
                  <c:v>1965000</c:v>
                </c:pt>
                <c:pt idx="410">
                  <c:v>655000</c:v>
                </c:pt>
                <c:pt idx="411">
                  <c:v>275000</c:v>
                </c:pt>
                <c:pt idx="412">
                  <c:v>555000</c:v>
                </c:pt>
                <c:pt idx="413">
                  <c:v>306000</c:v>
                </c:pt>
                <c:pt idx="414">
                  <c:v>352000</c:v>
                </c:pt>
                <c:pt idx="415">
                  <c:v>655000</c:v>
                </c:pt>
                <c:pt idx="416">
                  <c:v>665000</c:v>
                </c:pt>
                <c:pt idx="417">
                  <c:v>545000</c:v>
                </c:pt>
                <c:pt idx="418">
                  <c:v>1380000</c:v>
                </c:pt>
                <c:pt idx="419">
                  <c:v>433000</c:v>
                </c:pt>
                <c:pt idx="420">
                  <c:v>322500</c:v>
                </c:pt>
                <c:pt idx="421">
                  <c:v>681000</c:v>
                </c:pt>
                <c:pt idx="422">
                  <c:v>291500</c:v>
                </c:pt>
                <c:pt idx="423">
                  <c:v>377000</c:v>
                </c:pt>
                <c:pt idx="424">
                  <c:v>1100000</c:v>
                </c:pt>
                <c:pt idx="425">
                  <c:v>375000</c:v>
                </c:pt>
                <c:pt idx="426">
                  <c:v>734000</c:v>
                </c:pt>
                <c:pt idx="427">
                  <c:v>378000</c:v>
                </c:pt>
                <c:pt idx="428">
                  <c:v>485000</c:v>
                </c:pt>
                <c:pt idx="429">
                  <c:v>348000</c:v>
                </c:pt>
                <c:pt idx="430">
                  <c:v>245000</c:v>
                </c:pt>
                <c:pt idx="431">
                  <c:v>449000</c:v>
                </c:pt>
                <c:pt idx="432">
                  <c:v>360000</c:v>
                </c:pt>
                <c:pt idx="433">
                  <c:v>634900</c:v>
                </c:pt>
                <c:pt idx="434">
                  <c:v>340000</c:v>
                </c:pt>
                <c:pt idx="435">
                  <c:v>399000</c:v>
                </c:pt>
                <c:pt idx="436">
                  <c:v>512000</c:v>
                </c:pt>
                <c:pt idx="437">
                  <c:v>396000</c:v>
                </c:pt>
                <c:pt idx="438">
                  <c:v>415500</c:v>
                </c:pt>
                <c:pt idx="439">
                  <c:v>279000</c:v>
                </c:pt>
                <c:pt idx="440">
                  <c:v>323000</c:v>
                </c:pt>
                <c:pt idx="441">
                  <c:v>191000</c:v>
                </c:pt>
                <c:pt idx="442">
                  <c:v>642000</c:v>
                </c:pt>
                <c:pt idx="443">
                  <c:v>335000</c:v>
                </c:pt>
                <c:pt idx="444">
                  <c:v>523750</c:v>
                </c:pt>
                <c:pt idx="445">
                  <c:v>430000</c:v>
                </c:pt>
                <c:pt idx="446">
                  <c:v>420000</c:v>
                </c:pt>
                <c:pt idx="447">
                  <c:v>393500</c:v>
                </c:pt>
                <c:pt idx="448">
                  <c:v>775000</c:v>
                </c:pt>
                <c:pt idx="449">
                  <c:v>405000</c:v>
                </c:pt>
                <c:pt idx="450">
                  <c:v>549000</c:v>
                </c:pt>
                <c:pt idx="451">
                  <c:v>507000</c:v>
                </c:pt>
                <c:pt idx="452">
                  <c:v>650000</c:v>
                </c:pt>
                <c:pt idx="453">
                  <c:v>740000</c:v>
                </c:pt>
                <c:pt idx="454">
                  <c:v>595000</c:v>
                </c:pt>
                <c:pt idx="455">
                  <c:v>840000</c:v>
                </c:pt>
                <c:pt idx="456">
                  <c:v>400000</c:v>
                </c:pt>
                <c:pt idx="457">
                  <c:v>631000</c:v>
                </c:pt>
                <c:pt idx="458">
                  <c:v>445000</c:v>
                </c:pt>
                <c:pt idx="459">
                  <c:v>433000</c:v>
                </c:pt>
                <c:pt idx="460">
                  <c:v>653750</c:v>
                </c:pt>
                <c:pt idx="461">
                  <c:v>463500</c:v>
                </c:pt>
                <c:pt idx="462">
                  <c:v>525000</c:v>
                </c:pt>
                <c:pt idx="463">
                  <c:v>635000</c:v>
                </c:pt>
                <c:pt idx="464">
                  <c:v>949000</c:v>
                </c:pt>
                <c:pt idx="465">
                  <c:v>303000</c:v>
                </c:pt>
                <c:pt idx="466">
                  <c:v>1025000</c:v>
                </c:pt>
                <c:pt idx="467">
                  <c:v>355000</c:v>
                </c:pt>
                <c:pt idx="468">
                  <c:v>392000</c:v>
                </c:pt>
                <c:pt idx="469">
                  <c:v>562500</c:v>
                </c:pt>
                <c:pt idx="470">
                  <c:v>504500</c:v>
                </c:pt>
                <c:pt idx="471">
                  <c:v>570000</c:v>
                </c:pt>
                <c:pt idx="472">
                  <c:v>992818</c:v>
                </c:pt>
                <c:pt idx="473">
                  <c:v>720000</c:v>
                </c:pt>
                <c:pt idx="474">
                  <c:v>480000</c:v>
                </c:pt>
                <c:pt idx="475">
                  <c:v>247500</c:v>
                </c:pt>
                <c:pt idx="476">
                  <c:v>295000</c:v>
                </c:pt>
                <c:pt idx="477">
                  <c:v>420000</c:v>
                </c:pt>
                <c:pt idx="478">
                  <c:v>360000</c:v>
                </c:pt>
                <c:pt idx="479">
                  <c:v>750000</c:v>
                </c:pt>
                <c:pt idx="480">
                  <c:v>430000</c:v>
                </c:pt>
                <c:pt idx="481">
                  <c:v>421250</c:v>
                </c:pt>
                <c:pt idx="482">
                  <c:v>689500</c:v>
                </c:pt>
                <c:pt idx="483">
                  <c:v>650000</c:v>
                </c:pt>
                <c:pt idx="484">
                  <c:v>740000</c:v>
                </c:pt>
                <c:pt idx="485">
                  <c:v>282646</c:v>
                </c:pt>
                <c:pt idx="486">
                  <c:v>435000</c:v>
                </c:pt>
                <c:pt idx="487">
                  <c:v>401000</c:v>
                </c:pt>
                <c:pt idx="488">
                  <c:v>174000</c:v>
                </c:pt>
                <c:pt idx="489">
                  <c:v>720000</c:v>
                </c:pt>
                <c:pt idx="490">
                  <c:v>362500</c:v>
                </c:pt>
                <c:pt idx="491">
                  <c:v>402000</c:v>
                </c:pt>
                <c:pt idx="492">
                  <c:v>352000</c:v>
                </c:pt>
                <c:pt idx="493">
                  <c:v>902750</c:v>
                </c:pt>
                <c:pt idx="494">
                  <c:v>213000</c:v>
                </c:pt>
                <c:pt idx="495">
                  <c:v>587500</c:v>
                </c:pt>
                <c:pt idx="496">
                  <c:v>187500</c:v>
                </c:pt>
                <c:pt idx="497">
                  <c:v>517500</c:v>
                </c:pt>
                <c:pt idx="498">
                  <c:v>970480</c:v>
                </c:pt>
                <c:pt idx="499">
                  <c:v>470000</c:v>
                </c:pt>
                <c:pt idx="500">
                  <c:v>194861</c:v>
                </c:pt>
                <c:pt idx="501">
                  <c:v>368000</c:v>
                </c:pt>
                <c:pt idx="502">
                  <c:v>485000</c:v>
                </c:pt>
                <c:pt idx="503">
                  <c:v>508000</c:v>
                </c:pt>
                <c:pt idx="504">
                  <c:v>285000</c:v>
                </c:pt>
                <c:pt idx="505">
                  <c:v>377000</c:v>
                </c:pt>
                <c:pt idx="506">
                  <c:v>639000</c:v>
                </c:pt>
                <c:pt idx="507">
                  <c:v>640000</c:v>
                </c:pt>
                <c:pt idx="508">
                  <c:v>310000</c:v>
                </c:pt>
                <c:pt idx="509">
                  <c:v>670000</c:v>
                </c:pt>
                <c:pt idx="510">
                  <c:v>283000</c:v>
                </c:pt>
                <c:pt idx="511">
                  <c:v>1054000</c:v>
                </c:pt>
                <c:pt idx="512">
                  <c:v>341500</c:v>
                </c:pt>
                <c:pt idx="513">
                  <c:v>267000</c:v>
                </c:pt>
                <c:pt idx="514">
                  <c:v>327000</c:v>
                </c:pt>
                <c:pt idx="515">
                  <c:v>540000</c:v>
                </c:pt>
                <c:pt idx="516">
                  <c:v>770000</c:v>
                </c:pt>
                <c:pt idx="517">
                  <c:v>1365000</c:v>
                </c:pt>
                <c:pt idx="518">
                  <c:v>1050000</c:v>
                </c:pt>
                <c:pt idx="519">
                  <c:v>349000</c:v>
                </c:pt>
                <c:pt idx="520">
                  <c:v>475000</c:v>
                </c:pt>
                <c:pt idx="521">
                  <c:v>868000</c:v>
                </c:pt>
                <c:pt idx="522">
                  <c:v>265000</c:v>
                </c:pt>
                <c:pt idx="523">
                  <c:v>313000</c:v>
                </c:pt>
                <c:pt idx="524">
                  <c:v>630000</c:v>
                </c:pt>
                <c:pt idx="525">
                  <c:v>458000</c:v>
                </c:pt>
                <c:pt idx="526">
                  <c:v>561000</c:v>
                </c:pt>
                <c:pt idx="527">
                  <c:v>221000</c:v>
                </c:pt>
                <c:pt idx="528">
                  <c:v>499900</c:v>
                </c:pt>
                <c:pt idx="529">
                  <c:v>337500</c:v>
                </c:pt>
                <c:pt idx="530">
                  <c:v>300000</c:v>
                </c:pt>
                <c:pt idx="531">
                  <c:v>195000</c:v>
                </c:pt>
                <c:pt idx="532">
                  <c:v>350000</c:v>
                </c:pt>
                <c:pt idx="533">
                  <c:v>305000</c:v>
                </c:pt>
                <c:pt idx="534">
                  <c:v>730000</c:v>
                </c:pt>
                <c:pt idx="535">
                  <c:v>1105000</c:v>
                </c:pt>
                <c:pt idx="536">
                  <c:v>550000</c:v>
                </c:pt>
                <c:pt idx="537">
                  <c:v>538000</c:v>
                </c:pt>
                <c:pt idx="538">
                  <c:v>1170000</c:v>
                </c:pt>
                <c:pt idx="539">
                  <c:v>636000</c:v>
                </c:pt>
                <c:pt idx="540">
                  <c:v>2000000</c:v>
                </c:pt>
                <c:pt idx="541">
                  <c:v>459000</c:v>
                </c:pt>
                <c:pt idx="542">
                  <c:v>263000</c:v>
                </c:pt>
                <c:pt idx="543">
                  <c:v>407500</c:v>
                </c:pt>
                <c:pt idx="544">
                  <c:v>315000</c:v>
                </c:pt>
                <c:pt idx="545">
                  <c:v>310000</c:v>
                </c:pt>
                <c:pt idx="546">
                  <c:v>265000</c:v>
                </c:pt>
                <c:pt idx="547">
                  <c:v>462000</c:v>
                </c:pt>
                <c:pt idx="548">
                  <c:v>347000</c:v>
                </c:pt>
                <c:pt idx="549">
                  <c:v>368000</c:v>
                </c:pt>
                <c:pt idx="550">
                  <c:v>370000</c:v>
                </c:pt>
                <c:pt idx="551">
                  <c:v>400000</c:v>
                </c:pt>
                <c:pt idx="552">
                  <c:v>1265000</c:v>
                </c:pt>
                <c:pt idx="553">
                  <c:v>530000</c:v>
                </c:pt>
                <c:pt idx="554">
                  <c:v>465000</c:v>
                </c:pt>
                <c:pt idx="555">
                  <c:v>415000</c:v>
                </c:pt>
                <c:pt idx="556">
                  <c:v>769300</c:v>
                </c:pt>
                <c:pt idx="557">
                  <c:v>759000</c:v>
                </c:pt>
                <c:pt idx="558">
                  <c:v>174000</c:v>
                </c:pt>
                <c:pt idx="559">
                  <c:v>468000</c:v>
                </c:pt>
                <c:pt idx="560">
                  <c:v>116673</c:v>
                </c:pt>
                <c:pt idx="561">
                  <c:v>480000</c:v>
                </c:pt>
                <c:pt idx="562">
                  <c:v>116673</c:v>
                </c:pt>
                <c:pt idx="563">
                  <c:v>439000</c:v>
                </c:pt>
                <c:pt idx="564">
                  <c:v>576000</c:v>
                </c:pt>
                <c:pt idx="565">
                  <c:v>420000</c:v>
                </c:pt>
                <c:pt idx="566">
                  <c:v>510000</c:v>
                </c:pt>
                <c:pt idx="567">
                  <c:v>417000</c:v>
                </c:pt>
                <c:pt idx="568">
                  <c:v>167000</c:v>
                </c:pt>
                <c:pt idx="569">
                  <c:v>575000</c:v>
                </c:pt>
                <c:pt idx="570">
                  <c:v>275000</c:v>
                </c:pt>
                <c:pt idx="571">
                  <c:v>379500</c:v>
                </c:pt>
                <c:pt idx="572">
                  <c:v>259000</c:v>
                </c:pt>
                <c:pt idx="573">
                  <c:v>370000</c:v>
                </c:pt>
                <c:pt idx="574">
                  <c:v>375000</c:v>
                </c:pt>
                <c:pt idx="575">
                  <c:v>585000</c:v>
                </c:pt>
                <c:pt idx="576">
                  <c:v>935000</c:v>
                </c:pt>
                <c:pt idx="577">
                  <c:v>475000</c:v>
                </c:pt>
                <c:pt idx="578">
                  <c:v>525000</c:v>
                </c:pt>
                <c:pt idx="579">
                  <c:v>800000</c:v>
                </c:pt>
                <c:pt idx="580">
                  <c:v>462000</c:v>
                </c:pt>
                <c:pt idx="581">
                  <c:v>461000</c:v>
                </c:pt>
                <c:pt idx="582">
                  <c:v>357500</c:v>
                </c:pt>
                <c:pt idx="583">
                  <c:v>359775</c:v>
                </c:pt>
                <c:pt idx="584">
                  <c:v>416000</c:v>
                </c:pt>
                <c:pt idx="585">
                  <c:v>253000</c:v>
                </c:pt>
                <c:pt idx="586">
                  <c:v>450000</c:v>
                </c:pt>
                <c:pt idx="587">
                  <c:v>258000</c:v>
                </c:pt>
                <c:pt idx="588">
                  <c:v>635000</c:v>
                </c:pt>
                <c:pt idx="589">
                  <c:v>575000</c:v>
                </c:pt>
                <c:pt idx="590">
                  <c:v>587500</c:v>
                </c:pt>
                <c:pt idx="591">
                  <c:v>550000</c:v>
                </c:pt>
                <c:pt idx="592">
                  <c:v>175000</c:v>
                </c:pt>
                <c:pt idx="593">
                  <c:v>400000</c:v>
                </c:pt>
                <c:pt idx="594">
                  <c:v>315000</c:v>
                </c:pt>
                <c:pt idx="595">
                  <c:v>465000</c:v>
                </c:pt>
                <c:pt idx="596">
                  <c:v>1100000</c:v>
                </c:pt>
                <c:pt idx="597">
                  <c:v>310000</c:v>
                </c:pt>
                <c:pt idx="598">
                  <c:v>907500</c:v>
                </c:pt>
                <c:pt idx="599">
                  <c:v>220000</c:v>
                </c:pt>
                <c:pt idx="600">
                  <c:v>940000</c:v>
                </c:pt>
                <c:pt idx="601">
                  <c:v>273000</c:v>
                </c:pt>
                <c:pt idx="602">
                  <c:v>285000</c:v>
                </c:pt>
                <c:pt idx="603">
                  <c:v>255000</c:v>
                </c:pt>
                <c:pt idx="604">
                  <c:v>519000</c:v>
                </c:pt>
                <c:pt idx="605">
                  <c:v>500000</c:v>
                </c:pt>
                <c:pt idx="606">
                  <c:v>620000</c:v>
                </c:pt>
                <c:pt idx="607">
                  <c:v>230500</c:v>
                </c:pt>
                <c:pt idx="608">
                  <c:v>270000</c:v>
                </c:pt>
                <c:pt idx="609">
                  <c:v>350000</c:v>
                </c:pt>
                <c:pt idx="610">
                  <c:v>667500</c:v>
                </c:pt>
                <c:pt idx="611">
                  <c:v>851000</c:v>
                </c:pt>
                <c:pt idx="612">
                  <c:v>509000</c:v>
                </c:pt>
                <c:pt idx="613">
                  <c:v>850000</c:v>
                </c:pt>
                <c:pt idx="614">
                  <c:v>1200000</c:v>
                </c:pt>
                <c:pt idx="615">
                  <c:v>292500</c:v>
                </c:pt>
                <c:pt idx="616">
                  <c:v>265000</c:v>
                </c:pt>
                <c:pt idx="617">
                  <c:v>658500</c:v>
                </c:pt>
                <c:pt idx="618">
                  <c:v>431000</c:v>
                </c:pt>
                <c:pt idx="619">
                  <c:v>429000</c:v>
                </c:pt>
                <c:pt idx="620">
                  <c:v>174000</c:v>
                </c:pt>
                <c:pt idx="621">
                  <c:v>515000</c:v>
                </c:pt>
                <c:pt idx="622">
                  <c:v>369000</c:v>
                </c:pt>
                <c:pt idx="623">
                  <c:v>479250</c:v>
                </c:pt>
                <c:pt idx="624">
                  <c:v>630000</c:v>
                </c:pt>
                <c:pt idx="625">
                  <c:v>761000</c:v>
                </c:pt>
                <c:pt idx="626">
                  <c:v>409000</c:v>
                </c:pt>
                <c:pt idx="627">
                  <c:v>415000</c:v>
                </c:pt>
                <c:pt idx="628">
                  <c:v>860000</c:v>
                </c:pt>
                <c:pt idx="629">
                  <c:v>462000</c:v>
                </c:pt>
                <c:pt idx="630">
                  <c:v>247000</c:v>
                </c:pt>
                <c:pt idx="631">
                  <c:v>368000</c:v>
                </c:pt>
                <c:pt idx="632">
                  <c:v>860000</c:v>
                </c:pt>
                <c:pt idx="633">
                  <c:v>505000</c:v>
                </c:pt>
                <c:pt idx="634">
                  <c:v>375000</c:v>
                </c:pt>
                <c:pt idx="635">
                  <c:v>293000</c:v>
                </c:pt>
                <c:pt idx="636">
                  <c:v>585000</c:v>
                </c:pt>
                <c:pt idx="637">
                  <c:v>445000</c:v>
                </c:pt>
                <c:pt idx="638">
                  <c:v>397000</c:v>
                </c:pt>
                <c:pt idx="639">
                  <c:v>605000</c:v>
                </c:pt>
                <c:pt idx="640">
                  <c:v>589000</c:v>
                </c:pt>
                <c:pt idx="641">
                  <c:v>560000</c:v>
                </c:pt>
                <c:pt idx="642">
                  <c:v>275500</c:v>
                </c:pt>
                <c:pt idx="643">
                  <c:v>950000</c:v>
                </c:pt>
                <c:pt idx="644">
                  <c:v>752000</c:v>
                </c:pt>
                <c:pt idx="645">
                  <c:v>1110000</c:v>
                </c:pt>
                <c:pt idx="646">
                  <c:v>1125000</c:v>
                </c:pt>
                <c:pt idx="647">
                  <c:v>240000</c:v>
                </c:pt>
                <c:pt idx="648">
                  <c:v>599000</c:v>
                </c:pt>
                <c:pt idx="649">
                  <c:v>525000</c:v>
                </c:pt>
                <c:pt idx="650">
                  <c:v>266300</c:v>
                </c:pt>
                <c:pt idx="651">
                  <c:v>140000</c:v>
                </c:pt>
                <c:pt idx="652">
                  <c:v>402500</c:v>
                </c:pt>
                <c:pt idx="653">
                  <c:v>386300</c:v>
                </c:pt>
                <c:pt idx="654">
                  <c:v>753000</c:v>
                </c:pt>
                <c:pt idx="655">
                  <c:v>342000</c:v>
                </c:pt>
                <c:pt idx="656">
                  <c:v>632000</c:v>
                </c:pt>
                <c:pt idx="657">
                  <c:v>1400000</c:v>
                </c:pt>
                <c:pt idx="658">
                  <c:v>318000</c:v>
                </c:pt>
                <c:pt idx="659">
                  <c:v>540000</c:v>
                </c:pt>
                <c:pt idx="660">
                  <c:v>780000</c:v>
                </c:pt>
                <c:pt idx="661">
                  <c:v>463000</c:v>
                </c:pt>
                <c:pt idx="662">
                  <c:v>620000</c:v>
                </c:pt>
                <c:pt idx="663">
                  <c:v>555000</c:v>
                </c:pt>
                <c:pt idx="664">
                  <c:v>480000</c:v>
                </c:pt>
                <c:pt idx="665">
                  <c:v>685000</c:v>
                </c:pt>
                <c:pt idx="666">
                  <c:v>380000</c:v>
                </c:pt>
                <c:pt idx="667">
                  <c:v>885000</c:v>
                </c:pt>
                <c:pt idx="668">
                  <c:v>1050000</c:v>
                </c:pt>
                <c:pt idx="669">
                  <c:v>312000</c:v>
                </c:pt>
                <c:pt idx="670">
                  <c:v>832000</c:v>
                </c:pt>
                <c:pt idx="671">
                  <c:v>300000</c:v>
                </c:pt>
                <c:pt idx="672">
                  <c:v>749000</c:v>
                </c:pt>
                <c:pt idx="673">
                  <c:v>274000</c:v>
                </c:pt>
                <c:pt idx="674">
                  <c:v>295000</c:v>
                </c:pt>
                <c:pt idx="675">
                  <c:v>650000</c:v>
                </c:pt>
                <c:pt idx="676">
                  <c:v>368000</c:v>
                </c:pt>
                <c:pt idx="677">
                  <c:v>397900</c:v>
                </c:pt>
                <c:pt idx="678">
                  <c:v>360000</c:v>
                </c:pt>
                <c:pt idx="679">
                  <c:v>439000</c:v>
                </c:pt>
                <c:pt idx="680">
                  <c:v>216000</c:v>
                </c:pt>
                <c:pt idx="681">
                  <c:v>585000</c:v>
                </c:pt>
                <c:pt idx="682">
                  <c:v>365000</c:v>
                </c:pt>
                <c:pt idx="683">
                  <c:v>555000</c:v>
                </c:pt>
                <c:pt idx="684">
                  <c:v>590000</c:v>
                </c:pt>
                <c:pt idx="685">
                  <c:v>508000</c:v>
                </c:pt>
                <c:pt idx="686">
                  <c:v>680000</c:v>
                </c:pt>
                <c:pt idx="687">
                  <c:v>635000</c:v>
                </c:pt>
                <c:pt idx="688">
                  <c:v>630000</c:v>
                </c:pt>
                <c:pt idx="689">
                  <c:v>650000</c:v>
                </c:pt>
                <c:pt idx="690">
                  <c:v>385000</c:v>
                </c:pt>
                <c:pt idx="691">
                  <c:v>550000</c:v>
                </c:pt>
                <c:pt idx="692">
                  <c:v>575000</c:v>
                </c:pt>
                <c:pt idx="693">
                  <c:v>460000</c:v>
                </c:pt>
                <c:pt idx="694">
                  <c:v>340000</c:v>
                </c:pt>
                <c:pt idx="695">
                  <c:v>975000</c:v>
                </c:pt>
                <c:pt idx="696">
                  <c:v>422500</c:v>
                </c:pt>
                <c:pt idx="697">
                  <c:v>572500</c:v>
                </c:pt>
                <c:pt idx="698">
                  <c:v>465000</c:v>
                </c:pt>
                <c:pt idx="699">
                  <c:v>414000</c:v>
                </c:pt>
                <c:pt idx="700">
                  <c:v>900000</c:v>
                </c:pt>
                <c:pt idx="701">
                  <c:v>483500</c:v>
                </c:pt>
                <c:pt idx="702">
                  <c:v>420000</c:v>
                </c:pt>
                <c:pt idx="703">
                  <c:v>442000</c:v>
                </c:pt>
                <c:pt idx="704">
                  <c:v>278500</c:v>
                </c:pt>
                <c:pt idx="705">
                  <c:v>359000</c:v>
                </c:pt>
                <c:pt idx="706">
                  <c:v>405000</c:v>
                </c:pt>
                <c:pt idx="707">
                  <c:v>1100000</c:v>
                </c:pt>
                <c:pt idx="708">
                  <c:v>730000</c:v>
                </c:pt>
                <c:pt idx="709">
                  <c:v>422000</c:v>
                </c:pt>
                <c:pt idx="710">
                  <c:v>470000</c:v>
                </c:pt>
                <c:pt idx="711">
                  <c:v>525000</c:v>
                </c:pt>
                <c:pt idx="712">
                  <c:v>227500</c:v>
                </c:pt>
                <c:pt idx="713">
                  <c:v>465000</c:v>
                </c:pt>
                <c:pt idx="714">
                  <c:v>390000</c:v>
                </c:pt>
                <c:pt idx="715">
                  <c:v>470000</c:v>
                </c:pt>
                <c:pt idx="716">
                  <c:v>336000</c:v>
                </c:pt>
                <c:pt idx="717">
                  <c:v>780000</c:v>
                </c:pt>
                <c:pt idx="718">
                  <c:v>665000</c:v>
                </c:pt>
                <c:pt idx="719">
                  <c:v>462000</c:v>
                </c:pt>
                <c:pt idx="720">
                  <c:v>1020000</c:v>
                </c:pt>
                <c:pt idx="721">
                  <c:v>299000</c:v>
                </c:pt>
                <c:pt idx="722">
                  <c:v>237000</c:v>
                </c:pt>
                <c:pt idx="723">
                  <c:v>765000</c:v>
                </c:pt>
                <c:pt idx="724">
                  <c:v>480000</c:v>
                </c:pt>
                <c:pt idx="725">
                  <c:v>1110000</c:v>
                </c:pt>
                <c:pt idx="726">
                  <c:v>379500</c:v>
                </c:pt>
                <c:pt idx="727">
                  <c:v>174000</c:v>
                </c:pt>
                <c:pt idx="728">
                  <c:v>390000</c:v>
                </c:pt>
                <c:pt idx="729">
                  <c:v>1750000</c:v>
                </c:pt>
                <c:pt idx="730">
                  <c:v>314000</c:v>
                </c:pt>
                <c:pt idx="731">
                  <c:v>312000</c:v>
                </c:pt>
                <c:pt idx="732">
                  <c:v>423150</c:v>
                </c:pt>
                <c:pt idx="733">
                  <c:v>615000</c:v>
                </c:pt>
                <c:pt idx="734">
                  <c:v>1537500</c:v>
                </c:pt>
                <c:pt idx="735">
                  <c:v>655000</c:v>
                </c:pt>
                <c:pt idx="736">
                  <c:v>123091</c:v>
                </c:pt>
                <c:pt idx="737">
                  <c:v>290000</c:v>
                </c:pt>
                <c:pt idx="738">
                  <c:v>470000</c:v>
                </c:pt>
                <c:pt idx="739">
                  <c:v>285000</c:v>
                </c:pt>
                <c:pt idx="740">
                  <c:v>1115000</c:v>
                </c:pt>
                <c:pt idx="741">
                  <c:v>290000</c:v>
                </c:pt>
                <c:pt idx="742">
                  <c:v>391500</c:v>
                </c:pt>
                <c:pt idx="743">
                  <c:v>818000</c:v>
                </c:pt>
                <c:pt idx="744">
                  <c:v>363000</c:v>
                </c:pt>
                <c:pt idx="745">
                  <c:v>473750</c:v>
                </c:pt>
                <c:pt idx="746">
                  <c:v>1149000</c:v>
                </c:pt>
                <c:pt idx="747">
                  <c:v>820000</c:v>
                </c:pt>
                <c:pt idx="748">
                  <c:v>535000</c:v>
                </c:pt>
                <c:pt idx="749">
                  <c:v>305000</c:v>
                </c:pt>
                <c:pt idx="750">
                  <c:v>630000</c:v>
                </c:pt>
                <c:pt idx="751">
                  <c:v>635000</c:v>
                </c:pt>
                <c:pt idx="752">
                  <c:v>680000</c:v>
                </c:pt>
                <c:pt idx="753">
                  <c:v>415000</c:v>
                </c:pt>
                <c:pt idx="754">
                  <c:v>395000</c:v>
                </c:pt>
                <c:pt idx="755">
                  <c:v>400000</c:v>
                </c:pt>
                <c:pt idx="756">
                  <c:v>1200000</c:v>
                </c:pt>
                <c:pt idx="757">
                  <c:v>709000</c:v>
                </c:pt>
                <c:pt idx="758">
                  <c:v>310000</c:v>
                </c:pt>
                <c:pt idx="759">
                  <c:v>271000</c:v>
                </c:pt>
                <c:pt idx="760">
                  <c:v>121000</c:v>
                </c:pt>
                <c:pt idx="761">
                  <c:v>260000</c:v>
                </c:pt>
                <c:pt idx="762">
                  <c:v>369000</c:v>
                </c:pt>
                <c:pt idx="763">
                  <c:v>220000</c:v>
                </c:pt>
                <c:pt idx="764">
                  <c:v>325000</c:v>
                </c:pt>
                <c:pt idx="765">
                  <c:v>479000</c:v>
                </c:pt>
                <c:pt idx="766">
                  <c:v>190000</c:v>
                </c:pt>
                <c:pt idx="767">
                  <c:v>650000</c:v>
                </c:pt>
                <c:pt idx="768">
                  <c:v>543500</c:v>
                </c:pt>
                <c:pt idx="769">
                  <c:v>472875</c:v>
                </c:pt>
                <c:pt idx="770">
                  <c:v>348000</c:v>
                </c:pt>
                <c:pt idx="771">
                  <c:v>358000</c:v>
                </c:pt>
                <c:pt idx="772">
                  <c:v>278500</c:v>
                </c:pt>
                <c:pt idx="773">
                  <c:v>855000</c:v>
                </c:pt>
                <c:pt idx="774">
                  <c:v>358000</c:v>
                </c:pt>
                <c:pt idx="775">
                  <c:v>361000</c:v>
                </c:pt>
                <c:pt idx="776">
                  <c:v>248000</c:v>
                </c:pt>
                <c:pt idx="777">
                  <c:v>352500</c:v>
                </c:pt>
                <c:pt idx="778">
                  <c:v>520000</c:v>
                </c:pt>
                <c:pt idx="779">
                  <c:v>544000</c:v>
                </c:pt>
                <c:pt idx="780">
                  <c:v>303000</c:v>
                </c:pt>
                <c:pt idx="781">
                  <c:v>697500</c:v>
                </c:pt>
                <c:pt idx="782">
                  <c:v>439000</c:v>
                </c:pt>
                <c:pt idx="783">
                  <c:v>1325000</c:v>
                </c:pt>
                <c:pt idx="784">
                  <c:v>391000</c:v>
                </c:pt>
                <c:pt idx="785">
                  <c:v>642600</c:v>
                </c:pt>
                <c:pt idx="786">
                  <c:v>1020000</c:v>
                </c:pt>
                <c:pt idx="787">
                  <c:v>648850</c:v>
                </c:pt>
                <c:pt idx="788">
                  <c:v>504149</c:v>
                </c:pt>
                <c:pt idx="789">
                  <c:v>235000</c:v>
                </c:pt>
                <c:pt idx="790">
                  <c:v>455000</c:v>
                </c:pt>
                <c:pt idx="791">
                  <c:v>320000</c:v>
                </c:pt>
                <c:pt idx="792">
                  <c:v>435000</c:v>
                </c:pt>
                <c:pt idx="793">
                  <c:v>350000</c:v>
                </c:pt>
                <c:pt idx="794">
                  <c:v>715000</c:v>
                </c:pt>
                <c:pt idx="795">
                  <c:v>300000</c:v>
                </c:pt>
                <c:pt idx="796">
                  <c:v>425000</c:v>
                </c:pt>
                <c:pt idx="797">
                  <c:v>1115000</c:v>
                </c:pt>
                <c:pt idx="798">
                  <c:v>345000</c:v>
                </c:pt>
                <c:pt idx="799">
                  <c:v>660000</c:v>
                </c:pt>
                <c:pt idx="800">
                  <c:v>300000</c:v>
                </c:pt>
                <c:pt idx="801">
                  <c:v>280000</c:v>
                </c:pt>
                <c:pt idx="802">
                  <c:v>485000</c:v>
                </c:pt>
                <c:pt idx="803">
                  <c:v>300000</c:v>
                </c:pt>
                <c:pt idx="804">
                  <c:v>292000</c:v>
                </c:pt>
                <c:pt idx="805">
                  <c:v>388000</c:v>
                </c:pt>
                <c:pt idx="806">
                  <c:v>704000</c:v>
                </c:pt>
                <c:pt idx="807">
                  <c:v>322000</c:v>
                </c:pt>
                <c:pt idx="808">
                  <c:v>506900</c:v>
                </c:pt>
                <c:pt idx="809">
                  <c:v>490000</c:v>
                </c:pt>
                <c:pt idx="810">
                  <c:v>327500</c:v>
                </c:pt>
                <c:pt idx="811">
                  <c:v>423000</c:v>
                </c:pt>
                <c:pt idx="812">
                  <c:v>390000</c:v>
                </c:pt>
                <c:pt idx="813">
                  <c:v>639000</c:v>
                </c:pt>
                <c:pt idx="814">
                  <c:v>1035000</c:v>
                </c:pt>
                <c:pt idx="815">
                  <c:v>349000</c:v>
                </c:pt>
                <c:pt idx="816">
                  <c:v>342500</c:v>
                </c:pt>
                <c:pt idx="817">
                  <c:v>516000</c:v>
                </c:pt>
                <c:pt idx="818">
                  <c:v>325000</c:v>
                </c:pt>
                <c:pt idx="819">
                  <c:v>600000</c:v>
                </c:pt>
                <c:pt idx="820">
                  <c:v>495000</c:v>
                </c:pt>
                <c:pt idx="821">
                  <c:v>315000</c:v>
                </c:pt>
                <c:pt idx="822">
                  <c:v>235000</c:v>
                </c:pt>
                <c:pt idx="823">
                  <c:v>350000</c:v>
                </c:pt>
                <c:pt idx="824">
                  <c:v>415000</c:v>
                </c:pt>
                <c:pt idx="825">
                  <c:v>667000</c:v>
                </c:pt>
                <c:pt idx="826">
                  <c:v>616000</c:v>
                </c:pt>
                <c:pt idx="827">
                  <c:v>517000</c:v>
                </c:pt>
                <c:pt idx="828">
                  <c:v>267000</c:v>
                </c:pt>
                <c:pt idx="829">
                  <c:v>591000</c:v>
                </c:pt>
                <c:pt idx="830">
                  <c:v>565000</c:v>
                </c:pt>
                <c:pt idx="831">
                  <c:v>209000</c:v>
                </c:pt>
                <c:pt idx="832">
                  <c:v>335000</c:v>
                </c:pt>
                <c:pt idx="833">
                  <c:v>227000</c:v>
                </c:pt>
                <c:pt idx="834">
                  <c:v>1150000</c:v>
                </c:pt>
                <c:pt idx="835">
                  <c:v>994000</c:v>
                </c:pt>
                <c:pt idx="836">
                  <c:v>1100000</c:v>
                </c:pt>
                <c:pt idx="837">
                  <c:v>910000</c:v>
                </c:pt>
                <c:pt idx="838">
                  <c:v>645000</c:v>
                </c:pt>
                <c:pt idx="839">
                  <c:v>375000</c:v>
                </c:pt>
                <c:pt idx="840">
                  <c:v>515500</c:v>
                </c:pt>
                <c:pt idx="841">
                  <c:v>310000</c:v>
                </c:pt>
                <c:pt idx="842">
                  <c:v>195000</c:v>
                </c:pt>
                <c:pt idx="843">
                  <c:v>440000</c:v>
                </c:pt>
                <c:pt idx="844">
                  <c:v>309000</c:v>
                </c:pt>
                <c:pt idx="845">
                  <c:v>631626</c:v>
                </c:pt>
                <c:pt idx="846">
                  <c:v>391000</c:v>
                </c:pt>
                <c:pt idx="847">
                  <c:v>775000</c:v>
                </c:pt>
                <c:pt idx="848">
                  <c:v>980000</c:v>
                </c:pt>
                <c:pt idx="849">
                  <c:v>795000</c:v>
                </c:pt>
                <c:pt idx="850">
                  <c:v>312000</c:v>
                </c:pt>
                <c:pt idx="851">
                  <c:v>725000</c:v>
                </c:pt>
                <c:pt idx="852">
                  <c:v>415000</c:v>
                </c:pt>
                <c:pt idx="853">
                  <c:v>316000</c:v>
                </c:pt>
                <c:pt idx="854">
                  <c:v>340000</c:v>
                </c:pt>
                <c:pt idx="855">
                  <c:v>359000</c:v>
                </c:pt>
                <c:pt idx="856">
                  <c:v>492500</c:v>
                </c:pt>
                <c:pt idx="857">
                  <c:v>200000</c:v>
                </c:pt>
                <c:pt idx="858">
                  <c:v>772500</c:v>
                </c:pt>
                <c:pt idx="859">
                  <c:v>518700</c:v>
                </c:pt>
                <c:pt idx="860">
                  <c:v>520000</c:v>
                </c:pt>
                <c:pt idx="861">
                  <c:v>200000</c:v>
                </c:pt>
                <c:pt idx="862">
                  <c:v>583200</c:v>
                </c:pt>
                <c:pt idx="863">
                  <c:v>440000</c:v>
                </c:pt>
                <c:pt idx="864">
                  <c:v>320000</c:v>
                </c:pt>
                <c:pt idx="865">
                  <c:v>118000</c:v>
                </c:pt>
                <c:pt idx="866">
                  <c:v>672000</c:v>
                </c:pt>
                <c:pt idx="867">
                  <c:v>395000</c:v>
                </c:pt>
                <c:pt idx="868">
                  <c:v>365000</c:v>
                </c:pt>
                <c:pt idx="869">
                  <c:v>560000</c:v>
                </c:pt>
                <c:pt idx="870">
                  <c:v>763000</c:v>
                </c:pt>
                <c:pt idx="871">
                  <c:v>266250</c:v>
                </c:pt>
                <c:pt idx="872">
                  <c:v>680000</c:v>
                </c:pt>
                <c:pt idx="873">
                  <c:v>500000</c:v>
                </c:pt>
                <c:pt idx="874">
                  <c:v>1015000</c:v>
                </c:pt>
                <c:pt idx="875">
                  <c:v>208350</c:v>
                </c:pt>
                <c:pt idx="876">
                  <c:v>529000</c:v>
                </c:pt>
                <c:pt idx="877">
                  <c:v>468000</c:v>
                </c:pt>
                <c:pt idx="878">
                  <c:v>499000</c:v>
                </c:pt>
                <c:pt idx="879">
                  <c:v>432500</c:v>
                </c:pt>
                <c:pt idx="880">
                  <c:v>615000</c:v>
                </c:pt>
                <c:pt idx="881">
                  <c:v>358000</c:v>
                </c:pt>
                <c:pt idx="882">
                  <c:v>486000</c:v>
                </c:pt>
                <c:pt idx="883">
                  <c:v>628000</c:v>
                </c:pt>
                <c:pt idx="884">
                  <c:v>270000</c:v>
                </c:pt>
                <c:pt idx="885">
                  <c:v>705000</c:v>
                </c:pt>
                <c:pt idx="886">
                  <c:v>430000</c:v>
                </c:pt>
                <c:pt idx="887">
                  <c:v>283500</c:v>
                </c:pt>
                <c:pt idx="888">
                  <c:v>527000</c:v>
                </c:pt>
                <c:pt idx="889">
                  <c:v>500000</c:v>
                </c:pt>
                <c:pt idx="890">
                  <c:v>461000</c:v>
                </c:pt>
                <c:pt idx="891">
                  <c:v>469000</c:v>
                </c:pt>
                <c:pt idx="892">
                  <c:v>528000</c:v>
                </c:pt>
                <c:pt idx="893">
                  <c:v>405000</c:v>
                </c:pt>
                <c:pt idx="894">
                  <c:v>465000</c:v>
                </c:pt>
                <c:pt idx="895">
                  <c:v>695000</c:v>
                </c:pt>
                <c:pt idx="896">
                  <c:v>865000</c:v>
                </c:pt>
                <c:pt idx="897">
                  <c:v>1125000</c:v>
                </c:pt>
                <c:pt idx="898">
                  <c:v>750000</c:v>
                </c:pt>
                <c:pt idx="899">
                  <c:v>912000</c:v>
                </c:pt>
                <c:pt idx="900">
                  <c:v>295000</c:v>
                </c:pt>
                <c:pt idx="901">
                  <c:v>1543750</c:v>
                </c:pt>
                <c:pt idx="902">
                  <c:v>434000</c:v>
                </c:pt>
                <c:pt idx="903">
                  <c:v>435000</c:v>
                </c:pt>
                <c:pt idx="904">
                  <c:v>266000</c:v>
                </c:pt>
                <c:pt idx="905">
                  <c:v>980000</c:v>
                </c:pt>
                <c:pt idx="906">
                  <c:v>300000</c:v>
                </c:pt>
                <c:pt idx="907">
                  <c:v>775000</c:v>
                </c:pt>
                <c:pt idx="908">
                  <c:v>385000</c:v>
                </c:pt>
                <c:pt idx="909">
                  <c:v>526000</c:v>
                </c:pt>
                <c:pt idx="910">
                  <c:v>113785</c:v>
                </c:pt>
                <c:pt idx="911">
                  <c:v>385000</c:v>
                </c:pt>
                <c:pt idx="912">
                  <c:v>600000</c:v>
                </c:pt>
                <c:pt idx="913">
                  <c:v>444000</c:v>
                </c:pt>
                <c:pt idx="914">
                  <c:v>640000</c:v>
                </c:pt>
                <c:pt idx="915">
                  <c:v>690000</c:v>
                </c:pt>
                <c:pt idx="916">
                  <c:v>512000</c:v>
                </c:pt>
                <c:pt idx="917">
                  <c:v>358000</c:v>
                </c:pt>
                <c:pt idx="918">
                  <c:v>419000</c:v>
                </c:pt>
                <c:pt idx="919">
                  <c:v>439000</c:v>
                </c:pt>
                <c:pt idx="920">
                  <c:v>513000</c:v>
                </c:pt>
                <c:pt idx="921">
                  <c:v>369000</c:v>
                </c:pt>
                <c:pt idx="922">
                  <c:v>312500</c:v>
                </c:pt>
                <c:pt idx="923">
                  <c:v>510000</c:v>
                </c:pt>
                <c:pt idx="924">
                  <c:v>549000</c:v>
                </c:pt>
                <c:pt idx="925">
                  <c:v>380000</c:v>
                </c:pt>
                <c:pt idx="926">
                  <c:v>436000</c:v>
                </c:pt>
                <c:pt idx="927">
                  <c:v>490000</c:v>
                </c:pt>
                <c:pt idx="928">
                  <c:v>645000</c:v>
                </c:pt>
                <c:pt idx="929">
                  <c:v>285000</c:v>
                </c:pt>
                <c:pt idx="930">
                  <c:v>442500</c:v>
                </c:pt>
                <c:pt idx="931">
                  <c:v>399180</c:v>
                </c:pt>
                <c:pt idx="932">
                  <c:v>155000</c:v>
                </c:pt>
                <c:pt idx="933">
                  <c:v>644900</c:v>
                </c:pt>
                <c:pt idx="934">
                  <c:v>1110000</c:v>
                </c:pt>
                <c:pt idx="935">
                  <c:v>460000</c:v>
                </c:pt>
                <c:pt idx="936">
                  <c:v>599000</c:v>
                </c:pt>
                <c:pt idx="937">
                  <c:v>358500</c:v>
                </c:pt>
                <c:pt idx="938">
                  <c:v>399000</c:v>
                </c:pt>
                <c:pt idx="939">
                  <c:v>740000</c:v>
                </c:pt>
                <c:pt idx="940">
                  <c:v>339750</c:v>
                </c:pt>
                <c:pt idx="941">
                  <c:v>1025000</c:v>
                </c:pt>
                <c:pt idx="942">
                  <c:v>243750</c:v>
                </c:pt>
                <c:pt idx="943">
                  <c:v>355000</c:v>
                </c:pt>
                <c:pt idx="944">
                  <c:v>559000</c:v>
                </c:pt>
                <c:pt idx="945">
                  <c:v>899000</c:v>
                </c:pt>
                <c:pt idx="946">
                  <c:v>319000</c:v>
                </c:pt>
                <c:pt idx="947">
                  <c:v>517000</c:v>
                </c:pt>
                <c:pt idx="948">
                  <c:v>375000</c:v>
                </c:pt>
                <c:pt idx="949">
                  <c:v>385000</c:v>
                </c:pt>
                <c:pt idx="950">
                  <c:v>385000</c:v>
                </c:pt>
                <c:pt idx="951">
                  <c:v>313000</c:v>
                </c:pt>
                <c:pt idx="952">
                  <c:v>165000</c:v>
                </c:pt>
                <c:pt idx="953">
                  <c:v>460000</c:v>
                </c:pt>
                <c:pt idx="954">
                  <c:v>282000</c:v>
                </c:pt>
                <c:pt idx="955">
                  <c:v>545000</c:v>
                </c:pt>
                <c:pt idx="956">
                  <c:v>285000</c:v>
                </c:pt>
                <c:pt idx="957">
                  <c:v>335000</c:v>
                </c:pt>
                <c:pt idx="958">
                  <c:v>930000</c:v>
                </c:pt>
                <c:pt idx="959">
                  <c:v>422000</c:v>
                </c:pt>
                <c:pt idx="960">
                  <c:v>412000</c:v>
                </c:pt>
                <c:pt idx="961">
                  <c:v>340000</c:v>
                </c:pt>
                <c:pt idx="962">
                  <c:v>340000</c:v>
                </c:pt>
                <c:pt idx="963">
                  <c:v>215000</c:v>
                </c:pt>
                <c:pt idx="964">
                  <c:v>417000</c:v>
                </c:pt>
                <c:pt idx="965">
                  <c:v>241000</c:v>
                </c:pt>
                <c:pt idx="966">
                  <c:v>425000</c:v>
                </c:pt>
                <c:pt idx="967">
                  <c:v>579000</c:v>
                </c:pt>
                <c:pt idx="968">
                  <c:v>383000</c:v>
                </c:pt>
                <c:pt idx="969">
                  <c:v>324000</c:v>
                </c:pt>
                <c:pt idx="970">
                  <c:v>1150000</c:v>
                </c:pt>
                <c:pt idx="971">
                  <c:v>200000</c:v>
                </c:pt>
                <c:pt idx="972">
                  <c:v>380000</c:v>
                </c:pt>
                <c:pt idx="973">
                  <c:v>595000</c:v>
                </c:pt>
                <c:pt idx="974">
                  <c:v>362000</c:v>
                </c:pt>
                <c:pt idx="975">
                  <c:v>306000</c:v>
                </c:pt>
                <c:pt idx="976">
                  <c:v>690000</c:v>
                </c:pt>
                <c:pt idx="977">
                  <c:v>325163</c:v>
                </c:pt>
                <c:pt idx="978">
                  <c:v>349000</c:v>
                </c:pt>
                <c:pt idx="979">
                  <c:v>461000</c:v>
                </c:pt>
                <c:pt idx="980">
                  <c:v>1145000</c:v>
                </c:pt>
                <c:pt idx="981">
                  <c:v>525000</c:v>
                </c:pt>
                <c:pt idx="982">
                  <c:v>563000</c:v>
                </c:pt>
                <c:pt idx="983">
                  <c:v>410000</c:v>
                </c:pt>
                <c:pt idx="984">
                  <c:v>390000</c:v>
                </c:pt>
                <c:pt idx="985">
                  <c:v>842700</c:v>
                </c:pt>
                <c:pt idx="986">
                  <c:v>605000</c:v>
                </c:pt>
                <c:pt idx="987">
                  <c:v>732500</c:v>
                </c:pt>
                <c:pt idx="988">
                  <c:v>675000</c:v>
                </c:pt>
                <c:pt idx="989">
                  <c:v>1163500</c:v>
                </c:pt>
                <c:pt idx="990">
                  <c:v>478500</c:v>
                </c:pt>
                <c:pt idx="991">
                  <c:v>445000</c:v>
                </c:pt>
                <c:pt idx="992">
                  <c:v>499900</c:v>
                </c:pt>
                <c:pt idx="993">
                  <c:v>355000</c:v>
                </c:pt>
                <c:pt idx="994">
                  <c:v>930000</c:v>
                </c:pt>
                <c:pt idx="995">
                  <c:v>457500</c:v>
                </c:pt>
                <c:pt idx="996">
                  <c:v>403750</c:v>
                </c:pt>
                <c:pt idx="997">
                  <c:v>400000</c:v>
                </c:pt>
                <c:pt idx="998">
                  <c:v>404400</c:v>
                </c:pt>
                <c:pt idx="999">
                  <c:v>845000</c:v>
                </c:pt>
                <c:pt idx="1000">
                  <c:v>395000</c:v>
                </c:pt>
                <c:pt idx="1001">
                  <c:v>155850</c:v>
                </c:pt>
                <c:pt idx="1002">
                  <c:v>625000</c:v>
                </c:pt>
                <c:pt idx="1003">
                  <c:v>865000</c:v>
                </c:pt>
                <c:pt idx="1004">
                  <c:v>572000</c:v>
                </c:pt>
                <c:pt idx="1005">
                  <c:v>323700</c:v>
                </c:pt>
                <c:pt idx="1006">
                  <c:v>620000</c:v>
                </c:pt>
                <c:pt idx="1007">
                  <c:v>225600</c:v>
                </c:pt>
                <c:pt idx="1008">
                  <c:v>173000</c:v>
                </c:pt>
                <c:pt idx="1009">
                  <c:v>547650</c:v>
                </c:pt>
                <c:pt idx="1010">
                  <c:v>594000</c:v>
                </c:pt>
                <c:pt idx="1011">
                  <c:v>230000</c:v>
                </c:pt>
                <c:pt idx="1012">
                  <c:v>620000</c:v>
                </c:pt>
                <c:pt idx="1013">
                  <c:v>285000</c:v>
                </c:pt>
                <c:pt idx="1014">
                  <c:v>559000</c:v>
                </c:pt>
                <c:pt idx="1015">
                  <c:v>641500</c:v>
                </c:pt>
                <c:pt idx="1016">
                  <c:v>333000</c:v>
                </c:pt>
                <c:pt idx="1017">
                  <c:v>537450</c:v>
                </c:pt>
                <c:pt idx="1018">
                  <c:v>585000</c:v>
                </c:pt>
                <c:pt idx="1019">
                  <c:v>872000</c:v>
                </c:pt>
                <c:pt idx="1020">
                  <c:v>408500</c:v>
                </c:pt>
                <c:pt idx="1021">
                  <c:v>472000</c:v>
                </c:pt>
                <c:pt idx="1022">
                  <c:v>315000</c:v>
                </c:pt>
                <c:pt idx="1023">
                  <c:v>379000</c:v>
                </c:pt>
                <c:pt idx="1024">
                  <c:v>300000</c:v>
                </c:pt>
                <c:pt idx="1025">
                  <c:v>1038000</c:v>
                </c:pt>
                <c:pt idx="1026">
                  <c:v>290000</c:v>
                </c:pt>
                <c:pt idx="1027">
                  <c:v>455000</c:v>
                </c:pt>
                <c:pt idx="1028">
                  <c:v>375000</c:v>
                </c:pt>
                <c:pt idx="1029">
                  <c:v>292000</c:v>
                </c:pt>
                <c:pt idx="1030">
                  <c:v>550000</c:v>
                </c:pt>
                <c:pt idx="1031">
                  <c:v>295700</c:v>
                </c:pt>
                <c:pt idx="1032">
                  <c:v>670000</c:v>
                </c:pt>
                <c:pt idx="1033">
                  <c:v>214500</c:v>
                </c:pt>
                <c:pt idx="1034">
                  <c:v>930000</c:v>
                </c:pt>
                <c:pt idx="1035">
                  <c:v>525000</c:v>
                </c:pt>
                <c:pt idx="1036">
                  <c:v>450000</c:v>
                </c:pt>
                <c:pt idx="1037">
                  <c:v>500000</c:v>
                </c:pt>
                <c:pt idx="1038">
                  <c:v>511100</c:v>
                </c:pt>
                <c:pt idx="1039">
                  <c:v>417500</c:v>
                </c:pt>
                <c:pt idx="1040">
                  <c:v>205000</c:v>
                </c:pt>
                <c:pt idx="1041">
                  <c:v>359550</c:v>
                </c:pt>
                <c:pt idx="1042">
                  <c:v>455000</c:v>
                </c:pt>
                <c:pt idx="1043">
                  <c:v>335000</c:v>
                </c:pt>
                <c:pt idx="1044">
                  <c:v>410000</c:v>
                </c:pt>
                <c:pt idx="1045">
                  <c:v>465000</c:v>
                </c:pt>
                <c:pt idx="1046">
                  <c:v>208000</c:v>
                </c:pt>
                <c:pt idx="1047">
                  <c:v>451000</c:v>
                </c:pt>
                <c:pt idx="1048">
                  <c:v>472500</c:v>
                </c:pt>
                <c:pt idx="1049">
                  <c:v>225500</c:v>
                </c:pt>
                <c:pt idx="1050">
                  <c:v>414500</c:v>
                </c:pt>
                <c:pt idx="1051">
                  <c:v>726000</c:v>
                </c:pt>
                <c:pt idx="1052">
                  <c:v>566500</c:v>
                </c:pt>
                <c:pt idx="1053">
                  <c:v>879000</c:v>
                </c:pt>
                <c:pt idx="1054">
                  <c:v>335000</c:v>
                </c:pt>
                <c:pt idx="1055">
                  <c:v>340000</c:v>
                </c:pt>
                <c:pt idx="1056">
                  <c:v>466000</c:v>
                </c:pt>
                <c:pt idx="1057">
                  <c:v>315000</c:v>
                </c:pt>
                <c:pt idx="1058">
                  <c:v>652500</c:v>
                </c:pt>
                <c:pt idx="1059">
                  <c:v>305000</c:v>
                </c:pt>
                <c:pt idx="1060">
                  <c:v>545000</c:v>
                </c:pt>
                <c:pt idx="1061">
                  <c:v>445000</c:v>
                </c:pt>
                <c:pt idx="1062">
                  <c:v>635000</c:v>
                </c:pt>
                <c:pt idx="1063">
                  <c:v>385000</c:v>
                </c:pt>
                <c:pt idx="1064">
                  <c:v>318000</c:v>
                </c:pt>
                <c:pt idx="1065">
                  <c:v>364000</c:v>
                </c:pt>
                <c:pt idx="1066">
                  <c:v>905000</c:v>
                </c:pt>
                <c:pt idx="1067">
                  <c:v>750000</c:v>
                </c:pt>
                <c:pt idx="1068">
                  <c:v>644000</c:v>
                </c:pt>
                <c:pt idx="1069">
                  <c:v>365000</c:v>
                </c:pt>
                <c:pt idx="1070">
                  <c:v>310000</c:v>
                </c:pt>
                <c:pt idx="1071">
                  <c:v>401500</c:v>
                </c:pt>
                <c:pt idx="1072">
                  <c:v>607000</c:v>
                </c:pt>
                <c:pt idx="1073">
                  <c:v>335000</c:v>
                </c:pt>
                <c:pt idx="1074">
                  <c:v>357000</c:v>
                </c:pt>
                <c:pt idx="1075">
                  <c:v>610000</c:v>
                </c:pt>
                <c:pt idx="1076">
                  <c:v>478750</c:v>
                </c:pt>
                <c:pt idx="1077">
                  <c:v>700000</c:v>
                </c:pt>
                <c:pt idx="1078">
                  <c:v>572500</c:v>
                </c:pt>
                <c:pt idx="1079">
                  <c:v>610000</c:v>
                </c:pt>
                <c:pt idx="1080">
                  <c:v>355000</c:v>
                </c:pt>
                <c:pt idx="1081">
                  <c:v>345000</c:v>
                </c:pt>
                <c:pt idx="1082">
                  <c:v>510000</c:v>
                </c:pt>
                <c:pt idx="1083">
                  <c:v>620000</c:v>
                </c:pt>
                <c:pt idx="1084">
                  <c:v>470000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1953520"/>
        <c:axId val="391953912"/>
      </c:scatterChart>
      <c:valAx>
        <c:axId val="3919535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lang="ja-JP" b="0"/>
                </a:pPr>
                <a:r>
                  <a:rPr lang="en-US" b="0"/>
                  <a:t>Size</a:t>
                </a:r>
                <a:r>
                  <a:rPr lang="en-US" b="0" baseline="0"/>
                  <a:t> (Sq Feet)</a:t>
                </a:r>
                <a:endParaRPr lang="en-US" b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ja-JP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91953912"/>
        <c:crosses val="autoZero"/>
        <c:crossBetween val="midCat"/>
      </c:valAx>
      <c:valAx>
        <c:axId val="3919539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lang="ja-JP" b="0"/>
                </a:pPr>
                <a:r>
                  <a:rPr lang="en-US" b="0"/>
                  <a:t>Price (US$)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ja-JP"/>
            </a:pPr>
            <a:endParaRPr lang="en-US"/>
          </a:p>
        </c:txPr>
        <c:crossAx val="39195352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ja-JP" sz="1200" b="0"/>
            </a:pPr>
            <a:r>
              <a:rPr lang="en-US" sz="1200" b="0"/>
              <a:t>Figure 6.1 Brookline</a:t>
            </a:r>
            <a:r>
              <a:rPr lang="en-US" sz="1200" b="0" baseline="0"/>
              <a:t> Condos sold in 2009/2010</a:t>
            </a:r>
            <a:endParaRPr lang="en-US" sz="1200" b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data_excerpt_scatter_plots!$D$2:$D$1086</c:f>
              <c:numCache>
                <c:formatCode>General</c:formatCode>
                <c:ptCount val="1085"/>
                <c:pt idx="0">
                  <c:v>1060</c:v>
                </c:pt>
                <c:pt idx="1">
                  <c:v>831</c:v>
                </c:pt>
                <c:pt idx="2">
                  <c:v>2246</c:v>
                </c:pt>
                <c:pt idx="3">
                  <c:v>1574</c:v>
                </c:pt>
                <c:pt idx="4">
                  <c:v>669</c:v>
                </c:pt>
                <c:pt idx="5">
                  <c:v>986</c:v>
                </c:pt>
                <c:pt idx="6">
                  <c:v>1561</c:v>
                </c:pt>
                <c:pt idx="7">
                  <c:v>822</c:v>
                </c:pt>
                <c:pt idx="8">
                  <c:v>986</c:v>
                </c:pt>
                <c:pt idx="9">
                  <c:v>947</c:v>
                </c:pt>
                <c:pt idx="10">
                  <c:v>1201</c:v>
                </c:pt>
                <c:pt idx="11">
                  <c:v>1083</c:v>
                </c:pt>
                <c:pt idx="12">
                  <c:v>792</c:v>
                </c:pt>
                <c:pt idx="13">
                  <c:v>1300</c:v>
                </c:pt>
                <c:pt idx="14">
                  <c:v>950</c:v>
                </c:pt>
                <c:pt idx="15">
                  <c:v>908</c:v>
                </c:pt>
                <c:pt idx="16">
                  <c:v>1286</c:v>
                </c:pt>
                <c:pt idx="17">
                  <c:v>1122</c:v>
                </c:pt>
                <c:pt idx="18">
                  <c:v>876</c:v>
                </c:pt>
                <c:pt idx="19">
                  <c:v>1254</c:v>
                </c:pt>
                <c:pt idx="20">
                  <c:v>826</c:v>
                </c:pt>
                <c:pt idx="21">
                  <c:v>958</c:v>
                </c:pt>
                <c:pt idx="22">
                  <c:v>1217</c:v>
                </c:pt>
                <c:pt idx="23">
                  <c:v>870</c:v>
                </c:pt>
                <c:pt idx="24">
                  <c:v>870</c:v>
                </c:pt>
                <c:pt idx="25">
                  <c:v>1148</c:v>
                </c:pt>
                <c:pt idx="26">
                  <c:v>1052</c:v>
                </c:pt>
                <c:pt idx="27">
                  <c:v>638</c:v>
                </c:pt>
                <c:pt idx="28">
                  <c:v>1161</c:v>
                </c:pt>
                <c:pt idx="29">
                  <c:v>733</c:v>
                </c:pt>
                <c:pt idx="30">
                  <c:v>2050</c:v>
                </c:pt>
                <c:pt idx="31">
                  <c:v>710</c:v>
                </c:pt>
                <c:pt idx="32">
                  <c:v>702</c:v>
                </c:pt>
                <c:pt idx="33">
                  <c:v>1129</c:v>
                </c:pt>
                <c:pt idx="34">
                  <c:v>2698</c:v>
                </c:pt>
                <c:pt idx="35">
                  <c:v>566</c:v>
                </c:pt>
                <c:pt idx="36">
                  <c:v>1141</c:v>
                </c:pt>
                <c:pt idx="37">
                  <c:v>727</c:v>
                </c:pt>
                <c:pt idx="38">
                  <c:v>791</c:v>
                </c:pt>
                <c:pt idx="39">
                  <c:v>890</c:v>
                </c:pt>
                <c:pt idx="40">
                  <c:v>1623</c:v>
                </c:pt>
                <c:pt idx="41">
                  <c:v>1488</c:v>
                </c:pt>
                <c:pt idx="42">
                  <c:v>1365</c:v>
                </c:pt>
                <c:pt idx="43">
                  <c:v>620</c:v>
                </c:pt>
                <c:pt idx="44">
                  <c:v>940</c:v>
                </c:pt>
                <c:pt idx="45">
                  <c:v>2625</c:v>
                </c:pt>
                <c:pt idx="46">
                  <c:v>1521</c:v>
                </c:pt>
                <c:pt idx="47">
                  <c:v>776</c:v>
                </c:pt>
                <c:pt idx="48">
                  <c:v>1758</c:v>
                </c:pt>
                <c:pt idx="49">
                  <c:v>981</c:v>
                </c:pt>
                <c:pt idx="50">
                  <c:v>1387</c:v>
                </c:pt>
                <c:pt idx="51">
                  <c:v>1455</c:v>
                </c:pt>
                <c:pt idx="52">
                  <c:v>1634</c:v>
                </c:pt>
                <c:pt idx="53">
                  <c:v>864</c:v>
                </c:pt>
                <c:pt idx="54">
                  <c:v>2090</c:v>
                </c:pt>
                <c:pt idx="55">
                  <c:v>690</c:v>
                </c:pt>
                <c:pt idx="56">
                  <c:v>346</c:v>
                </c:pt>
                <c:pt idx="57">
                  <c:v>1551</c:v>
                </c:pt>
                <c:pt idx="58">
                  <c:v>2359</c:v>
                </c:pt>
                <c:pt idx="59">
                  <c:v>2384</c:v>
                </c:pt>
                <c:pt idx="60">
                  <c:v>2334</c:v>
                </c:pt>
                <c:pt idx="61">
                  <c:v>1487</c:v>
                </c:pt>
                <c:pt idx="62">
                  <c:v>883</c:v>
                </c:pt>
                <c:pt idx="63">
                  <c:v>565</c:v>
                </c:pt>
                <c:pt idx="64">
                  <c:v>1150</c:v>
                </c:pt>
                <c:pt idx="65">
                  <c:v>995</c:v>
                </c:pt>
                <c:pt idx="66">
                  <c:v>1810</c:v>
                </c:pt>
                <c:pt idx="67">
                  <c:v>974</c:v>
                </c:pt>
                <c:pt idx="68">
                  <c:v>832</c:v>
                </c:pt>
                <c:pt idx="69">
                  <c:v>925</c:v>
                </c:pt>
                <c:pt idx="70">
                  <c:v>566</c:v>
                </c:pt>
                <c:pt idx="71">
                  <c:v>2038</c:v>
                </c:pt>
                <c:pt idx="72">
                  <c:v>940</c:v>
                </c:pt>
                <c:pt idx="73">
                  <c:v>2678</c:v>
                </c:pt>
                <c:pt idx="74">
                  <c:v>1727</c:v>
                </c:pt>
                <c:pt idx="75">
                  <c:v>1290</c:v>
                </c:pt>
                <c:pt idx="76">
                  <c:v>958</c:v>
                </c:pt>
                <c:pt idx="77">
                  <c:v>1369</c:v>
                </c:pt>
                <c:pt idx="78">
                  <c:v>757</c:v>
                </c:pt>
                <c:pt idx="79">
                  <c:v>638</c:v>
                </c:pt>
                <c:pt idx="80">
                  <c:v>872</c:v>
                </c:pt>
                <c:pt idx="81">
                  <c:v>610</c:v>
                </c:pt>
                <c:pt idx="82">
                  <c:v>2036</c:v>
                </c:pt>
                <c:pt idx="83">
                  <c:v>1658</c:v>
                </c:pt>
                <c:pt idx="84">
                  <c:v>1640</c:v>
                </c:pt>
                <c:pt idx="85">
                  <c:v>900</c:v>
                </c:pt>
                <c:pt idx="86">
                  <c:v>711</c:v>
                </c:pt>
                <c:pt idx="87">
                  <c:v>2282</c:v>
                </c:pt>
                <c:pt idx="88">
                  <c:v>1063</c:v>
                </c:pt>
                <c:pt idx="89">
                  <c:v>1086</c:v>
                </c:pt>
                <c:pt idx="90">
                  <c:v>827</c:v>
                </c:pt>
                <c:pt idx="91">
                  <c:v>2483</c:v>
                </c:pt>
                <c:pt idx="92">
                  <c:v>499</c:v>
                </c:pt>
                <c:pt idx="93">
                  <c:v>1269</c:v>
                </c:pt>
                <c:pt idx="94">
                  <c:v>1923</c:v>
                </c:pt>
                <c:pt idx="95">
                  <c:v>863</c:v>
                </c:pt>
                <c:pt idx="96">
                  <c:v>909</c:v>
                </c:pt>
                <c:pt idx="97">
                  <c:v>1005</c:v>
                </c:pt>
                <c:pt idx="98">
                  <c:v>1714</c:v>
                </c:pt>
                <c:pt idx="99">
                  <c:v>1506</c:v>
                </c:pt>
                <c:pt idx="100">
                  <c:v>1242</c:v>
                </c:pt>
                <c:pt idx="101">
                  <c:v>934</c:v>
                </c:pt>
                <c:pt idx="102">
                  <c:v>923</c:v>
                </c:pt>
                <c:pt idx="103">
                  <c:v>1005</c:v>
                </c:pt>
                <c:pt idx="104">
                  <c:v>1835</c:v>
                </c:pt>
                <c:pt idx="105">
                  <c:v>732</c:v>
                </c:pt>
                <c:pt idx="106">
                  <c:v>1895</c:v>
                </c:pt>
                <c:pt idx="107">
                  <c:v>872</c:v>
                </c:pt>
                <c:pt idx="108">
                  <c:v>915</c:v>
                </c:pt>
                <c:pt idx="109">
                  <c:v>2412</c:v>
                </c:pt>
                <c:pt idx="110">
                  <c:v>954</c:v>
                </c:pt>
                <c:pt idx="111">
                  <c:v>978</c:v>
                </c:pt>
                <c:pt idx="112">
                  <c:v>1102</c:v>
                </c:pt>
                <c:pt idx="113">
                  <c:v>1553</c:v>
                </c:pt>
                <c:pt idx="114">
                  <c:v>1017</c:v>
                </c:pt>
                <c:pt idx="115">
                  <c:v>1404</c:v>
                </c:pt>
                <c:pt idx="116">
                  <c:v>1670</c:v>
                </c:pt>
                <c:pt idx="117">
                  <c:v>1250</c:v>
                </c:pt>
                <c:pt idx="118">
                  <c:v>958</c:v>
                </c:pt>
                <c:pt idx="119">
                  <c:v>645</c:v>
                </c:pt>
                <c:pt idx="120">
                  <c:v>534</c:v>
                </c:pt>
                <c:pt idx="121">
                  <c:v>1886</c:v>
                </c:pt>
                <c:pt idx="122">
                  <c:v>1345</c:v>
                </c:pt>
                <c:pt idx="123">
                  <c:v>945</c:v>
                </c:pt>
                <c:pt idx="124">
                  <c:v>2144</c:v>
                </c:pt>
                <c:pt idx="125">
                  <c:v>905</c:v>
                </c:pt>
                <c:pt idx="126">
                  <c:v>2239</c:v>
                </c:pt>
                <c:pt idx="127">
                  <c:v>1636</c:v>
                </c:pt>
                <c:pt idx="128">
                  <c:v>1340</c:v>
                </c:pt>
                <c:pt idx="129">
                  <c:v>1138</c:v>
                </c:pt>
                <c:pt idx="130">
                  <c:v>1727</c:v>
                </c:pt>
                <c:pt idx="131">
                  <c:v>1557</c:v>
                </c:pt>
                <c:pt idx="132">
                  <c:v>938</c:v>
                </c:pt>
                <c:pt idx="133">
                  <c:v>1685</c:v>
                </c:pt>
                <c:pt idx="134">
                  <c:v>2281</c:v>
                </c:pt>
                <c:pt idx="135">
                  <c:v>2070</c:v>
                </c:pt>
                <c:pt idx="136">
                  <c:v>1057</c:v>
                </c:pt>
                <c:pt idx="137">
                  <c:v>1023</c:v>
                </c:pt>
                <c:pt idx="138">
                  <c:v>1206</c:v>
                </c:pt>
                <c:pt idx="139">
                  <c:v>1086</c:v>
                </c:pt>
                <c:pt idx="140">
                  <c:v>1440</c:v>
                </c:pt>
                <c:pt idx="141">
                  <c:v>1004</c:v>
                </c:pt>
                <c:pt idx="142">
                  <c:v>980</c:v>
                </c:pt>
                <c:pt idx="143">
                  <c:v>1360</c:v>
                </c:pt>
                <c:pt idx="144">
                  <c:v>2646</c:v>
                </c:pt>
                <c:pt idx="145">
                  <c:v>1585</c:v>
                </c:pt>
                <c:pt idx="146">
                  <c:v>940</c:v>
                </c:pt>
                <c:pt idx="147">
                  <c:v>541</c:v>
                </c:pt>
                <c:pt idx="148">
                  <c:v>1175</c:v>
                </c:pt>
                <c:pt idx="149">
                  <c:v>828</c:v>
                </c:pt>
                <c:pt idx="150">
                  <c:v>1727</c:v>
                </c:pt>
                <c:pt idx="151">
                  <c:v>1553</c:v>
                </c:pt>
                <c:pt idx="152">
                  <c:v>1727</c:v>
                </c:pt>
                <c:pt idx="153">
                  <c:v>742</c:v>
                </c:pt>
                <c:pt idx="154">
                  <c:v>1631</c:v>
                </c:pt>
                <c:pt idx="155">
                  <c:v>1273</c:v>
                </c:pt>
                <c:pt idx="156">
                  <c:v>1529</c:v>
                </c:pt>
                <c:pt idx="157">
                  <c:v>1852</c:v>
                </c:pt>
                <c:pt idx="158">
                  <c:v>1244</c:v>
                </c:pt>
                <c:pt idx="159">
                  <c:v>682</c:v>
                </c:pt>
                <c:pt idx="160">
                  <c:v>1103</c:v>
                </c:pt>
                <c:pt idx="161">
                  <c:v>1170</c:v>
                </c:pt>
                <c:pt idx="162">
                  <c:v>993</c:v>
                </c:pt>
                <c:pt idx="163">
                  <c:v>1088</c:v>
                </c:pt>
                <c:pt idx="164">
                  <c:v>960</c:v>
                </c:pt>
                <c:pt idx="165">
                  <c:v>1020</c:v>
                </c:pt>
                <c:pt idx="166">
                  <c:v>1028</c:v>
                </c:pt>
                <c:pt idx="167">
                  <c:v>1277</c:v>
                </c:pt>
                <c:pt idx="168">
                  <c:v>2070</c:v>
                </c:pt>
                <c:pt idx="169">
                  <c:v>672</c:v>
                </c:pt>
                <c:pt idx="170">
                  <c:v>1129</c:v>
                </c:pt>
                <c:pt idx="171">
                  <c:v>2039</c:v>
                </c:pt>
                <c:pt idx="172">
                  <c:v>786</c:v>
                </c:pt>
                <c:pt idx="173">
                  <c:v>1870</c:v>
                </c:pt>
                <c:pt idx="174">
                  <c:v>856</c:v>
                </c:pt>
                <c:pt idx="175">
                  <c:v>557</c:v>
                </c:pt>
                <c:pt idx="176">
                  <c:v>1907</c:v>
                </c:pt>
                <c:pt idx="177">
                  <c:v>1064</c:v>
                </c:pt>
                <c:pt idx="178">
                  <c:v>1823</c:v>
                </c:pt>
                <c:pt idx="179">
                  <c:v>1250</c:v>
                </c:pt>
                <c:pt idx="180">
                  <c:v>1271</c:v>
                </c:pt>
                <c:pt idx="181">
                  <c:v>853</c:v>
                </c:pt>
                <c:pt idx="182">
                  <c:v>920</c:v>
                </c:pt>
                <c:pt idx="183">
                  <c:v>897</c:v>
                </c:pt>
                <c:pt idx="184">
                  <c:v>2157</c:v>
                </c:pt>
                <c:pt idx="185">
                  <c:v>2698</c:v>
                </c:pt>
                <c:pt idx="186">
                  <c:v>1100</c:v>
                </c:pt>
                <c:pt idx="187">
                  <c:v>870</c:v>
                </c:pt>
                <c:pt idx="188">
                  <c:v>1141</c:v>
                </c:pt>
                <c:pt idx="189">
                  <c:v>566</c:v>
                </c:pt>
                <c:pt idx="190">
                  <c:v>1301</c:v>
                </c:pt>
                <c:pt idx="191">
                  <c:v>732</c:v>
                </c:pt>
                <c:pt idx="192">
                  <c:v>1164</c:v>
                </c:pt>
                <c:pt idx="193">
                  <c:v>1429</c:v>
                </c:pt>
                <c:pt idx="194">
                  <c:v>2216</c:v>
                </c:pt>
                <c:pt idx="195">
                  <c:v>1957</c:v>
                </c:pt>
                <c:pt idx="196">
                  <c:v>1157</c:v>
                </c:pt>
                <c:pt idx="197">
                  <c:v>945</c:v>
                </c:pt>
                <c:pt idx="198">
                  <c:v>159</c:v>
                </c:pt>
                <c:pt idx="199">
                  <c:v>1047</c:v>
                </c:pt>
                <c:pt idx="200">
                  <c:v>1654</c:v>
                </c:pt>
                <c:pt idx="201">
                  <c:v>717</c:v>
                </c:pt>
                <c:pt idx="202">
                  <c:v>2002</c:v>
                </c:pt>
                <c:pt idx="203">
                  <c:v>453</c:v>
                </c:pt>
                <c:pt idx="204">
                  <c:v>2922</c:v>
                </c:pt>
                <c:pt idx="205">
                  <c:v>1382</c:v>
                </c:pt>
                <c:pt idx="206">
                  <c:v>410</c:v>
                </c:pt>
                <c:pt idx="207">
                  <c:v>1130</c:v>
                </c:pt>
                <c:pt idx="208">
                  <c:v>725</c:v>
                </c:pt>
                <c:pt idx="209">
                  <c:v>1506</c:v>
                </c:pt>
                <c:pt idx="210">
                  <c:v>1694</c:v>
                </c:pt>
                <c:pt idx="211">
                  <c:v>1016</c:v>
                </c:pt>
                <c:pt idx="212">
                  <c:v>1738</c:v>
                </c:pt>
                <c:pt idx="213">
                  <c:v>676</c:v>
                </c:pt>
                <c:pt idx="214">
                  <c:v>1131</c:v>
                </c:pt>
                <c:pt idx="215">
                  <c:v>650</c:v>
                </c:pt>
                <c:pt idx="216">
                  <c:v>500</c:v>
                </c:pt>
                <c:pt idx="217">
                  <c:v>1897</c:v>
                </c:pt>
                <c:pt idx="218">
                  <c:v>1345</c:v>
                </c:pt>
                <c:pt idx="219">
                  <c:v>1530</c:v>
                </c:pt>
                <c:pt idx="220">
                  <c:v>1060</c:v>
                </c:pt>
                <c:pt idx="221">
                  <c:v>1141</c:v>
                </c:pt>
                <c:pt idx="222">
                  <c:v>1046</c:v>
                </c:pt>
                <c:pt idx="223">
                  <c:v>1142</c:v>
                </c:pt>
                <c:pt idx="224">
                  <c:v>1850</c:v>
                </c:pt>
                <c:pt idx="225">
                  <c:v>830</c:v>
                </c:pt>
                <c:pt idx="226">
                  <c:v>900</c:v>
                </c:pt>
                <c:pt idx="227">
                  <c:v>1140</c:v>
                </c:pt>
                <c:pt idx="228">
                  <c:v>2463</c:v>
                </c:pt>
                <c:pt idx="229">
                  <c:v>2556</c:v>
                </c:pt>
                <c:pt idx="230">
                  <c:v>1015</c:v>
                </c:pt>
                <c:pt idx="231">
                  <c:v>405</c:v>
                </c:pt>
                <c:pt idx="232">
                  <c:v>452</c:v>
                </c:pt>
                <c:pt idx="233">
                  <c:v>764</c:v>
                </c:pt>
                <c:pt idx="234">
                  <c:v>896</c:v>
                </c:pt>
                <c:pt idx="235">
                  <c:v>2103</c:v>
                </c:pt>
                <c:pt idx="236">
                  <c:v>2087</c:v>
                </c:pt>
                <c:pt idx="237">
                  <c:v>2102</c:v>
                </c:pt>
                <c:pt idx="238">
                  <c:v>2552</c:v>
                </c:pt>
                <c:pt idx="239">
                  <c:v>945</c:v>
                </c:pt>
                <c:pt idx="240">
                  <c:v>2281</c:v>
                </c:pt>
                <c:pt idx="241">
                  <c:v>638</c:v>
                </c:pt>
                <c:pt idx="242">
                  <c:v>822</c:v>
                </c:pt>
                <c:pt idx="243">
                  <c:v>2711</c:v>
                </c:pt>
                <c:pt idx="244">
                  <c:v>1176</c:v>
                </c:pt>
                <c:pt idx="245">
                  <c:v>990</c:v>
                </c:pt>
                <c:pt idx="246">
                  <c:v>828</c:v>
                </c:pt>
                <c:pt idx="247">
                  <c:v>1591</c:v>
                </c:pt>
                <c:pt idx="248">
                  <c:v>1533</c:v>
                </c:pt>
                <c:pt idx="249">
                  <c:v>1143</c:v>
                </c:pt>
                <c:pt idx="250">
                  <c:v>1102</c:v>
                </c:pt>
                <c:pt idx="251">
                  <c:v>1191</c:v>
                </c:pt>
                <c:pt idx="252">
                  <c:v>656</c:v>
                </c:pt>
                <c:pt idx="253">
                  <c:v>1290</c:v>
                </c:pt>
                <c:pt idx="254">
                  <c:v>800</c:v>
                </c:pt>
                <c:pt idx="255">
                  <c:v>947</c:v>
                </c:pt>
                <c:pt idx="256">
                  <c:v>1423</c:v>
                </c:pt>
                <c:pt idx="257">
                  <c:v>1021</c:v>
                </c:pt>
                <c:pt idx="258">
                  <c:v>1558</c:v>
                </c:pt>
                <c:pt idx="259">
                  <c:v>2100</c:v>
                </c:pt>
                <c:pt idx="260">
                  <c:v>1141</c:v>
                </c:pt>
                <c:pt idx="261">
                  <c:v>793</c:v>
                </c:pt>
                <c:pt idx="262">
                  <c:v>2202</c:v>
                </c:pt>
                <c:pt idx="263">
                  <c:v>1040</c:v>
                </c:pt>
                <c:pt idx="264">
                  <c:v>890</c:v>
                </c:pt>
                <c:pt idx="265">
                  <c:v>1332</c:v>
                </c:pt>
                <c:pt idx="266">
                  <c:v>1890</c:v>
                </c:pt>
                <c:pt idx="267">
                  <c:v>880</c:v>
                </c:pt>
                <c:pt idx="268">
                  <c:v>2198</c:v>
                </c:pt>
                <c:pt idx="269">
                  <c:v>485</c:v>
                </c:pt>
                <c:pt idx="270">
                  <c:v>1067</c:v>
                </c:pt>
                <c:pt idx="271">
                  <c:v>2514</c:v>
                </c:pt>
                <c:pt idx="272">
                  <c:v>725</c:v>
                </c:pt>
                <c:pt idx="273">
                  <c:v>1478</c:v>
                </c:pt>
                <c:pt idx="274">
                  <c:v>615</c:v>
                </c:pt>
                <c:pt idx="275">
                  <c:v>1246</c:v>
                </c:pt>
                <c:pt idx="276">
                  <c:v>924</c:v>
                </c:pt>
                <c:pt idx="277">
                  <c:v>1600</c:v>
                </c:pt>
                <c:pt idx="278">
                  <c:v>1183</c:v>
                </c:pt>
                <c:pt idx="279">
                  <c:v>898</c:v>
                </c:pt>
                <c:pt idx="280">
                  <c:v>2003</c:v>
                </c:pt>
                <c:pt idx="281">
                  <c:v>1099</c:v>
                </c:pt>
                <c:pt idx="282">
                  <c:v>568</c:v>
                </c:pt>
                <c:pt idx="283">
                  <c:v>1173</c:v>
                </c:pt>
                <c:pt idx="284">
                  <c:v>715</c:v>
                </c:pt>
                <c:pt idx="285">
                  <c:v>1478</c:v>
                </c:pt>
                <c:pt idx="286">
                  <c:v>1172</c:v>
                </c:pt>
                <c:pt idx="287">
                  <c:v>964</c:v>
                </c:pt>
                <c:pt idx="288">
                  <c:v>1134</c:v>
                </c:pt>
                <c:pt idx="289">
                  <c:v>1854</c:v>
                </c:pt>
                <c:pt idx="290">
                  <c:v>968</c:v>
                </c:pt>
                <c:pt idx="291">
                  <c:v>2510</c:v>
                </c:pt>
                <c:pt idx="292">
                  <c:v>600</c:v>
                </c:pt>
                <c:pt idx="293">
                  <c:v>756</c:v>
                </c:pt>
                <c:pt idx="294">
                  <c:v>1649</c:v>
                </c:pt>
                <c:pt idx="295">
                  <c:v>721</c:v>
                </c:pt>
                <c:pt idx="296">
                  <c:v>866</c:v>
                </c:pt>
                <c:pt idx="297">
                  <c:v>2463</c:v>
                </c:pt>
                <c:pt idx="298">
                  <c:v>308</c:v>
                </c:pt>
                <c:pt idx="299">
                  <c:v>900</c:v>
                </c:pt>
                <c:pt idx="300">
                  <c:v>669</c:v>
                </c:pt>
                <c:pt idx="301">
                  <c:v>870</c:v>
                </c:pt>
                <c:pt idx="302">
                  <c:v>959</c:v>
                </c:pt>
                <c:pt idx="303">
                  <c:v>571</c:v>
                </c:pt>
                <c:pt idx="304">
                  <c:v>870</c:v>
                </c:pt>
                <c:pt idx="305">
                  <c:v>1397</c:v>
                </c:pt>
                <c:pt idx="306">
                  <c:v>1496</c:v>
                </c:pt>
                <c:pt idx="307">
                  <c:v>1210</c:v>
                </c:pt>
                <c:pt idx="308">
                  <c:v>792</c:v>
                </c:pt>
                <c:pt idx="309">
                  <c:v>697</c:v>
                </c:pt>
                <c:pt idx="310">
                  <c:v>820</c:v>
                </c:pt>
                <c:pt idx="311">
                  <c:v>792</c:v>
                </c:pt>
                <c:pt idx="312">
                  <c:v>1438</c:v>
                </c:pt>
                <c:pt idx="313">
                  <c:v>720</c:v>
                </c:pt>
                <c:pt idx="314">
                  <c:v>1300</c:v>
                </c:pt>
                <c:pt idx="315">
                  <c:v>1814</c:v>
                </c:pt>
                <c:pt idx="316">
                  <c:v>605</c:v>
                </c:pt>
                <c:pt idx="317">
                  <c:v>3369</c:v>
                </c:pt>
                <c:pt idx="318">
                  <c:v>549</c:v>
                </c:pt>
                <c:pt idx="319">
                  <c:v>860</c:v>
                </c:pt>
                <c:pt idx="320">
                  <c:v>720</c:v>
                </c:pt>
                <c:pt idx="321">
                  <c:v>1139</c:v>
                </c:pt>
                <c:pt idx="322">
                  <c:v>1176</c:v>
                </c:pt>
                <c:pt idx="323">
                  <c:v>1230</c:v>
                </c:pt>
                <c:pt idx="324">
                  <c:v>696</c:v>
                </c:pt>
                <c:pt idx="325">
                  <c:v>1173</c:v>
                </c:pt>
                <c:pt idx="326">
                  <c:v>795</c:v>
                </c:pt>
                <c:pt idx="327">
                  <c:v>870</c:v>
                </c:pt>
                <c:pt idx="328">
                  <c:v>2458</c:v>
                </c:pt>
                <c:pt idx="329">
                  <c:v>1300</c:v>
                </c:pt>
                <c:pt idx="330">
                  <c:v>925</c:v>
                </c:pt>
                <c:pt idx="331">
                  <c:v>1185</c:v>
                </c:pt>
                <c:pt idx="332">
                  <c:v>1513</c:v>
                </c:pt>
                <c:pt idx="333">
                  <c:v>860</c:v>
                </c:pt>
                <c:pt idx="334">
                  <c:v>1567</c:v>
                </c:pt>
                <c:pt idx="335">
                  <c:v>1006</c:v>
                </c:pt>
                <c:pt idx="336">
                  <c:v>1840</c:v>
                </c:pt>
                <c:pt idx="337">
                  <c:v>1134</c:v>
                </c:pt>
                <c:pt idx="338">
                  <c:v>684</c:v>
                </c:pt>
                <c:pt idx="339">
                  <c:v>1104</c:v>
                </c:pt>
                <c:pt idx="340">
                  <c:v>1060</c:v>
                </c:pt>
                <c:pt idx="341">
                  <c:v>1290</c:v>
                </c:pt>
                <c:pt idx="342">
                  <c:v>1567</c:v>
                </c:pt>
                <c:pt idx="343">
                  <c:v>1030</c:v>
                </c:pt>
                <c:pt idx="344">
                  <c:v>1505</c:v>
                </c:pt>
                <c:pt idx="345">
                  <c:v>1256</c:v>
                </c:pt>
                <c:pt idx="346">
                  <c:v>1100</c:v>
                </c:pt>
                <c:pt idx="347">
                  <c:v>875</c:v>
                </c:pt>
                <c:pt idx="348">
                  <c:v>1056</c:v>
                </c:pt>
                <c:pt idx="349">
                  <c:v>1192</c:v>
                </c:pt>
                <c:pt idx="350">
                  <c:v>2554</c:v>
                </c:pt>
                <c:pt idx="351">
                  <c:v>902</c:v>
                </c:pt>
                <c:pt idx="352">
                  <c:v>1648</c:v>
                </c:pt>
                <c:pt idx="353">
                  <c:v>1873</c:v>
                </c:pt>
                <c:pt idx="354">
                  <c:v>853</c:v>
                </c:pt>
                <c:pt idx="355">
                  <c:v>1957</c:v>
                </c:pt>
                <c:pt idx="356">
                  <c:v>1344</c:v>
                </c:pt>
                <c:pt idx="357">
                  <c:v>2660</c:v>
                </c:pt>
                <c:pt idx="358">
                  <c:v>630</c:v>
                </c:pt>
                <c:pt idx="359">
                  <c:v>1161</c:v>
                </c:pt>
                <c:pt idx="360">
                  <c:v>1246</c:v>
                </c:pt>
                <c:pt idx="361">
                  <c:v>550</c:v>
                </c:pt>
                <c:pt idx="362">
                  <c:v>2485</c:v>
                </c:pt>
                <c:pt idx="363">
                  <c:v>1230</c:v>
                </c:pt>
                <c:pt idx="364">
                  <c:v>1104</c:v>
                </c:pt>
                <c:pt idx="365">
                  <c:v>1260</c:v>
                </c:pt>
                <c:pt idx="366">
                  <c:v>1234</c:v>
                </c:pt>
                <c:pt idx="367">
                  <c:v>725</c:v>
                </c:pt>
                <c:pt idx="368">
                  <c:v>1560</c:v>
                </c:pt>
                <c:pt idx="369">
                  <c:v>2398</c:v>
                </c:pt>
                <c:pt idx="370">
                  <c:v>842</c:v>
                </c:pt>
                <c:pt idx="371">
                  <c:v>750</c:v>
                </c:pt>
                <c:pt idx="372">
                  <c:v>1384</c:v>
                </c:pt>
                <c:pt idx="373">
                  <c:v>1141</c:v>
                </c:pt>
                <c:pt idx="374">
                  <c:v>870</c:v>
                </c:pt>
                <c:pt idx="375">
                  <c:v>2194</c:v>
                </c:pt>
                <c:pt idx="376">
                  <c:v>1488</c:v>
                </c:pt>
                <c:pt idx="377">
                  <c:v>2291</c:v>
                </c:pt>
                <c:pt idx="378">
                  <c:v>792</c:v>
                </c:pt>
                <c:pt idx="379">
                  <c:v>1345</c:v>
                </c:pt>
                <c:pt idx="380">
                  <c:v>804</c:v>
                </c:pt>
                <c:pt idx="381">
                  <c:v>1304</c:v>
                </c:pt>
                <c:pt idx="382">
                  <c:v>638</c:v>
                </c:pt>
                <c:pt idx="383">
                  <c:v>346</c:v>
                </c:pt>
                <c:pt idx="384">
                  <c:v>1345</c:v>
                </c:pt>
                <c:pt idx="385">
                  <c:v>1164</c:v>
                </c:pt>
                <c:pt idx="386">
                  <c:v>1263</c:v>
                </c:pt>
                <c:pt idx="387">
                  <c:v>1991</c:v>
                </c:pt>
                <c:pt idx="388">
                  <c:v>865</c:v>
                </c:pt>
                <c:pt idx="389">
                  <c:v>2128</c:v>
                </c:pt>
                <c:pt idx="390">
                  <c:v>772</c:v>
                </c:pt>
                <c:pt idx="391">
                  <c:v>806</c:v>
                </c:pt>
                <c:pt idx="392">
                  <c:v>1176</c:v>
                </c:pt>
                <c:pt idx="393">
                  <c:v>947</c:v>
                </c:pt>
                <c:pt idx="394">
                  <c:v>660</c:v>
                </c:pt>
                <c:pt idx="395">
                  <c:v>1559</c:v>
                </c:pt>
                <c:pt idx="396">
                  <c:v>799</c:v>
                </c:pt>
                <c:pt idx="397">
                  <c:v>1260</c:v>
                </c:pt>
                <c:pt idx="398">
                  <c:v>1937</c:v>
                </c:pt>
                <c:pt idx="399">
                  <c:v>1579</c:v>
                </c:pt>
                <c:pt idx="400">
                  <c:v>2024</c:v>
                </c:pt>
                <c:pt idx="401">
                  <c:v>779</c:v>
                </c:pt>
                <c:pt idx="402">
                  <c:v>1000</c:v>
                </c:pt>
                <c:pt idx="403">
                  <c:v>963</c:v>
                </c:pt>
                <c:pt idx="404">
                  <c:v>1120</c:v>
                </c:pt>
                <c:pt idx="405">
                  <c:v>1421</c:v>
                </c:pt>
                <c:pt idx="406">
                  <c:v>974</c:v>
                </c:pt>
                <c:pt idx="407">
                  <c:v>2300</c:v>
                </c:pt>
                <c:pt idx="408">
                  <c:v>564</c:v>
                </c:pt>
                <c:pt idx="409">
                  <c:v>4163</c:v>
                </c:pt>
                <c:pt idx="410">
                  <c:v>2002</c:v>
                </c:pt>
                <c:pt idx="411">
                  <c:v>783</c:v>
                </c:pt>
                <c:pt idx="412">
                  <c:v>1132</c:v>
                </c:pt>
                <c:pt idx="413">
                  <c:v>712</c:v>
                </c:pt>
                <c:pt idx="414">
                  <c:v>976</c:v>
                </c:pt>
                <c:pt idx="415">
                  <c:v>1511</c:v>
                </c:pt>
                <c:pt idx="416">
                  <c:v>1909</c:v>
                </c:pt>
                <c:pt idx="417">
                  <c:v>1540</c:v>
                </c:pt>
                <c:pt idx="418">
                  <c:v>2730</c:v>
                </c:pt>
                <c:pt idx="419">
                  <c:v>918</c:v>
                </c:pt>
                <c:pt idx="420">
                  <c:v>981</c:v>
                </c:pt>
                <c:pt idx="421">
                  <c:v>1750</c:v>
                </c:pt>
                <c:pt idx="422">
                  <c:v>684</c:v>
                </c:pt>
                <c:pt idx="423">
                  <c:v>791</c:v>
                </c:pt>
                <c:pt idx="424">
                  <c:v>2462</c:v>
                </c:pt>
                <c:pt idx="425">
                  <c:v>1820</c:v>
                </c:pt>
                <c:pt idx="426">
                  <c:v>1515</c:v>
                </c:pt>
                <c:pt idx="427">
                  <c:v>748</c:v>
                </c:pt>
                <c:pt idx="428">
                  <c:v>1195</c:v>
                </c:pt>
                <c:pt idx="429">
                  <c:v>719</c:v>
                </c:pt>
                <c:pt idx="430">
                  <c:v>568</c:v>
                </c:pt>
                <c:pt idx="431">
                  <c:v>1565</c:v>
                </c:pt>
                <c:pt idx="432">
                  <c:v>650</c:v>
                </c:pt>
                <c:pt idx="433">
                  <c:v>1441</c:v>
                </c:pt>
                <c:pt idx="434">
                  <c:v>691</c:v>
                </c:pt>
                <c:pt idx="435">
                  <c:v>764</c:v>
                </c:pt>
                <c:pt idx="436">
                  <c:v>1092</c:v>
                </c:pt>
                <c:pt idx="437">
                  <c:v>840</c:v>
                </c:pt>
                <c:pt idx="438">
                  <c:v>953</c:v>
                </c:pt>
                <c:pt idx="439">
                  <c:v>947</c:v>
                </c:pt>
                <c:pt idx="440">
                  <c:v>939</c:v>
                </c:pt>
                <c:pt idx="441">
                  <c:v>945</c:v>
                </c:pt>
                <c:pt idx="442">
                  <c:v>1108</c:v>
                </c:pt>
                <c:pt idx="443">
                  <c:v>1265</c:v>
                </c:pt>
                <c:pt idx="444">
                  <c:v>1165</c:v>
                </c:pt>
                <c:pt idx="445">
                  <c:v>853</c:v>
                </c:pt>
                <c:pt idx="446">
                  <c:v>1299</c:v>
                </c:pt>
                <c:pt idx="447">
                  <c:v>1114</c:v>
                </c:pt>
                <c:pt idx="448">
                  <c:v>1672</c:v>
                </c:pt>
                <c:pt idx="449">
                  <c:v>1289</c:v>
                </c:pt>
                <c:pt idx="450">
                  <c:v>1215</c:v>
                </c:pt>
                <c:pt idx="451">
                  <c:v>1162</c:v>
                </c:pt>
                <c:pt idx="452">
                  <c:v>1289</c:v>
                </c:pt>
                <c:pt idx="453">
                  <c:v>2572</c:v>
                </c:pt>
                <c:pt idx="454">
                  <c:v>1435</c:v>
                </c:pt>
                <c:pt idx="455">
                  <c:v>1398</c:v>
                </c:pt>
                <c:pt idx="456">
                  <c:v>1210</c:v>
                </c:pt>
                <c:pt idx="457">
                  <c:v>1181</c:v>
                </c:pt>
                <c:pt idx="458">
                  <c:v>1312</c:v>
                </c:pt>
                <c:pt idx="459">
                  <c:v>832</c:v>
                </c:pt>
                <c:pt idx="460">
                  <c:v>1600</c:v>
                </c:pt>
                <c:pt idx="461">
                  <c:v>1778</c:v>
                </c:pt>
                <c:pt idx="462">
                  <c:v>1780</c:v>
                </c:pt>
                <c:pt idx="463">
                  <c:v>1604</c:v>
                </c:pt>
                <c:pt idx="464">
                  <c:v>2125</c:v>
                </c:pt>
                <c:pt idx="465">
                  <c:v>778</c:v>
                </c:pt>
                <c:pt idx="466">
                  <c:v>2448</c:v>
                </c:pt>
                <c:pt idx="467">
                  <c:v>1178</c:v>
                </c:pt>
                <c:pt idx="468">
                  <c:v>1060</c:v>
                </c:pt>
                <c:pt idx="469">
                  <c:v>1168</c:v>
                </c:pt>
                <c:pt idx="470">
                  <c:v>1121</c:v>
                </c:pt>
                <c:pt idx="471">
                  <c:v>1273</c:v>
                </c:pt>
                <c:pt idx="472">
                  <c:v>1589</c:v>
                </c:pt>
                <c:pt idx="473">
                  <c:v>1715</c:v>
                </c:pt>
                <c:pt idx="474">
                  <c:v>1063</c:v>
                </c:pt>
                <c:pt idx="475">
                  <c:v>880</c:v>
                </c:pt>
                <c:pt idx="476">
                  <c:v>615</c:v>
                </c:pt>
                <c:pt idx="477">
                  <c:v>1107</c:v>
                </c:pt>
                <c:pt idx="478">
                  <c:v>927</c:v>
                </c:pt>
                <c:pt idx="479">
                  <c:v>1611</c:v>
                </c:pt>
                <c:pt idx="480">
                  <c:v>958</c:v>
                </c:pt>
                <c:pt idx="481">
                  <c:v>1174</c:v>
                </c:pt>
                <c:pt idx="482">
                  <c:v>1596</c:v>
                </c:pt>
                <c:pt idx="483">
                  <c:v>1187</c:v>
                </c:pt>
                <c:pt idx="484">
                  <c:v>2398</c:v>
                </c:pt>
                <c:pt idx="485">
                  <c:v>577</c:v>
                </c:pt>
                <c:pt idx="486">
                  <c:v>1000</c:v>
                </c:pt>
                <c:pt idx="487">
                  <c:v>832</c:v>
                </c:pt>
                <c:pt idx="488">
                  <c:v>1026</c:v>
                </c:pt>
                <c:pt idx="489">
                  <c:v>1330</c:v>
                </c:pt>
                <c:pt idx="490">
                  <c:v>818</c:v>
                </c:pt>
                <c:pt idx="491">
                  <c:v>1257</c:v>
                </c:pt>
                <c:pt idx="492">
                  <c:v>925</c:v>
                </c:pt>
                <c:pt idx="493">
                  <c:v>3085</c:v>
                </c:pt>
                <c:pt idx="494">
                  <c:v>500</c:v>
                </c:pt>
                <c:pt idx="495">
                  <c:v>1885</c:v>
                </c:pt>
                <c:pt idx="496">
                  <c:v>500</c:v>
                </c:pt>
                <c:pt idx="497">
                  <c:v>1284</c:v>
                </c:pt>
                <c:pt idx="498">
                  <c:v>1557</c:v>
                </c:pt>
                <c:pt idx="499">
                  <c:v>1074</c:v>
                </c:pt>
                <c:pt idx="500">
                  <c:v>1176</c:v>
                </c:pt>
                <c:pt idx="501">
                  <c:v>906</c:v>
                </c:pt>
                <c:pt idx="502">
                  <c:v>1034</c:v>
                </c:pt>
                <c:pt idx="503">
                  <c:v>1195</c:v>
                </c:pt>
                <c:pt idx="504">
                  <c:v>751</c:v>
                </c:pt>
                <c:pt idx="505">
                  <c:v>1120</c:v>
                </c:pt>
                <c:pt idx="506">
                  <c:v>1592</c:v>
                </c:pt>
                <c:pt idx="507">
                  <c:v>850</c:v>
                </c:pt>
                <c:pt idx="508">
                  <c:v>781</c:v>
                </c:pt>
                <c:pt idx="509">
                  <c:v>1237</c:v>
                </c:pt>
                <c:pt idx="510">
                  <c:v>735</c:v>
                </c:pt>
                <c:pt idx="511">
                  <c:v>2048</c:v>
                </c:pt>
                <c:pt idx="512">
                  <c:v>798</c:v>
                </c:pt>
                <c:pt idx="513">
                  <c:v>472</c:v>
                </c:pt>
                <c:pt idx="514">
                  <c:v>670</c:v>
                </c:pt>
                <c:pt idx="515">
                  <c:v>1506</c:v>
                </c:pt>
                <c:pt idx="516">
                  <c:v>2258</c:v>
                </c:pt>
                <c:pt idx="517">
                  <c:v>2965</c:v>
                </c:pt>
                <c:pt idx="518">
                  <c:v>3324</c:v>
                </c:pt>
                <c:pt idx="519">
                  <c:v>917</c:v>
                </c:pt>
                <c:pt idx="520">
                  <c:v>1139</c:v>
                </c:pt>
                <c:pt idx="521">
                  <c:v>1749</c:v>
                </c:pt>
                <c:pt idx="522">
                  <c:v>790</c:v>
                </c:pt>
                <c:pt idx="523">
                  <c:v>890</c:v>
                </c:pt>
                <c:pt idx="524">
                  <c:v>1814</c:v>
                </c:pt>
                <c:pt idx="525">
                  <c:v>992</c:v>
                </c:pt>
                <c:pt idx="526">
                  <c:v>1273</c:v>
                </c:pt>
                <c:pt idx="527">
                  <c:v>650</c:v>
                </c:pt>
                <c:pt idx="528">
                  <c:v>1072</c:v>
                </c:pt>
                <c:pt idx="529">
                  <c:v>748</c:v>
                </c:pt>
                <c:pt idx="530">
                  <c:v>1260</c:v>
                </c:pt>
                <c:pt idx="531">
                  <c:v>500</c:v>
                </c:pt>
                <c:pt idx="532">
                  <c:v>815</c:v>
                </c:pt>
                <c:pt idx="533">
                  <c:v>753</c:v>
                </c:pt>
                <c:pt idx="534">
                  <c:v>2042</c:v>
                </c:pt>
                <c:pt idx="535">
                  <c:v>1866</c:v>
                </c:pt>
                <c:pt idx="536">
                  <c:v>1570</c:v>
                </c:pt>
                <c:pt idx="537">
                  <c:v>1381</c:v>
                </c:pt>
                <c:pt idx="538">
                  <c:v>2411</c:v>
                </c:pt>
                <c:pt idx="539">
                  <c:v>1885</c:v>
                </c:pt>
                <c:pt idx="540">
                  <c:v>3344</c:v>
                </c:pt>
                <c:pt idx="541">
                  <c:v>1148</c:v>
                </c:pt>
                <c:pt idx="542">
                  <c:v>935</c:v>
                </c:pt>
                <c:pt idx="543">
                  <c:v>1158</c:v>
                </c:pt>
                <c:pt idx="544">
                  <c:v>698</c:v>
                </c:pt>
                <c:pt idx="545">
                  <c:v>931</c:v>
                </c:pt>
                <c:pt idx="546">
                  <c:v>578</c:v>
                </c:pt>
                <c:pt idx="547">
                  <c:v>1085</c:v>
                </c:pt>
                <c:pt idx="548">
                  <c:v>926</c:v>
                </c:pt>
                <c:pt idx="549">
                  <c:v>747</c:v>
                </c:pt>
                <c:pt idx="550">
                  <c:v>927</c:v>
                </c:pt>
                <c:pt idx="551">
                  <c:v>987</c:v>
                </c:pt>
                <c:pt idx="552">
                  <c:v>2553</c:v>
                </c:pt>
                <c:pt idx="553">
                  <c:v>1333</c:v>
                </c:pt>
                <c:pt idx="554">
                  <c:v>1590</c:v>
                </c:pt>
                <c:pt idx="555">
                  <c:v>915</c:v>
                </c:pt>
                <c:pt idx="556">
                  <c:v>1467</c:v>
                </c:pt>
                <c:pt idx="557">
                  <c:v>1628</c:v>
                </c:pt>
                <c:pt idx="558">
                  <c:v>1046</c:v>
                </c:pt>
                <c:pt idx="559">
                  <c:v>992</c:v>
                </c:pt>
                <c:pt idx="560">
                  <c:v>638</c:v>
                </c:pt>
                <c:pt idx="561">
                  <c:v>1115</c:v>
                </c:pt>
                <c:pt idx="562">
                  <c:v>638</c:v>
                </c:pt>
                <c:pt idx="563">
                  <c:v>1230</c:v>
                </c:pt>
                <c:pt idx="564">
                  <c:v>1416</c:v>
                </c:pt>
                <c:pt idx="565">
                  <c:v>835</c:v>
                </c:pt>
                <c:pt idx="566">
                  <c:v>1160</c:v>
                </c:pt>
                <c:pt idx="567">
                  <c:v>918</c:v>
                </c:pt>
                <c:pt idx="568">
                  <c:v>793</c:v>
                </c:pt>
                <c:pt idx="569">
                  <c:v>1275</c:v>
                </c:pt>
                <c:pt idx="570">
                  <c:v>660</c:v>
                </c:pt>
                <c:pt idx="571">
                  <c:v>921</c:v>
                </c:pt>
                <c:pt idx="572">
                  <c:v>692</c:v>
                </c:pt>
                <c:pt idx="573">
                  <c:v>1672</c:v>
                </c:pt>
                <c:pt idx="574">
                  <c:v>925</c:v>
                </c:pt>
                <c:pt idx="575">
                  <c:v>1451</c:v>
                </c:pt>
                <c:pt idx="576">
                  <c:v>1982</c:v>
                </c:pt>
                <c:pt idx="577">
                  <c:v>964</c:v>
                </c:pt>
                <c:pt idx="578">
                  <c:v>1290</c:v>
                </c:pt>
                <c:pt idx="579">
                  <c:v>1339</c:v>
                </c:pt>
                <c:pt idx="580">
                  <c:v>1338</c:v>
                </c:pt>
                <c:pt idx="581">
                  <c:v>992</c:v>
                </c:pt>
                <c:pt idx="582">
                  <c:v>1002</c:v>
                </c:pt>
                <c:pt idx="583">
                  <c:v>925</c:v>
                </c:pt>
                <c:pt idx="584">
                  <c:v>776</c:v>
                </c:pt>
                <c:pt idx="585">
                  <c:v>564</c:v>
                </c:pt>
                <c:pt idx="586">
                  <c:v>1414</c:v>
                </c:pt>
                <c:pt idx="587">
                  <c:v>564</c:v>
                </c:pt>
                <c:pt idx="588">
                  <c:v>1522</c:v>
                </c:pt>
                <c:pt idx="589">
                  <c:v>1416</c:v>
                </c:pt>
                <c:pt idx="590">
                  <c:v>1200</c:v>
                </c:pt>
                <c:pt idx="591">
                  <c:v>1220</c:v>
                </c:pt>
                <c:pt idx="592">
                  <c:v>495</c:v>
                </c:pt>
                <c:pt idx="593">
                  <c:v>804</c:v>
                </c:pt>
                <c:pt idx="594">
                  <c:v>540</c:v>
                </c:pt>
                <c:pt idx="595">
                  <c:v>1055</c:v>
                </c:pt>
                <c:pt idx="596">
                  <c:v>2133</c:v>
                </c:pt>
                <c:pt idx="597">
                  <c:v>753</c:v>
                </c:pt>
                <c:pt idx="598">
                  <c:v>2582</c:v>
                </c:pt>
                <c:pt idx="599">
                  <c:v>1051</c:v>
                </c:pt>
                <c:pt idx="600">
                  <c:v>2516</c:v>
                </c:pt>
                <c:pt idx="601">
                  <c:v>683</c:v>
                </c:pt>
                <c:pt idx="602">
                  <c:v>757</c:v>
                </c:pt>
                <c:pt idx="603">
                  <c:v>698</c:v>
                </c:pt>
                <c:pt idx="604">
                  <c:v>1655</c:v>
                </c:pt>
                <c:pt idx="605">
                  <c:v>1237</c:v>
                </c:pt>
                <c:pt idx="606">
                  <c:v>1160</c:v>
                </c:pt>
                <c:pt idx="607">
                  <c:v>504</c:v>
                </c:pt>
                <c:pt idx="608">
                  <c:v>518</c:v>
                </c:pt>
                <c:pt idx="609">
                  <c:v>1115</c:v>
                </c:pt>
                <c:pt idx="610">
                  <c:v>1422</c:v>
                </c:pt>
                <c:pt idx="611">
                  <c:v>1553</c:v>
                </c:pt>
                <c:pt idx="612">
                  <c:v>1243</c:v>
                </c:pt>
                <c:pt idx="613">
                  <c:v>2774</c:v>
                </c:pt>
                <c:pt idx="614">
                  <c:v>2174</c:v>
                </c:pt>
                <c:pt idx="615">
                  <c:v>585</c:v>
                </c:pt>
                <c:pt idx="616">
                  <c:v>1009</c:v>
                </c:pt>
                <c:pt idx="617">
                  <c:v>1218</c:v>
                </c:pt>
                <c:pt idx="618">
                  <c:v>1158</c:v>
                </c:pt>
                <c:pt idx="619">
                  <c:v>1101</c:v>
                </c:pt>
                <c:pt idx="620">
                  <c:v>951</c:v>
                </c:pt>
                <c:pt idx="621">
                  <c:v>1266</c:v>
                </c:pt>
                <c:pt idx="622">
                  <c:v>850</c:v>
                </c:pt>
                <c:pt idx="623">
                  <c:v>1175</c:v>
                </c:pt>
                <c:pt idx="624">
                  <c:v>1538</c:v>
                </c:pt>
                <c:pt idx="625">
                  <c:v>2067</c:v>
                </c:pt>
                <c:pt idx="626">
                  <c:v>1335</c:v>
                </c:pt>
                <c:pt idx="627">
                  <c:v>1039</c:v>
                </c:pt>
                <c:pt idx="628">
                  <c:v>2410</c:v>
                </c:pt>
                <c:pt idx="629">
                  <c:v>1220</c:v>
                </c:pt>
                <c:pt idx="630">
                  <c:v>509</c:v>
                </c:pt>
                <c:pt idx="631">
                  <c:v>1176</c:v>
                </c:pt>
                <c:pt idx="632">
                  <c:v>1555</c:v>
                </c:pt>
                <c:pt idx="633">
                  <c:v>1082</c:v>
                </c:pt>
                <c:pt idx="634">
                  <c:v>1074</c:v>
                </c:pt>
                <c:pt idx="635">
                  <c:v>860</c:v>
                </c:pt>
                <c:pt idx="636">
                  <c:v>1438</c:v>
                </c:pt>
                <c:pt idx="637">
                  <c:v>1037</c:v>
                </c:pt>
                <c:pt idx="638">
                  <c:v>932</c:v>
                </c:pt>
                <c:pt idx="639">
                  <c:v>1485</c:v>
                </c:pt>
                <c:pt idx="640">
                  <c:v>1630</c:v>
                </c:pt>
                <c:pt idx="641">
                  <c:v>1622</c:v>
                </c:pt>
                <c:pt idx="642">
                  <c:v>624</c:v>
                </c:pt>
                <c:pt idx="643">
                  <c:v>2061</c:v>
                </c:pt>
                <c:pt idx="644">
                  <c:v>1197</c:v>
                </c:pt>
                <c:pt idx="645">
                  <c:v>3154</c:v>
                </c:pt>
                <c:pt idx="646">
                  <c:v>1437</c:v>
                </c:pt>
                <c:pt idx="647">
                  <c:v>668</c:v>
                </c:pt>
                <c:pt idx="648">
                  <c:v>1345</c:v>
                </c:pt>
                <c:pt idx="649">
                  <c:v>1403</c:v>
                </c:pt>
                <c:pt idx="650">
                  <c:v>735</c:v>
                </c:pt>
                <c:pt idx="651">
                  <c:v>345</c:v>
                </c:pt>
                <c:pt idx="652">
                  <c:v>1178</c:v>
                </c:pt>
                <c:pt idx="653">
                  <c:v>964</c:v>
                </c:pt>
                <c:pt idx="654">
                  <c:v>2000</c:v>
                </c:pt>
                <c:pt idx="655">
                  <c:v>832</c:v>
                </c:pt>
                <c:pt idx="656">
                  <c:v>800</c:v>
                </c:pt>
                <c:pt idx="657">
                  <c:v>2660</c:v>
                </c:pt>
                <c:pt idx="658">
                  <c:v>825</c:v>
                </c:pt>
                <c:pt idx="659">
                  <c:v>950</c:v>
                </c:pt>
                <c:pt idx="660">
                  <c:v>1764</c:v>
                </c:pt>
                <c:pt idx="661">
                  <c:v>1240</c:v>
                </c:pt>
                <c:pt idx="662">
                  <c:v>1537</c:v>
                </c:pt>
                <c:pt idx="663">
                  <c:v>1121</c:v>
                </c:pt>
                <c:pt idx="664">
                  <c:v>1108</c:v>
                </c:pt>
                <c:pt idx="665">
                  <c:v>1837</c:v>
                </c:pt>
                <c:pt idx="666">
                  <c:v>786</c:v>
                </c:pt>
                <c:pt idx="667">
                  <c:v>2162</c:v>
                </c:pt>
                <c:pt idx="668">
                  <c:v>2274</c:v>
                </c:pt>
                <c:pt idx="669">
                  <c:v>633</c:v>
                </c:pt>
                <c:pt idx="670">
                  <c:v>887</c:v>
                </c:pt>
                <c:pt idx="671">
                  <c:v>970</c:v>
                </c:pt>
                <c:pt idx="672">
                  <c:v>1703</c:v>
                </c:pt>
                <c:pt idx="673">
                  <c:v>652</c:v>
                </c:pt>
                <c:pt idx="674">
                  <c:v>636</c:v>
                </c:pt>
                <c:pt idx="675">
                  <c:v>1347</c:v>
                </c:pt>
                <c:pt idx="676">
                  <c:v>1188</c:v>
                </c:pt>
                <c:pt idx="677">
                  <c:v>1088</c:v>
                </c:pt>
                <c:pt idx="678">
                  <c:v>737</c:v>
                </c:pt>
                <c:pt idx="679">
                  <c:v>986</c:v>
                </c:pt>
                <c:pt idx="680">
                  <c:v>450</c:v>
                </c:pt>
                <c:pt idx="681">
                  <c:v>1573</c:v>
                </c:pt>
                <c:pt idx="682">
                  <c:v>840</c:v>
                </c:pt>
                <c:pt idx="683">
                  <c:v>1356</c:v>
                </c:pt>
                <c:pt idx="684">
                  <c:v>1505</c:v>
                </c:pt>
                <c:pt idx="685">
                  <c:v>950</c:v>
                </c:pt>
                <c:pt idx="686">
                  <c:v>1503</c:v>
                </c:pt>
                <c:pt idx="687">
                  <c:v>1307</c:v>
                </c:pt>
                <c:pt idx="688">
                  <c:v>1277</c:v>
                </c:pt>
                <c:pt idx="689">
                  <c:v>1505</c:v>
                </c:pt>
                <c:pt idx="690">
                  <c:v>1005</c:v>
                </c:pt>
                <c:pt idx="691">
                  <c:v>1284</c:v>
                </c:pt>
                <c:pt idx="692">
                  <c:v>1218</c:v>
                </c:pt>
                <c:pt idx="693">
                  <c:v>2192</c:v>
                </c:pt>
                <c:pt idx="694">
                  <c:v>1150</c:v>
                </c:pt>
                <c:pt idx="695">
                  <c:v>1600</c:v>
                </c:pt>
                <c:pt idx="696">
                  <c:v>1082</c:v>
                </c:pt>
                <c:pt idx="697">
                  <c:v>1192</c:v>
                </c:pt>
                <c:pt idx="698">
                  <c:v>1255</c:v>
                </c:pt>
                <c:pt idx="699">
                  <c:v>1213</c:v>
                </c:pt>
                <c:pt idx="700">
                  <c:v>2199</c:v>
                </c:pt>
                <c:pt idx="701">
                  <c:v>1152</c:v>
                </c:pt>
                <c:pt idx="702">
                  <c:v>1180</c:v>
                </c:pt>
                <c:pt idx="703">
                  <c:v>1063</c:v>
                </c:pt>
                <c:pt idx="704">
                  <c:v>573</c:v>
                </c:pt>
                <c:pt idx="705">
                  <c:v>950</c:v>
                </c:pt>
                <c:pt idx="706">
                  <c:v>1000</c:v>
                </c:pt>
                <c:pt idx="707">
                  <c:v>1804</c:v>
                </c:pt>
                <c:pt idx="708">
                  <c:v>2400</c:v>
                </c:pt>
                <c:pt idx="709">
                  <c:v>737</c:v>
                </c:pt>
                <c:pt idx="710">
                  <c:v>1015</c:v>
                </c:pt>
                <c:pt idx="711">
                  <c:v>1206</c:v>
                </c:pt>
                <c:pt idx="712">
                  <c:v>547</c:v>
                </c:pt>
                <c:pt idx="713">
                  <c:v>1366</c:v>
                </c:pt>
                <c:pt idx="714">
                  <c:v>874</c:v>
                </c:pt>
                <c:pt idx="715">
                  <c:v>956</c:v>
                </c:pt>
                <c:pt idx="716">
                  <c:v>915</c:v>
                </c:pt>
                <c:pt idx="717">
                  <c:v>2455</c:v>
                </c:pt>
                <c:pt idx="718">
                  <c:v>1365</c:v>
                </c:pt>
                <c:pt idx="719">
                  <c:v>1075</c:v>
                </c:pt>
                <c:pt idx="720">
                  <c:v>2680</c:v>
                </c:pt>
                <c:pt idx="721">
                  <c:v>666</c:v>
                </c:pt>
                <c:pt idx="722">
                  <c:v>672</c:v>
                </c:pt>
                <c:pt idx="723">
                  <c:v>1099</c:v>
                </c:pt>
                <c:pt idx="724">
                  <c:v>1007</c:v>
                </c:pt>
                <c:pt idx="725">
                  <c:v>2280</c:v>
                </c:pt>
                <c:pt idx="726">
                  <c:v>922</c:v>
                </c:pt>
                <c:pt idx="727">
                  <c:v>1022</c:v>
                </c:pt>
                <c:pt idx="728">
                  <c:v>1046</c:v>
                </c:pt>
                <c:pt idx="729">
                  <c:v>3739</c:v>
                </c:pt>
                <c:pt idx="730">
                  <c:v>768</c:v>
                </c:pt>
                <c:pt idx="731">
                  <c:v>700</c:v>
                </c:pt>
                <c:pt idx="732">
                  <c:v>1128</c:v>
                </c:pt>
                <c:pt idx="733">
                  <c:v>1327</c:v>
                </c:pt>
                <c:pt idx="734">
                  <c:v>2412</c:v>
                </c:pt>
                <c:pt idx="735">
                  <c:v>1600</c:v>
                </c:pt>
                <c:pt idx="736">
                  <c:v>638</c:v>
                </c:pt>
                <c:pt idx="737">
                  <c:v>712</c:v>
                </c:pt>
                <c:pt idx="738">
                  <c:v>1260</c:v>
                </c:pt>
                <c:pt idx="739">
                  <c:v>615</c:v>
                </c:pt>
                <c:pt idx="740">
                  <c:v>2422</c:v>
                </c:pt>
                <c:pt idx="741">
                  <c:v>1120</c:v>
                </c:pt>
                <c:pt idx="742">
                  <c:v>970</c:v>
                </c:pt>
                <c:pt idx="743">
                  <c:v>1553</c:v>
                </c:pt>
                <c:pt idx="744">
                  <c:v>890</c:v>
                </c:pt>
                <c:pt idx="745">
                  <c:v>1199</c:v>
                </c:pt>
                <c:pt idx="746">
                  <c:v>2203</c:v>
                </c:pt>
                <c:pt idx="747">
                  <c:v>1685</c:v>
                </c:pt>
                <c:pt idx="748">
                  <c:v>1186</c:v>
                </c:pt>
                <c:pt idx="749">
                  <c:v>1172</c:v>
                </c:pt>
                <c:pt idx="750">
                  <c:v>1547</c:v>
                </c:pt>
                <c:pt idx="751">
                  <c:v>1367</c:v>
                </c:pt>
                <c:pt idx="752">
                  <c:v>1150</c:v>
                </c:pt>
                <c:pt idx="753">
                  <c:v>1140</c:v>
                </c:pt>
                <c:pt idx="754">
                  <c:v>987</c:v>
                </c:pt>
                <c:pt idx="755">
                  <c:v>838</c:v>
                </c:pt>
                <c:pt idx="756">
                  <c:v>3715</c:v>
                </c:pt>
                <c:pt idx="757">
                  <c:v>1108</c:v>
                </c:pt>
                <c:pt idx="758">
                  <c:v>734</c:v>
                </c:pt>
                <c:pt idx="759">
                  <c:v>927</c:v>
                </c:pt>
                <c:pt idx="760">
                  <c:v>590</c:v>
                </c:pt>
                <c:pt idx="761">
                  <c:v>530</c:v>
                </c:pt>
                <c:pt idx="762">
                  <c:v>826</c:v>
                </c:pt>
                <c:pt idx="763">
                  <c:v>361</c:v>
                </c:pt>
                <c:pt idx="764">
                  <c:v>810</c:v>
                </c:pt>
                <c:pt idx="765">
                  <c:v>983</c:v>
                </c:pt>
                <c:pt idx="766">
                  <c:v>407</c:v>
                </c:pt>
                <c:pt idx="767">
                  <c:v>1471</c:v>
                </c:pt>
                <c:pt idx="768">
                  <c:v>1440</c:v>
                </c:pt>
                <c:pt idx="769">
                  <c:v>1042</c:v>
                </c:pt>
                <c:pt idx="770">
                  <c:v>965</c:v>
                </c:pt>
                <c:pt idx="771">
                  <c:v>813</c:v>
                </c:pt>
                <c:pt idx="772">
                  <c:v>785</c:v>
                </c:pt>
                <c:pt idx="773">
                  <c:v>2173</c:v>
                </c:pt>
                <c:pt idx="774">
                  <c:v>828</c:v>
                </c:pt>
                <c:pt idx="775">
                  <c:v>1005</c:v>
                </c:pt>
                <c:pt idx="776">
                  <c:v>759</c:v>
                </c:pt>
                <c:pt idx="777">
                  <c:v>1851</c:v>
                </c:pt>
                <c:pt idx="778">
                  <c:v>1610</c:v>
                </c:pt>
                <c:pt idx="779">
                  <c:v>1183</c:v>
                </c:pt>
                <c:pt idx="780">
                  <c:v>785</c:v>
                </c:pt>
                <c:pt idx="781">
                  <c:v>1888</c:v>
                </c:pt>
                <c:pt idx="782">
                  <c:v>967</c:v>
                </c:pt>
                <c:pt idx="783">
                  <c:v>2980</c:v>
                </c:pt>
                <c:pt idx="784">
                  <c:v>1114</c:v>
                </c:pt>
                <c:pt idx="785">
                  <c:v>1668</c:v>
                </c:pt>
                <c:pt idx="786">
                  <c:v>2163</c:v>
                </c:pt>
                <c:pt idx="787">
                  <c:v>1300</c:v>
                </c:pt>
                <c:pt idx="788">
                  <c:v>1053</c:v>
                </c:pt>
                <c:pt idx="789">
                  <c:v>590</c:v>
                </c:pt>
                <c:pt idx="790">
                  <c:v>1185</c:v>
                </c:pt>
                <c:pt idx="791">
                  <c:v>596</c:v>
                </c:pt>
                <c:pt idx="792">
                  <c:v>1083</c:v>
                </c:pt>
                <c:pt idx="793">
                  <c:v>775</c:v>
                </c:pt>
                <c:pt idx="794">
                  <c:v>1532</c:v>
                </c:pt>
                <c:pt idx="795">
                  <c:v>646</c:v>
                </c:pt>
                <c:pt idx="796">
                  <c:v>1270</c:v>
                </c:pt>
                <c:pt idx="797">
                  <c:v>2419</c:v>
                </c:pt>
                <c:pt idx="798">
                  <c:v>860</c:v>
                </c:pt>
                <c:pt idx="799">
                  <c:v>1850</c:v>
                </c:pt>
                <c:pt idx="800">
                  <c:v>659</c:v>
                </c:pt>
                <c:pt idx="801">
                  <c:v>795</c:v>
                </c:pt>
                <c:pt idx="802">
                  <c:v>1418</c:v>
                </c:pt>
                <c:pt idx="803">
                  <c:v>698</c:v>
                </c:pt>
                <c:pt idx="804">
                  <c:v>684</c:v>
                </c:pt>
                <c:pt idx="805">
                  <c:v>1366</c:v>
                </c:pt>
                <c:pt idx="806">
                  <c:v>1615</c:v>
                </c:pt>
                <c:pt idx="807">
                  <c:v>775</c:v>
                </c:pt>
                <c:pt idx="808">
                  <c:v>1290</c:v>
                </c:pt>
                <c:pt idx="809">
                  <c:v>982</c:v>
                </c:pt>
                <c:pt idx="810">
                  <c:v>682</c:v>
                </c:pt>
                <c:pt idx="811">
                  <c:v>1094</c:v>
                </c:pt>
                <c:pt idx="812">
                  <c:v>925</c:v>
                </c:pt>
                <c:pt idx="813">
                  <c:v>1824</c:v>
                </c:pt>
                <c:pt idx="814">
                  <c:v>1682</c:v>
                </c:pt>
                <c:pt idx="815">
                  <c:v>785</c:v>
                </c:pt>
                <c:pt idx="816">
                  <c:v>705</c:v>
                </c:pt>
                <c:pt idx="817">
                  <c:v>1244</c:v>
                </c:pt>
                <c:pt idx="818">
                  <c:v>828</c:v>
                </c:pt>
                <c:pt idx="819">
                  <c:v>1882</c:v>
                </c:pt>
                <c:pt idx="820">
                  <c:v>1130</c:v>
                </c:pt>
                <c:pt idx="821">
                  <c:v>680</c:v>
                </c:pt>
                <c:pt idx="822">
                  <c:v>530</c:v>
                </c:pt>
                <c:pt idx="823">
                  <c:v>820</c:v>
                </c:pt>
                <c:pt idx="824">
                  <c:v>863</c:v>
                </c:pt>
                <c:pt idx="825">
                  <c:v>1726</c:v>
                </c:pt>
                <c:pt idx="826">
                  <c:v>1581</c:v>
                </c:pt>
                <c:pt idx="827">
                  <c:v>1130</c:v>
                </c:pt>
                <c:pt idx="828">
                  <c:v>720</c:v>
                </c:pt>
                <c:pt idx="829">
                  <c:v>1267</c:v>
                </c:pt>
                <c:pt idx="830">
                  <c:v>1262</c:v>
                </c:pt>
                <c:pt idx="831">
                  <c:v>447</c:v>
                </c:pt>
                <c:pt idx="832">
                  <c:v>770</c:v>
                </c:pt>
                <c:pt idx="833">
                  <c:v>520</c:v>
                </c:pt>
                <c:pt idx="834">
                  <c:v>2252</c:v>
                </c:pt>
                <c:pt idx="835">
                  <c:v>2471</c:v>
                </c:pt>
                <c:pt idx="836">
                  <c:v>3245</c:v>
                </c:pt>
                <c:pt idx="837">
                  <c:v>1988</c:v>
                </c:pt>
                <c:pt idx="838">
                  <c:v>1226</c:v>
                </c:pt>
                <c:pt idx="839">
                  <c:v>828</c:v>
                </c:pt>
                <c:pt idx="840">
                  <c:v>1213</c:v>
                </c:pt>
                <c:pt idx="841">
                  <c:v>870</c:v>
                </c:pt>
                <c:pt idx="842">
                  <c:v>468</c:v>
                </c:pt>
                <c:pt idx="843">
                  <c:v>940</c:v>
                </c:pt>
                <c:pt idx="844">
                  <c:v>713</c:v>
                </c:pt>
                <c:pt idx="845">
                  <c:v>1771</c:v>
                </c:pt>
                <c:pt idx="846">
                  <c:v>929</c:v>
                </c:pt>
                <c:pt idx="847">
                  <c:v>1645</c:v>
                </c:pt>
                <c:pt idx="848">
                  <c:v>2230</c:v>
                </c:pt>
                <c:pt idx="849">
                  <c:v>1724</c:v>
                </c:pt>
                <c:pt idx="850">
                  <c:v>790</c:v>
                </c:pt>
                <c:pt idx="851">
                  <c:v>1165</c:v>
                </c:pt>
                <c:pt idx="852">
                  <c:v>944</c:v>
                </c:pt>
                <c:pt idx="853">
                  <c:v>712</c:v>
                </c:pt>
                <c:pt idx="854">
                  <c:v>1025</c:v>
                </c:pt>
                <c:pt idx="855">
                  <c:v>983</c:v>
                </c:pt>
                <c:pt idx="856">
                  <c:v>892</c:v>
                </c:pt>
                <c:pt idx="857">
                  <c:v>431</c:v>
                </c:pt>
                <c:pt idx="858">
                  <c:v>1515</c:v>
                </c:pt>
                <c:pt idx="859">
                  <c:v>1230</c:v>
                </c:pt>
                <c:pt idx="860">
                  <c:v>1380</c:v>
                </c:pt>
                <c:pt idx="861">
                  <c:v>500</c:v>
                </c:pt>
                <c:pt idx="862">
                  <c:v>1410</c:v>
                </c:pt>
                <c:pt idx="863">
                  <c:v>947</c:v>
                </c:pt>
                <c:pt idx="864">
                  <c:v>1105</c:v>
                </c:pt>
                <c:pt idx="865">
                  <c:v>780</c:v>
                </c:pt>
                <c:pt idx="866">
                  <c:v>3280</c:v>
                </c:pt>
                <c:pt idx="867">
                  <c:v>1088</c:v>
                </c:pt>
                <c:pt idx="868">
                  <c:v>932</c:v>
                </c:pt>
                <c:pt idx="869">
                  <c:v>1380</c:v>
                </c:pt>
                <c:pt idx="870">
                  <c:v>1800</c:v>
                </c:pt>
                <c:pt idx="871">
                  <c:v>660</c:v>
                </c:pt>
                <c:pt idx="872">
                  <c:v>1580</c:v>
                </c:pt>
                <c:pt idx="873">
                  <c:v>796</c:v>
                </c:pt>
                <c:pt idx="874">
                  <c:v>1457</c:v>
                </c:pt>
                <c:pt idx="875">
                  <c:v>1088</c:v>
                </c:pt>
                <c:pt idx="876">
                  <c:v>1261</c:v>
                </c:pt>
                <c:pt idx="877">
                  <c:v>1092</c:v>
                </c:pt>
                <c:pt idx="878">
                  <c:v>1212</c:v>
                </c:pt>
                <c:pt idx="879">
                  <c:v>1074</c:v>
                </c:pt>
                <c:pt idx="880">
                  <c:v>1975</c:v>
                </c:pt>
                <c:pt idx="881">
                  <c:v>671</c:v>
                </c:pt>
                <c:pt idx="882">
                  <c:v>860</c:v>
                </c:pt>
                <c:pt idx="883">
                  <c:v>1105</c:v>
                </c:pt>
                <c:pt idx="884">
                  <c:v>434</c:v>
                </c:pt>
                <c:pt idx="885">
                  <c:v>1490</c:v>
                </c:pt>
                <c:pt idx="886">
                  <c:v>1122</c:v>
                </c:pt>
                <c:pt idx="887">
                  <c:v>513</c:v>
                </c:pt>
                <c:pt idx="888">
                  <c:v>1164</c:v>
                </c:pt>
                <c:pt idx="889">
                  <c:v>1043</c:v>
                </c:pt>
                <c:pt idx="890">
                  <c:v>945</c:v>
                </c:pt>
                <c:pt idx="891">
                  <c:v>1185</c:v>
                </c:pt>
                <c:pt idx="892">
                  <c:v>1460</c:v>
                </c:pt>
                <c:pt idx="893">
                  <c:v>992</c:v>
                </c:pt>
                <c:pt idx="894">
                  <c:v>1343</c:v>
                </c:pt>
                <c:pt idx="895">
                  <c:v>1236</c:v>
                </c:pt>
                <c:pt idx="896">
                  <c:v>2215</c:v>
                </c:pt>
                <c:pt idx="897">
                  <c:v>872</c:v>
                </c:pt>
                <c:pt idx="898">
                  <c:v>1768</c:v>
                </c:pt>
                <c:pt idx="899">
                  <c:v>2525</c:v>
                </c:pt>
                <c:pt idx="900">
                  <c:v>860</c:v>
                </c:pt>
                <c:pt idx="901">
                  <c:v>2355</c:v>
                </c:pt>
                <c:pt idx="902">
                  <c:v>1097</c:v>
                </c:pt>
                <c:pt idx="903">
                  <c:v>1086</c:v>
                </c:pt>
                <c:pt idx="904">
                  <c:v>554</c:v>
                </c:pt>
                <c:pt idx="905">
                  <c:v>1889</c:v>
                </c:pt>
                <c:pt idx="906">
                  <c:v>870</c:v>
                </c:pt>
                <c:pt idx="907">
                  <c:v>1333</c:v>
                </c:pt>
                <c:pt idx="908">
                  <c:v>925</c:v>
                </c:pt>
                <c:pt idx="909">
                  <c:v>1163</c:v>
                </c:pt>
                <c:pt idx="910">
                  <c:v>538</c:v>
                </c:pt>
                <c:pt idx="911">
                  <c:v>1050</c:v>
                </c:pt>
                <c:pt idx="912">
                  <c:v>1198</c:v>
                </c:pt>
                <c:pt idx="913">
                  <c:v>1215</c:v>
                </c:pt>
                <c:pt idx="914">
                  <c:v>1885</c:v>
                </c:pt>
                <c:pt idx="915">
                  <c:v>1216</c:v>
                </c:pt>
                <c:pt idx="916">
                  <c:v>1122</c:v>
                </c:pt>
                <c:pt idx="917">
                  <c:v>698</c:v>
                </c:pt>
                <c:pt idx="918">
                  <c:v>968</c:v>
                </c:pt>
                <c:pt idx="919">
                  <c:v>990</c:v>
                </c:pt>
                <c:pt idx="920">
                  <c:v>961</c:v>
                </c:pt>
                <c:pt idx="921">
                  <c:v>792</c:v>
                </c:pt>
                <c:pt idx="922">
                  <c:v>805</c:v>
                </c:pt>
                <c:pt idx="923">
                  <c:v>1590</c:v>
                </c:pt>
                <c:pt idx="924">
                  <c:v>1250</c:v>
                </c:pt>
                <c:pt idx="925">
                  <c:v>748</c:v>
                </c:pt>
                <c:pt idx="926">
                  <c:v>841</c:v>
                </c:pt>
                <c:pt idx="927">
                  <c:v>1005</c:v>
                </c:pt>
                <c:pt idx="928">
                  <c:v>1833</c:v>
                </c:pt>
                <c:pt idx="929">
                  <c:v>870</c:v>
                </c:pt>
                <c:pt idx="930">
                  <c:v>1197</c:v>
                </c:pt>
                <c:pt idx="931">
                  <c:v>1090</c:v>
                </c:pt>
                <c:pt idx="932">
                  <c:v>395</c:v>
                </c:pt>
                <c:pt idx="933">
                  <c:v>1462</c:v>
                </c:pt>
                <c:pt idx="934">
                  <c:v>1742</c:v>
                </c:pt>
                <c:pt idx="935">
                  <c:v>1074</c:v>
                </c:pt>
                <c:pt idx="936">
                  <c:v>1320</c:v>
                </c:pt>
                <c:pt idx="937">
                  <c:v>672</c:v>
                </c:pt>
                <c:pt idx="938">
                  <c:v>742</c:v>
                </c:pt>
                <c:pt idx="939">
                  <c:v>1630</c:v>
                </c:pt>
                <c:pt idx="940">
                  <c:v>812</c:v>
                </c:pt>
                <c:pt idx="941">
                  <c:v>2781</c:v>
                </c:pt>
                <c:pt idx="942">
                  <c:v>710</c:v>
                </c:pt>
                <c:pt idx="943">
                  <c:v>1260</c:v>
                </c:pt>
                <c:pt idx="944">
                  <c:v>1250</c:v>
                </c:pt>
                <c:pt idx="945">
                  <c:v>2103</c:v>
                </c:pt>
                <c:pt idx="946">
                  <c:v>850</c:v>
                </c:pt>
                <c:pt idx="947">
                  <c:v>1185</c:v>
                </c:pt>
                <c:pt idx="948">
                  <c:v>924</c:v>
                </c:pt>
                <c:pt idx="949">
                  <c:v>1300</c:v>
                </c:pt>
                <c:pt idx="950">
                  <c:v>1078</c:v>
                </c:pt>
                <c:pt idx="951">
                  <c:v>720</c:v>
                </c:pt>
                <c:pt idx="952">
                  <c:v>477</c:v>
                </c:pt>
                <c:pt idx="953">
                  <c:v>1018</c:v>
                </c:pt>
                <c:pt idx="954">
                  <c:v>754</c:v>
                </c:pt>
                <c:pt idx="955">
                  <c:v>950</c:v>
                </c:pt>
                <c:pt idx="956">
                  <c:v>795</c:v>
                </c:pt>
                <c:pt idx="957">
                  <c:v>660</c:v>
                </c:pt>
                <c:pt idx="958">
                  <c:v>2007</c:v>
                </c:pt>
                <c:pt idx="959">
                  <c:v>1105</c:v>
                </c:pt>
                <c:pt idx="960">
                  <c:v>976</c:v>
                </c:pt>
                <c:pt idx="961">
                  <c:v>713</c:v>
                </c:pt>
                <c:pt idx="962">
                  <c:v>998</c:v>
                </c:pt>
                <c:pt idx="963">
                  <c:v>447</c:v>
                </c:pt>
                <c:pt idx="964">
                  <c:v>1072</c:v>
                </c:pt>
                <c:pt idx="965">
                  <c:v>725</c:v>
                </c:pt>
                <c:pt idx="966">
                  <c:v>1128</c:v>
                </c:pt>
                <c:pt idx="967">
                  <c:v>1157</c:v>
                </c:pt>
                <c:pt idx="968">
                  <c:v>850</c:v>
                </c:pt>
                <c:pt idx="969">
                  <c:v>825</c:v>
                </c:pt>
                <c:pt idx="970">
                  <c:v>3098</c:v>
                </c:pt>
                <c:pt idx="971">
                  <c:v>410</c:v>
                </c:pt>
                <c:pt idx="972">
                  <c:v>897</c:v>
                </c:pt>
                <c:pt idx="973">
                  <c:v>1600</c:v>
                </c:pt>
                <c:pt idx="974">
                  <c:v>1300</c:v>
                </c:pt>
                <c:pt idx="975">
                  <c:v>835</c:v>
                </c:pt>
                <c:pt idx="976">
                  <c:v>1534</c:v>
                </c:pt>
                <c:pt idx="977">
                  <c:v>850</c:v>
                </c:pt>
                <c:pt idx="978">
                  <c:v>684</c:v>
                </c:pt>
                <c:pt idx="979">
                  <c:v>1343</c:v>
                </c:pt>
                <c:pt idx="980">
                  <c:v>2894</c:v>
                </c:pt>
                <c:pt idx="981">
                  <c:v>1370</c:v>
                </c:pt>
                <c:pt idx="982">
                  <c:v>958</c:v>
                </c:pt>
                <c:pt idx="983">
                  <c:v>932</c:v>
                </c:pt>
                <c:pt idx="984">
                  <c:v>945</c:v>
                </c:pt>
                <c:pt idx="985">
                  <c:v>2282</c:v>
                </c:pt>
                <c:pt idx="986">
                  <c:v>1091</c:v>
                </c:pt>
                <c:pt idx="987">
                  <c:v>1668</c:v>
                </c:pt>
                <c:pt idx="988">
                  <c:v>1550</c:v>
                </c:pt>
                <c:pt idx="989">
                  <c:v>2676</c:v>
                </c:pt>
                <c:pt idx="990">
                  <c:v>1030</c:v>
                </c:pt>
                <c:pt idx="991">
                  <c:v>1000</c:v>
                </c:pt>
                <c:pt idx="992">
                  <c:v>1060</c:v>
                </c:pt>
                <c:pt idx="993">
                  <c:v>994</c:v>
                </c:pt>
                <c:pt idx="994">
                  <c:v>2052</c:v>
                </c:pt>
                <c:pt idx="995">
                  <c:v>1026</c:v>
                </c:pt>
                <c:pt idx="996">
                  <c:v>929</c:v>
                </c:pt>
                <c:pt idx="997">
                  <c:v>932</c:v>
                </c:pt>
                <c:pt idx="998">
                  <c:v>1078</c:v>
                </c:pt>
                <c:pt idx="999">
                  <c:v>2320</c:v>
                </c:pt>
                <c:pt idx="1000">
                  <c:v>854</c:v>
                </c:pt>
                <c:pt idx="1001">
                  <c:v>385</c:v>
                </c:pt>
                <c:pt idx="1002">
                  <c:v>1814</c:v>
                </c:pt>
                <c:pt idx="1003">
                  <c:v>2027</c:v>
                </c:pt>
                <c:pt idx="1004">
                  <c:v>983</c:v>
                </c:pt>
                <c:pt idx="1005">
                  <c:v>1025</c:v>
                </c:pt>
                <c:pt idx="1006">
                  <c:v>1345</c:v>
                </c:pt>
                <c:pt idx="1007">
                  <c:v>780</c:v>
                </c:pt>
                <c:pt idx="1008">
                  <c:v>328</c:v>
                </c:pt>
                <c:pt idx="1009">
                  <c:v>980</c:v>
                </c:pt>
                <c:pt idx="1010">
                  <c:v>1505</c:v>
                </c:pt>
                <c:pt idx="1011">
                  <c:v>684</c:v>
                </c:pt>
                <c:pt idx="1012">
                  <c:v>1388</c:v>
                </c:pt>
                <c:pt idx="1013">
                  <c:v>870</c:v>
                </c:pt>
                <c:pt idx="1014">
                  <c:v>1225</c:v>
                </c:pt>
                <c:pt idx="1015">
                  <c:v>1270</c:v>
                </c:pt>
                <c:pt idx="1016">
                  <c:v>880</c:v>
                </c:pt>
                <c:pt idx="1017">
                  <c:v>1231</c:v>
                </c:pt>
                <c:pt idx="1018">
                  <c:v>1327</c:v>
                </c:pt>
                <c:pt idx="1019">
                  <c:v>1777</c:v>
                </c:pt>
                <c:pt idx="1020">
                  <c:v>860</c:v>
                </c:pt>
                <c:pt idx="1021">
                  <c:v>1140</c:v>
                </c:pt>
                <c:pt idx="1022">
                  <c:v>765</c:v>
                </c:pt>
                <c:pt idx="1023">
                  <c:v>823</c:v>
                </c:pt>
                <c:pt idx="1024">
                  <c:v>693</c:v>
                </c:pt>
                <c:pt idx="1025">
                  <c:v>2060</c:v>
                </c:pt>
                <c:pt idx="1026">
                  <c:v>598</c:v>
                </c:pt>
                <c:pt idx="1027">
                  <c:v>1075</c:v>
                </c:pt>
                <c:pt idx="1028">
                  <c:v>931</c:v>
                </c:pt>
                <c:pt idx="1029">
                  <c:v>860</c:v>
                </c:pt>
                <c:pt idx="1030">
                  <c:v>1161</c:v>
                </c:pt>
                <c:pt idx="1031">
                  <c:v>1016</c:v>
                </c:pt>
                <c:pt idx="1032">
                  <c:v>1580</c:v>
                </c:pt>
                <c:pt idx="1033">
                  <c:v>500</c:v>
                </c:pt>
                <c:pt idx="1034">
                  <c:v>2260</c:v>
                </c:pt>
                <c:pt idx="1035">
                  <c:v>1560</c:v>
                </c:pt>
                <c:pt idx="1036">
                  <c:v>1422</c:v>
                </c:pt>
                <c:pt idx="1037">
                  <c:v>1070</c:v>
                </c:pt>
                <c:pt idx="1038">
                  <c:v>950</c:v>
                </c:pt>
                <c:pt idx="1039">
                  <c:v>895</c:v>
                </c:pt>
                <c:pt idx="1040">
                  <c:v>425</c:v>
                </c:pt>
                <c:pt idx="1041">
                  <c:v>868</c:v>
                </c:pt>
                <c:pt idx="1042">
                  <c:v>1264</c:v>
                </c:pt>
                <c:pt idx="1043">
                  <c:v>713</c:v>
                </c:pt>
                <c:pt idx="1044">
                  <c:v>932</c:v>
                </c:pt>
                <c:pt idx="1045">
                  <c:v>1110</c:v>
                </c:pt>
                <c:pt idx="1046">
                  <c:v>500</c:v>
                </c:pt>
                <c:pt idx="1047">
                  <c:v>1490</c:v>
                </c:pt>
                <c:pt idx="1048">
                  <c:v>1100</c:v>
                </c:pt>
                <c:pt idx="1049">
                  <c:v>447</c:v>
                </c:pt>
                <c:pt idx="1050">
                  <c:v>854</c:v>
                </c:pt>
                <c:pt idx="1051">
                  <c:v>1620</c:v>
                </c:pt>
                <c:pt idx="1052">
                  <c:v>1348</c:v>
                </c:pt>
                <c:pt idx="1053">
                  <c:v>1819</c:v>
                </c:pt>
                <c:pt idx="1054">
                  <c:v>761</c:v>
                </c:pt>
                <c:pt idx="1055">
                  <c:v>649</c:v>
                </c:pt>
                <c:pt idx="1056">
                  <c:v>988</c:v>
                </c:pt>
                <c:pt idx="1057">
                  <c:v>900</c:v>
                </c:pt>
                <c:pt idx="1058">
                  <c:v>1726</c:v>
                </c:pt>
                <c:pt idx="1059">
                  <c:v>860</c:v>
                </c:pt>
                <c:pt idx="1060">
                  <c:v>1115</c:v>
                </c:pt>
                <c:pt idx="1061">
                  <c:v>1067</c:v>
                </c:pt>
                <c:pt idx="1062">
                  <c:v>1550</c:v>
                </c:pt>
                <c:pt idx="1063">
                  <c:v>1100</c:v>
                </c:pt>
                <c:pt idx="1064">
                  <c:v>896</c:v>
                </c:pt>
                <c:pt idx="1065">
                  <c:v>925</c:v>
                </c:pt>
                <c:pt idx="1066">
                  <c:v>1700</c:v>
                </c:pt>
                <c:pt idx="1067">
                  <c:v>1539</c:v>
                </c:pt>
                <c:pt idx="1068">
                  <c:v>1509</c:v>
                </c:pt>
                <c:pt idx="1069">
                  <c:v>865</c:v>
                </c:pt>
                <c:pt idx="1070">
                  <c:v>659</c:v>
                </c:pt>
                <c:pt idx="1071">
                  <c:v>956</c:v>
                </c:pt>
                <c:pt idx="1072">
                  <c:v>1183</c:v>
                </c:pt>
                <c:pt idx="1073">
                  <c:v>872</c:v>
                </c:pt>
                <c:pt idx="1074">
                  <c:v>722</c:v>
                </c:pt>
                <c:pt idx="1075">
                  <c:v>1405</c:v>
                </c:pt>
                <c:pt idx="1076">
                  <c:v>1106</c:v>
                </c:pt>
                <c:pt idx="1077">
                  <c:v>3175</c:v>
                </c:pt>
                <c:pt idx="1078">
                  <c:v>1963</c:v>
                </c:pt>
                <c:pt idx="1079">
                  <c:v>1462</c:v>
                </c:pt>
                <c:pt idx="1080">
                  <c:v>980</c:v>
                </c:pt>
                <c:pt idx="1081">
                  <c:v>923</c:v>
                </c:pt>
                <c:pt idx="1082">
                  <c:v>1070</c:v>
                </c:pt>
                <c:pt idx="1083">
                  <c:v>1597</c:v>
                </c:pt>
                <c:pt idx="1084">
                  <c:v>1023</c:v>
                </c:pt>
              </c:numCache>
            </c:numRef>
          </c:xVal>
          <c:yVal>
            <c:numRef>
              <c:f>data_excerpt_scatter_plots!$A$2:$A$1086</c:f>
              <c:numCache>
                <c:formatCode>General</c:formatCode>
                <c:ptCount val="1085"/>
                <c:pt idx="0">
                  <c:v>174000</c:v>
                </c:pt>
                <c:pt idx="1">
                  <c:v>337000</c:v>
                </c:pt>
                <c:pt idx="2">
                  <c:v>850000</c:v>
                </c:pt>
                <c:pt idx="3">
                  <c:v>516000</c:v>
                </c:pt>
                <c:pt idx="4">
                  <c:v>145000</c:v>
                </c:pt>
                <c:pt idx="5">
                  <c:v>962000</c:v>
                </c:pt>
                <c:pt idx="6">
                  <c:v>676000</c:v>
                </c:pt>
                <c:pt idx="7">
                  <c:v>265000</c:v>
                </c:pt>
                <c:pt idx="8">
                  <c:v>357500</c:v>
                </c:pt>
                <c:pt idx="9">
                  <c:v>382000</c:v>
                </c:pt>
                <c:pt idx="10">
                  <c:v>391000</c:v>
                </c:pt>
                <c:pt idx="11">
                  <c:v>564000</c:v>
                </c:pt>
                <c:pt idx="12">
                  <c:v>310000</c:v>
                </c:pt>
                <c:pt idx="13">
                  <c:v>573000</c:v>
                </c:pt>
                <c:pt idx="14">
                  <c:v>548000</c:v>
                </c:pt>
                <c:pt idx="15">
                  <c:v>380000</c:v>
                </c:pt>
                <c:pt idx="16">
                  <c:v>489900</c:v>
                </c:pt>
                <c:pt idx="17">
                  <c:v>410000</c:v>
                </c:pt>
                <c:pt idx="18">
                  <c:v>288000</c:v>
                </c:pt>
                <c:pt idx="19">
                  <c:v>549000</c:v>
                </c:pt>
                <c:pt idx="20">
                  <c:v>325000</c:v>
                </c:pt>
                <c:pt idx="21">
                  <c:v>348500</c:v>
                </c:pt>
                <c:pt idx="22">
                  <c:v>480000</c:v>
                </c:pt>
                <c:pt idx="23">
                  <c:v>275000</c:v>
                </c:pt>
                <c:pt idx="24">
                  <c:v>300000</c:v>
                </c:pt>
                <c:pt idx="25">
                  <c:v>475000</c:v>
                </c:pt>
                <c:pt idx="26">
                  <c:v>390000</c:v>
                </c:pt>
                <c:pt idx="27">
                  <c:v>200000</c:v>
                </c:pt>
                <c:pt idx="28">
                  <c:v>610000</c:v>
                </c:pt>
                <c:pt idx="29">
                  <c:v>330000</c:v>
                </c:pt>
                <c:pt idx="30">
                  <c:v>730000</c:v>
                </c:pt>
                <c:pt idx="31">
                  <c:v>250000</c:v>
                </c:pt>
                <c:pt idx="32">
                  <c:v>145000</c:v>
                </c:pt>
                <c:pt idx="33">
                  <c:v>529900</c:v>
                </c:pt>
                <c:pt idx="34">
                  <c:v>955000</c:v>
                </c:pt>
                <c:pt idx="35">
                  <c:v>312000</c:v>
                </c:pt>
                <c:pt idx="36">
                  <c:v>528000</c:v>
                </c:pt>
                <c:pt idx="37">
                  <c:v>289000</c:v>
                </c:pt>
                <c:pt idx="38">
                  <c:v>371000</c:v>
                </c:pt>
                <c:pt idx="39">
                  <c:v>348000</c:v>
                </c:pt>
                <c:pt idx="40">
                  <c:v>625000</c:v>
                </c:pt>
                <c:pt idx="41">
                  <c:v>760000</c:v>
                </c:pt>
                <c:pt idx="42">
                  <c:v>590000</c:v>
                </c:pt>
                <c:pt idx="43">
                  <c:v>290000</c:v>
                </c:pt>
                <c:pt idx="44">
                  <c:v>410000</c:v>
                </c:pt>
                <c:pt idx="45">
                  <c:v>835000</c:v>
                </c:pt>
                <c:pt idx="46">
                  <c:v>715000</c:v>
                </c:pt>
                <c:pt idx="47">
                  <c:v>315000</c:v>
                </c:pt>
                <c:pt idx="48">
                  <c:v>595000</c:v>
                </c:pt>
                <c:pt idx="49">
                  <c:v>360000</c:v>
                </c:pt>
                <c:pt idx="50">
                  <c:v>540000</c:v>
                </c:pt>
                <c:pt idx="51">
                  <c:v>456600</c:v>
                </c:pt>
                <c:pt idx="52">
                  <c:v>830000</c:v>
                </c:pt>
                <c:pt idx="53">
                  <c:v>375000</c:v>
                </c:pt>
                <c:pt idx="54">
                  <c:v>925500</c:v>
                </c:pt>
                <c:pt idx="55">
                  <c:v>310000</c:v>
                </c:pt>
                <c:pt idx="56">
                  <c:v>168000</c:v>
                </c:pt>
                <c:pt idx="57">
                  <c:v>960000</c:v>
                </c:pt>
                <c:pt idx="58">
                  <c:v>980000</c:v>
                </c:pt>
                <c:pt idx="59">
                  <c:v>1542500</c:v>
                </c:pt>
                <c:pt idx="60">
                  <c:v>777000</c:v>
                </c:pt>
                <c:pt idx="61">
                  <c:v>644000</c:v>
                </c:pt>
                <c:pt idx="62">
                  <c:v>264000</c:v>
                </c:pt>
                <c:pt idx="63">
                  <c:v>270000</c:v>
                </c:pt>
                <c:pt idx="64">
                  <c:v>420000</c:v>
                </c:pt>
                <c:pt idx="65">
                  <c:v>366000</c:v>
                </c:pt>
                <c:pt idx="66">
                  <c:v>760000</c:v>
                </c:pt>
                <c:pt idx="67">
                  <c:v>383000</c:v>
                </c:pt>
                <c:pt idx="68">
                  <c:v>405000</c:v>
                </c:pt>
                <c:pt idx="69">
                  <c:v>337500</c:v>
                </c:pt>
                <c:pt idx="70">
                  <c:v>313000</c:v>
                </c:pt>
                <c:pt idx="71">
                  <c:v>685000</c:v>
                </c:pt>
                <c:pt idx="72">
                  <c:v>356000</c:v>
                </c:pt>
                <c:pt idx="73">
                  <c:v>1125000</c:v>
                </c:pt>
                <c:pt idx="74">
                  <c:v>771000</c:v>
                </c:pt>
                <c:pt idx="75">
                  <c:v>370000</c:v>
                </c:pt>
                <c:pt idx="76">
                  <c:v>382500</c:v>
                </c:pt>
                <c:pt idx="77">
                  <c:v>535000</c:v>
                </c:pt>
                <c:pt idx="78">
                  <c:v>350000</c:v>
                </c:pt>
                <c:pt idx="79">
                  <c:v>205000</c:v>
                </c:pt>
                <c:pt idx="80">
                  <c:v>345000</c:v>
                </c:pt>
                <c:pt idx="81">
                  <c:v>153000</c:v>
                </c:pt>
                <c:pt idx="82">
                  <c:v>707000</c:v>
                </c:pt>
                <c:pt idx="83">
                  <c:v>475000</c:v>
                </c:pt>
                <c:pt idx="84">
                  <c:v>950000</c:v>
                </c:pt>
                <c:pt idx="85">
                  <c:v>349000</c:v>
                </c:pt>
                <c:pt idx="86">
                  <c:v>335000</c:v>
                </c:pt>
                <c:pt idx="87">
                  <c:v>750000</c:v>
                </c:pt>
                <c:pt idx="88">
                  <c:v>174000</c:v>
                </c:pt>
                <c:pt idx="89">
                  <c:v>462500</c:v>
                </c:pt>
                <c:pt idx="90">
                  <c:v>432500</c:v>
                </c:pt>
                <c:pt idx="91">
                  <c:v>1200000</c:v>
                </c:pt>
                <c:pt idx="92">
                  <c:v>207500</c:v>
                </c:pt>
                <c:pt idx="93">
                  <c:v>831000</c:v>
                </c:pt>
                <c:pt idx="94">
                  <c:v>620000</c:v>
                </c:pt>
                <c:pt idx="95">
                  <c:v>390000</c:v>
                </c:pt>
                <c:pt idx="96">
                  <c:v>385000</c:v>
                </c:pt>
                <c:pt idx="97">
                  <c:v>500000</c:v>
                </c:pt>
                <c:pt idx="98">
                  <c:v>619500</c:v>
                </c:pt>
                <c:pt idx="99">
                  <c:v>600000</c:v>
                </c:pt>
                <c:pt idx="100">
                  <c:v>849000</c:v>
                </c:pt>
                <c:pt idx="101">
                  <c:v>438000</c:v>
                </c:pt>
                <c:pt idx="102">
                  <c:v>389000</c:v>
                </c:pt>
                <c:pt idx="103">
                  <c:v>315000</c:v>
                </c:pt>
                <c:pt idx="104">
                  <c:v>838500</c:v>
                </c:pt>
                <c:pt idx="105">
                  <c:v>375000</c:v>
                </c:pt>
                <c:pt idx="106">
                  <c:v>1050000</c:v>
                </c:pt>
                <c:pt idx="107">
                  <c:v>379000</c:v>
                </c:pt>
                <c:pt idx="108">
                  <c:v>327000</c:v>
                </c:pt>
                <c:pt idx="109">
                  <c:v>1187500</c:v>
                </c:pt>
                <c:pt idx="110">
                  <c:v>345000</c:v>
                </c:pt>
                <c:pt idx="111">
                  <c:v>445000</c:v>
                </c:pt>
                <c:pt idx="112">
                  <c:v>400000</c:v>
                </c:pt>
                <c:pt idx="113">
                  <c:v>767200</c:v>
                </c:pt>
                <c:pt idx="114">
                  <c:v>352000</c:v>
                </c:pt>
                <c:pt idx="115">
                  <c:v>595000</c:v>
                </c:pt>
                <c:pt idx="116">
                  <c:v>660000</c:v>
                </c:pt>
                <c:pt idx="117">
                  <c:v>468000</c:v>
                </c:pt>
                <c:pt idx="118">
                  <c:v>367000</c:v>
                </c:pt>
                <c:pt idx="119">
                  <c:v>309000</c:v>
                </c:pt>
                <c:pt idx="120">
                  <c:v>198000</c:v>
                </c:pt>
                <c:pt idx="121">
                  <c:v>650000</c:v>
                </c:pt>
                <c:pt idx="122">
                  <c:v>452500</c:v>
                </c:pt>
                <c:pt idx="123">
                  <c:v>477000</c:v>
                </c:pt>
                <c:pt idx="124">
                  <c:v>1200000</c:v>
                </c:pt>
                <c:pt idx="125">
                  <c:v>425000</c:v>
                </c:pt>
                <c:pt idx="126">
                  <c:v>1270117</c:v>
                </c:pt>
                <c:pt idx="127">
                  <c:v>740000</c:v>
                </c:pt>
                <c:pt idx="128">
                  <c:v>450000</c:v>
                </c:pt>
                <c:pt idx="129">
                  <c:v>530000</c:v>
                </c:pt>
                <c:pt idx="130">
                  <c:v>806000</c:v>
                </c:pt>
                <c:pt idx="131">
                  <c:v>700000</c:v>
                </c:pt>
                <c:pt idx="132">
                  <c:v>365000</c:v>
                </c:pt>
                <c:pt idx="133">
                  <c:v>655000</c:v>
                </c:pt>
                <c:pt idx="134">
                  <c:v>708000</c:v>
                </c:pt>
                <c:pt idx="135">
                  <c:v>830000</c:v>
                </c:pt>
                <c:pt idx="136">
                  <c:v>422500</c:v>
                </c:pt>
                <c:pt idx="137">
                  <c:v>455000</c:v>
                </c:pt>
                <c:pt idx="138">
                  <c:v>502000</c:v>
                </c:pt>
                <c:pt idx="139">
                  <c:v>420000</c:v>
                </c:pt>
                <c:pt idx="140">
                  <c:v>541500</c:v>
                </c:pt>
                <c:pt idx="141">
                  <c:v>475000</c:v>
                </c:pt>
                <c:pt idx="142">
                  <c:v>445000</c:v>
                </c:pt>
                <c:pt idx="143">
                  <c:v>615000</c:v>
                </c:pt>
                <c:pt idx="144">
                  <c:v>1708000</c:v>
                </c:pt>
                <c:pt idx="145">
                  <c:v>675000</c:v>
                </c:pt>
                <c:pt idx="146">
                  <c:v>174000</c:v>
                </c:pt>
                <c:pt idx="147">
                  <c:v>232000</c:v>
                </c:pt>
                <c:pt idx="148">
                  <c:v>550000</c:v>
                </c:pt>
                <c:pt idx="149">
                  <c:v>333000</c:v>
                </c:pt>
                <c:pt idx="150">
                  <c:v>770000</c:v>
                </c:pt>
                <c:pt idx="151">
                  <c:v>705000</c:v>
                </c:pt>
                <c:pt idx="152">
                  <c:v>811000</c:v>
                </c:pt>
                <c:pt idx="153">
                  <c:v>325000</c:v>
                </c:pt>
                <c:pt idx="154">
                  <c:v>699900</c:v>
                </c:pt>
                <c:pt idx="155">
                  <c:v>575000</c:v>
                </c:pt>
                <c:pt idx="156">
                  <c:v>655000</c:v>
                </c:pt>
                <c:pt idx="157">
                  <c:v>550000</c:v>
                </c:pt>
                <c:pt idx="158">
                  <c:v>625000</c:v>
                </c:pt>
                <c:pt idx="159">
                  <c:v>300000</c:v>
                </c:pt>
                <c:pt idx="160">
                  <c:v>582000</c:v>
                </c:pt>
                <c:pt idx="161">
                  <c:v>565000</c:v>
                </c:pt>
                <c:pt idx="162">
                  <c:v>550000</c:v>
                </c:pt>
                <c:pt idx="163">
                  <c:v>425000</c:v>
                </c:pt>
                <c:pt idx="164">
                  <c:v>269000</c:v>
                </c:pt>
                <c:pt idx="165">
                  <c:v>430000</c:v>
                </c:pt>
                <c:pt idx="166">
                  <c:v>460000</c:v>
                </c:pt>
                <c:pt idx="167">
                  <c:v>605000</c:v>
                </c:pt>
                <c:pt idx="168">
                  <c:v>520000</c:v>
                </c:pt>
                <c:pt idx="169">
                  <c:v>363000</c:v>
                </c:pt>
                <c:pt idx="170">
                  <c:v>459000</c:v>
                </c:pt>
                <c:pt idx="171">
                  <c:v>1125000</c:v>
                </c:pt>
                <c:pt idx="172">
                  <c:v>355000</c:v>
                </c:pt>
                <c:pt idx="173">
                  <c:v>705000</c:v>
                </c:pt>
                <c:pt idx="174">
                  <c:v>439000</c:v>
                </c:pt>
                <c:pt idx="175">
                  <c:v>303000</c:v>
                </c:pt>
                <c:pt idx="176">
                  <c:v>732500</c:v>
                </c:pt>
                <c:pt idx="177">
                  <c:v>449000</c:v>
                </c:pt>
                <c:pt idx="178">
                  <c:v>660000</c:v>
                </c:pt>
                <c:pt idx="179">
                  <c:v>535000</c:v>
                </c:pt>
                <c:pt idx="180">
                  <c:v>460000</c:v>
                </c:pt>
                <c:pt idx="181">
                  <c:v>399000</c:v>
                </c:pt>
                <c:pt idx="182">
                  <c:v>388000</c:v>
                </c:pt>
                <c:pt idx="183">
                  <c:v>320000</c:v>
                </c:pt>
                <c:pt idx="184">
                  <c:v>859000</c:v>
                </c:pt>
                <c:pt idx="185">
                  <c:v>980000</c:v>
                </c:pt>
                <c:pt idx="186">
                  <c:v>120151</c:v>
                </c:pt>
                <c:pt idx="187">
                  <c:v>282500</c:v>
                </c:pt>
                <c:pt idx="188">
                  <c:v>531000</c:v>
                </c:pt>
                <c:pt idx="189">
                  <c:v>314000</c:v>
                </c:pt>
                <c:pt idx="190">
                  <c:v>605000</c:v>
                </c:pt>
                <c:pt idx="191">
                  <c:v>271000</c:v>
                </c:pt>
                <c:pt idx="192">
                  <c:v>511500</c:v>
                </c:pt>
                <c:pt idx="193">
                  <c:v>569000</c:v>
                </c:pt>
                <c:pt idx="194">
                  <c:v>849000</c:v>
                </c:pt>
                <c:pt idx="195">
                  <c:v>1140416</c:v>
                </c:pt>
                <c:pt idx="196">
                  <c:v>455000</c:v>
                </c:pt>
                <c:pt idx="197">
                  <c:v>528000</c:v>
                </c:pt>
                <c:pt idx="198">
                  <c:v>165000</c:v>
                </c:pt>
                <c:pt idx="199">
                  <c:v>412000</c:v>
                </c:pt>
                <c:pt idx="200">
                  <c:v>450000</c:v>
                </c:pt>
                <c:pt idx="201">
                  <c:v>270000</c:v>
                </c:pt>
                <c:pt idx="202">
                  <c:v>740000</c:v>
                </c:pt>
                <c:pt idx="203">
                  <c:v>176500</c:v>
                </c:pt>
                <c:pt idx="204">
                  <c:v>1200000</c:v>
                </c:pt>
                <c:pt idx="205">
                  <c:v>600000</c:v>
                </c:pt>
                <c:pt idx="206">
                  <c:v>192000</c:v>
                </c:pt>
                <c:pt idx="207">
                  <c:v>428000</c:v>
                </c:pt>
                <c:pt idx="208">
                  <c:v>201200</c:v>
                </c:pt>
                <c:pt idx="209">
                  <c:v>594000</c:v>
                </c:pt>
                <c:pt idx="210">
                  <c:v>849000</c:v>
                </c:pt>
                <c:pt idx="211">
                  <c:v>416000</c:v>
                </c:pt>
                <c:pt idx="212">
                  <c:v>643000</c:v>
                </c:pt>
                <c:pt idx="213">
                  <c:v>324000</c:v>
                </c:pt>
                <c:pt idx="214">
                  <c:v>496500</c:v>
                </c:pt>
                <c:pt idx="215">
                  <c:v>355000</c:v>
                </c:pt>
                <c:pt idx="216">
                  <c:v>215000</c:v>
                </c:pt>
                <c:pt idx="217">
                  <c:v>629000</c:v>
                </c:pt>
                <c:pt idx="218">
                  <c:v>572500</c:v>
                </c:pt>
                <c:pt idx="219">
                  <c:v>602000</c:v>
                </c:pt>
                <c:pt idx="220">
                  <c:v>453000</c:v>
                </c:pt>
                <c:pt idx="221">
                  <c:v>520000</c:v>
                </c:pt>
                <c:pt idx="222">
                  <c:v>415000</c:v>
                </c:pt>
                <c:pt idx="223">
                  <c:v>469000</c:v>
                </c:pt>
                <c:pt idx="224">
                  <c:v>750000</c:v>
                </c:pt>
                <c:pt idx="225">
                  <c:v>333500</c:v>
                </c:pt>
                <c:pt idx="226">
                  <c:v>315000</c:v>
                </c:pt>
                <c:pt idx="227">
                  <c:v>505500</c:v>
                </c:pt>
                <c:pt idx="228">
                  <c:v>995000</c:v>
                </c:pt>
                <c:pt idx="229">
                  <c:v>1280000</c:v>
                </c:pt>
                <c:pt idx="230">
                  <c:v>454000</c:v>
                </c:pt>
                <c:pt idx="231">
                  <c:v>235000</c:v>
                </c:pt>
                <c:pt idx="232">
                  <c:v>192500</c:v>
                </c:pt>
                <c:pt idx="233">
                  <c:v>363000</c:v>
                </c:pt>
                <c:pt idx="234">
                  <c:v>334500</c:v>
                </c:pt>
                <c:pt idx="235">
                  <c:v>760000</c:v>
                </c:pt>
                <c:pt idx="236">
                  <c:v>645000</c:v>
                </c:pt>
                <c:pt idx="237">
                  <c:v>660000</c:v>
                </c:pt>
                <c:pt idx="238">
                  <c:v>1250000</c:v>
                </c:pt>
                <c:pt idx="239">
                  <c:v>487000</c:v>
                </c:pt>
                <c:pt idx="240">
                  <c:v>879000</c:v>
                </c:pt>
                <c:pt idx="241">
                  <c:v>122645</c:v>
                </c:pt>
                <c:pt idx="242">
                  <c:v>245000</c:v>
                </c:pt>
                <c:pt idx="243">
                  <c:v>899000</c:v>
                </c:pt>
                <c:pt idx="244">
                  <c:v>590000</c:v>
                </c:pt>
                <c:pt idx="245">
                  <c:v>490000</c:v>
                </c:pt>
                <c:pt idx="246">
                  <c:v>295000</c:v>
                </c:pt>
                <c:pt idx="247">
                  <c:v>986912</c:v>
                </c:pt>
                <c:pt idx="248">
                  <c:v>680040</c:v>
                </c:pt>
                <c:pt idx="249">
                  <c:v>435000</c:v>
                </c:pt>
                <c:pt idx="250">
                  <c:v>397500</c:v>
                </c:pt>
                <c:pt idx="251">
                  <c:v>435000</c:v>
                </c:pt>
                <c:pt idx="252">
                  <c:v>305000</c:v>
                </c:pt>
                <c:pt idx="253">
                  <c:v>615000</c:v>
                </c:pt>
                <c:pt idx="254">
                  <c:v>359000</c:v>
                </c:pt>
                <c:pt idx="255">
                  <c:v>375000</c:v>
                </c:pt>
                <c:pt idx="256">
                  <c:v>207500</c:v>
                </c:pt>
                <c:pt idx="257">
                  <c:v>174000</c:v>
                </c:pt>
                <c:pt idx="258">
                  <c:v>710000</c:v>
                </c:pt>
                <c:pt idx="259">
                  <c:v>795000</c:v>
                </c:pt>
                <c:pt idx="260">
                  <c:v>529000</c:v>
                </c:pt>
                <c:pt idx="261">
                  <c:v>325000</c:v>
                </c:pt>
                <c:pt idx="262">
                  <c:v>848888</c:v>
                </c:pt>
                <c:pt idx="263">
                  <c:v>469000</c:v>
                </c:pt>
                <c:pt idx="264">
                  <c:v>425000</c:v>
                </c:pt>
                <c:pt idx="265">
                  <c:v>450000</c:v>
                </c:pt>
                <c:pt idx="266">
                  <c:v>725000</c:v>
                </c:pt>
                <c:pt idx="267">
                  <c:v>280000</c:v>
                </c:pt>
                <c:pt idx="268">
                  <c:v>1262675</c:v>
                </c:pt>
                <c:pt idx="269">
                  <c:v>260000</c:v>
                </c:pt>
                <c:pt idx="270">
                  <c:v>415000</c:v>
                </c:pt>
                <c:pt idx="271">
                  <c:v>1253653</c:v>
                </c:pt>
                <c:pt idx="272">
                  <c:v>270000</c:v>
                </c:pt>
                <c:pt idx="273">
                  <c:v>488000</c:v>
                </c:pt>
                <c:pt idx="274">
                  <c:v>295000</c:v>
                </c:pt>
                <c:pt idx="275">
                  <c:v>400000</c:v>
                </c:pt>
                <c:pt idx="276">
                  <c:v>350000</c:v>
                </c:pt>
                <c:pt idx="277">
                  <c:v>640000</c:v>
                </c:pt>
                <c:pt idx="278">
                  <c:v>410000</c:v>
                </c:pt>
                <c:pt idx="279">
                  <c:v>410000</c:v>
                </c:pt>
                <c:pt idx="280">
                  <c:v>1225000</c:v>
                </c:pt>
                <c:pt idx="281">
                  <c:v>423000</c:v>
                </c:pt>
                <c:pt idx="282">
                  <c:v>307000</c:v>
                </c:pt>
                <c:pt idx="283">
                  <c:v>490000</c:v>
                </c:pt>
                <c:pt idx="284">
                  <c:v>330000</c:v>
                </c:pt>
                <c:pt idx="285">
                  <c:v>540000</c:v>
                </c:pt>
                <c:pt idx="286">
                  <c:v>605000</c:v>
                </c:pt>
                <c:pt idx="287">
                  <c:v>399000</c:v>
                </c:pt>
                <c:pt idx="288">
                  <c:v>475000</c:v>
                </c:pt>
                <c:pt idx="289">
                  <c:v>735000</c:v>
                </c:pt>
                <c:pt idx="290">
                  <c:v>340000</c:v>
                </c:pt>
                <c:pt idx="291">
                  <c:v>2350000</c:v>
                </c:pt>
                <c:pt idx="292">
                  <c:v>359000</c:v>
                </c:pt>
                <c:pt idx="293">
                  <c:v>337000</c:v>
                </c:pt>
                <c:pt idx="294">
                  <c:v>625000</c:v>
                </c:pt>
                <c:pt idx="295">
                  <c:v>360000</c:v>
                </c:pt>
                <c:pt idx="296">
                  <c:v>307000</c:v>
                </c:pt>
                <c:pt idx="297">
                  <c:v>955000</c:v>
                </c:pt>
                <c:pt idx="298">
                  <c:v>180000</c:v>
                </c:pt>
                <c:pt idx="299">
                  <c:v>366500</c:v>
                </c:pt>
                <c:pt idx="300">
                  <c:v>209000</c:v>
                </c:pt>
                <c:pt idx="301">
                  <c:v>259000</c:v>
                </c:pt>
                <c:pt idx="302">
                  <c:v>540000</c:v>
                </c:pt>
                <c:pt idx="303">
                  <c:v>245000</c:v>
                </c:pt>
                <c:pt idx="304">
                  <c:v>278596</c:v>
                </c:pt>
                <c:pt idx="305">
                  <c:v>850000</c:v>
                </c:pt>
                <c:pt idx="306">
                  <c:v>625000</c:v>
                </c:pt>
                <c:pt idx="307">
                  <c:v>528000</c:v>
                </c:pt>
                <c:pt idx="308">
                  <c:v>356300</c:v>
                </c:pt>
                <c:pt idx="309">
                  <c:v>145000</c:v>
                </c:pt>
                <c:pt idx="310">
                  <c:v>419000</c:v>
                </c:pt>
                <c:pt idx="311">
                  <c:v>285000</c:v>
                </c:pt>
                <c:pt idx="312">
                  <c:v>515000</c:v>
                </c:pt>
                <c:pt idx="313">
                  <c:v>320000</c:v>
                </c:pt>
                <c:pt idx="314">
                  <c:v>485000</c:v>
                </c:pt>
                <c:pt idx="315">
                  <c:v>565000</c:v>
                </c:pt>
                <c:pt idx="316">
                  <c:v>275000</c:v>
                </c:pt>
                <c:pt idx="317">
                  <c:v>1105000</c:v>
                </c:pt>
                <c:pt idx="318">
                  <c:v>203000</c:v>
                </c:pt>
                <c:pt idx="319">
                  <c:v>285000</c:v>
                </c:pt>
                <c:pt idx="320">
                  <c:v>321000</c:v>
                </c:pt>
                <c:pt idx="321">
                  <c:v>408000</c:v>
                </c:pt>
                <c:pt idx="322">
                  <c:v>522000</c:v>
                </c:pt>
                <c:pt idx="323">
                  <c:v>521000</c:v>
                </c:pt>
                <c:pt idx="324">
                  <c:v>145000</c:v>
                </c:pt>
                <c:pt idx="325">
                  <c:v>565000</c:v>
                </c:pt>
                <c:pt idx="326">
                  <c:v>399000</c:v>
                </c:pt>
                <c:pt idx="327">
                  <c:v>297000</c:v>
                </c:pt>
                <c:pt idx="328">
                  <c:v>1035000</c:v>
                </c:pt>
                <c:pt idx="329">
                  <c:v>349000</c:v>
                </c:pt>
                <c:pt idx="330">
                  <c:v>355000</c:v>
                </c:pt>
                <c:pt idx="331">
                  <c:v>415500</c:v>
                </c:pt>
                <c:pt idx="332">
                  <c:v>515000</c:v>
                </c:pt>
                <c:pt idx="333">
                  <c:v>297000</c:v>
                </c:pt>
                <c:pt idx="334">
                  <c:v>595000</c:v>
                </c:pt>
                <c:pt idx="335">
                  <c:v>492500</c:v>
                </c:pt>
                <c:pt idx="336">
                  <c:v>714500</c:v>
                </c:pt>
                <c:pt idx="337">
                  <c:v>415000</c:v>
                </c:pt>
                <c:pt idx="338">
                  <c:v>350000</c:v>
                </c:pt>
                <c:pt idx="339">
                  <c:v>442500</c:v>
                </c:pt>
                <c:pt idx="340">
                  <c:v>174000</c:v>
                </c:pt>
                <c:pt idx="341">
                  <c:v>491500</c:v>
                </c:pt>
                <c:pt idx="342">
                  <c:v>720000</c:v>
                </c:pt>
                <c:pt idx="343">
                  <c:v>174000</c:v>
                </c:pt>
                <c:pt idx="344">
                  <c:v>720000</c:v>
                </c:pt>
                <c:pt idx="345">
                  <c:v>559100</c:v>
                </c:pt>
                <c:pt idx="346">
                  <c:v>472000</c:v>
                </c:pt>
                <c:pt idx="347">
                  <c:v>423000</c:v>
                </c:pt>
                <c:pt idx="348">
                  <c:v>174000</c:v>
                </c:pt>
                <c:pt idx="349">
                  <c:v>440000</c:v>
                </c:pt>
                <c:pt idx="350">
                  <c:v>1300000</c:v>
                </c:pt>
                <c:pt idx="351">
                  <c:v>395000</c:v>
                </c:pt>
                <c:pt idx="352">
                  <c:v>899000</c:v>
                </c:pt>
                <c:pt idx="353">
                  <c:v>675000</c:v>
                </c:pt>
                <c:pt idx="354">
                  <c:v>363000</c:v>
                </c:pt>
                <c:pt idx="355">
                  <c:v>710000</c:v>
                </c:pt>
                <c:pt idx="356">
                  <c:v>820000</c:v>
                </c:pt>
                <c:pt idx="357">
                  <c:v>964000</c:v>
                </c:pt>
                <c:pt idx="358">
                  <c:v>170000</c:v>
                </c:pt>
                <c:pt idx="359">
                  <c:v>468000</c:v>
                </c:pt>
                <c:pt idx="360">
                  <c:v>417742</c:v>
                </c:pt>
                <c:pt idx="361">
                  <c:v>250500</c:v>
                </c:pt>
                <c:pt idx="362">
                  <c:v>1200000</c:v>
                </c:pt>
                <c:pt idx="363">
                  <c:v>425000</c:v>
                </c:pt>
                <c:pt idx="364">
                  <c:v>455000</c:v>
                </c:pt>
                <c:pt idx="365">
                  <c:v>420000</c:v>
                </c:pt>
                <c:pt idx="366">
                  <c:v>447000</c:v>
                </c:pt>
                <c:pt idx="367">
                  <c:v>249000</c:v>
                </c:pt>
                <c:pt idx="368">
                  <c:v>560000</c:v>
                </c:pt>
                <c:pt idx="369">
                  <c:v>770000</c:v>
                </c:pt>
                <c:pt idx="370">
                  <c:v>280000</c:v>
                </c:pt>
                <c:pt idx="371">
                  <c:v>419100</c:v>
                </c:pt>
                <c:pt idx="372">
                  <c:v>768120</c:v>
                </c:pt>
                <c:pt idx="373">
                  <c:v>546000</c:v>
                </c:pt>
                <c:pt idx="374">
                  <c:v>285000</c:v>
                </c:pt>
                <c:pt idx="375">
                  <c:v>699000</c:v>
                </c:pt>
                <c:pt idx="376">
                  <c:v>523000</c:v>
                </c:pt>
                <c:pt idx="377">
                  <c:v>849000</c:v>
                </c:pt>
                <c:pt idx="378">
                  <c:v>223000</c:v>
                </c:pt>
                <c:pt idx="379">
                  <c:v>576500</c:v>
                </c:pt>
                <c:pt idx="380">
                  <c:v>365000</c:v>
                </c:pt>
                <c:pt idx="381">
                  <c:v>609000</c:v>
                </c:pt>
                <c:pt idx="382">
                  <c:v>122645</c:v>
                </c:pt>
                <c:pt idx="383">
                  <c:v>176000</c:v>
                </c:pt>
                <c:pt idx="384">
                  <c:v>605000</c:v>
                </c:pt>
                <c:pt idx="385">
                  <c:v>405000</c:v>
                </c:pt>
                <c:pt idx="386">
                  <c:v>553000</c:v>
                </c:pt>
                <c:pt idx="387">
                  <c:v>1240000</c:v>
                </c:pt>
                <c:pt idx="388">
                  <c:v>390000</c:v>
                </c:pt>
                <c:pt idx="389">
                  <c:v>1019850</c:v>
                </c:pt>
                <c:pt idx="390">
                  <c:v>300000</c:v>
                </c:pt>
                <c:pt idx="391">
                  <c:v>280000</c:v>
                </c:pt>
                <c:pt idx="392">
                  <c:v>541000</c:v>
                </c:pt>
                <c:pt idx="393">
                  <c:v>435000</c:v>
                </c:pt>
                <c:pt idx="394">
                  <c:v>241313</c:v>
                </c:pt>
                <c:pt idx="395">
                  <c:v>732000</c:v>
                </c:pt>
                <c:pt idx="396">
                  <c:v>348000</c:v>
                </c:pt>
                <c:pt idx="397">
                  <c:v>595000</c:v>
                </c:pt>
                <c:pt idx="398">
                  <c:v>750000</c:v>
                </c:pt>
                <c:pt idx="399">
                  <c:v>675000</c:v>
                </c:pt>
                <c:pt idx="400">
                  <c:v>709000</c:v>
                </c:pt>
                <c:pt idx="401">
                  <c:v>289000</c:v>
                </c:pt>
                <c:pt idx="402">
                  <c:v>312300</c:v>
                </c:pt>
                <c:pt idx="403">
                  <c:v>425000</c:v>
                </c:pt>
                <c:pt idx="404">
                  <c:v>452000</c:v>
                </c:pt>
                <c:pt idx="405">
                  <c:v>488000</c:v>
                </c:pt>
                <c:pt idx="406">
                  <c:v>395000</c:v>
                </c:pt>
                <c:pt idx="407">
                  <c:v>1015000</c:v>
                </c:pt>
                <c:pt idx="408">
                  <c:v>253000</c:v>
                </c:pt>
                <c:pt idx="409">
                  <c:v>1965000</c:v>
                </c:pt>
                <c:pt idx="410">
                  <c:v>655000</c:v>
                </c:pt>
                <c:pt idx="411">
                  <c:v>275000</c:v>
                </c:pt>
                <c:pt idx="412">
                  <c:v>555000</c:v>
                </c:pt>
                <c:pt idx="413">
                  <c:v>306000</c:v>
                </c:pt>
                <c:pt idx="414">
                  <c:v>352000</c:v>
                </c:pt>
                <c:pt idx="415">
                  <c:v>655000</c:v>
                </c:pt>
                <c:pt idx="416">
                  <c:v>665000</c:v>
                </c:pt>
                <c:pt idx="417">
                  <c:v>545000</c:v>
                </c:pt>
                <c:pt idx="418">
                  <c:v>1380000</c:v>
                </c:pt>
                <c:pt idx="419">
                  <c:v>433000</c:v>
                </c:pt>
                <c:pt idx="420">
                  <c:v>322500</c:v>
                </c:pt>
                <c:pt idx="421">
                  <c:v>681000</c:v>
                </c:pt>
                <c:pt idx="422">
                  <c:v>291500</c:v>
                </c:pt>
                <c:pt idx="423">
                  <c:v>377000</c:v>
                </c:pt>
                <c:pt idx="424">
                  <c:v>1100000</c:v>
                </c:pt>
                <c:pt idx="425">
                  <c:v>375000</c:v>
                </c:pt>
                <c:pt idx="426">
                  <c:v>734000</c:v>
                </c:pt>
                <c:pt idx="427">
                  <c:v>378000</c:v>
                </c:pt>
                <c:pt idx="428">
                  <c:v>485000</c:v>
                </c:pt>
                <c:pt idx="429">
                  <c:v>348000</c:v>
                </c:pt>
                <c:pt idx="430">
                  <c:v>245000</c:v>
                </c:pt>
                <c:pt idx="431">
                  <c:v>449000</c:v>
                </c:pt>
                <c:pt idx="432">
                  <c:v>360000</c:v>
                </c:pt>
                <c:pt idx="433">
                  <c:v>634900</c:v>
                </c:pt>
                <c:pt idx="434">
                  <c:v>340000</c:v>
                </c:pt>
                <c:pt idx="435">
                  <c:v>399000</c:v>
                </c:pt>
                <c:pt idx="436">
                  <c:v>512000</c:v>
                </c:pt>
                <c:pt idx="437">
                  <c:v>396000</c:v>
                </c:pt>
                <c:pt idx="438">
                  <c:v>415500</c:v>
                </c:pt>
                <c:pt idx="439">
                  <c:v>279000</c:v>
                </c:pt>
                <c:pt idx="440">
                  <c:v>323000</c:v>
                </c:pt>
                <c:pt idx="441">
                  <c:v>191000</c:v>
                </c:pt>
                <c:pt idx="442">
                  <c:v>642000</c:v>
                </c:pt>
                <c:pt idx="443">
                  <c:v>335000</c:v>
                </c:pt>
                <c:pt idx="444">
                  <c:v>523750</c:v>
                </c:pt>
                <c:pt idx="445">
                  <c:v>430000</c:v>
                </c:pt>
                <c:pt idx="446">
                  <c:v>420000</c:v>
                </c:pt>
                <c:pt idx="447">
                  <c:v>393500</c:v>
                </c:pt>
                <c:pt idx="448">
                  <c:v>775000</c:v>
                </c:pt>
                <c:pt idx="449">
                  <c:v>405000</c:v>
                </c:pt>
                <c:pt idx="450">
                  <c:v>549000</c:v>
                </c:pt>
                <c:pt idx="451">
                  <c:v>507000</c:v>
                </c:pt>
                <c:pt idx="452">
                  <c:v>650000</c:v>
                </c:pt>
                <c:pt idx="453">
                  <c:v>740000</c:v>
                </c:pt>
                <c:pt idx="454">
                  <c:v>595000</c:v>
                </c:pt>
                <c:pt idx="455">
                  <c:v>840000</c:v>
                </c:pt>
                <c:pt idx="456">
                  <c:v>400000</c:v>
                </c:pt>
                <c:pt idx="457">
                  <c:v>631000</c:v>
                </c:pt>
                <c:pt idx="458">
                  <c:v>445000</c:v>
                </c:pt>
                <c:pt idx="459">
                  <c:v>433000</c:v>
                </c:pt>
                <c:pt idx="460">
                  <c:v>653750</c:v>
                </c:pt>
                <c:pt idx="461">
                  <c:v>463500</c:v>
                </c:pt>
                <c:pt idx="462">
                  <c:v>525000</c:v>
                </c:pt>
                <c:pt idx="463">
                  <c:v>635000</c:v>
                </c:pt>
                <c:pt idx="464">
                  <c:v>949000</c:v>
                </c:pt>
                <c:pt idx="465">
                  <c:v>303000</c:v>
                </c:pt>
                <c:pt idx="466">
                  <c:v>1025000</c:v>
                </c:pt>
                <c:pt idx="467">
                  <c:v>355000</c:v>
                </c:pt>
                <c:pt idx="468">
                  <c:v>392000</c:v>
                </c:pt>
                <c:pt idx="469">
                  <c:v>562500</c:v>
                </c:pt>
                <c:pt idx="470">
                  <c:v>504500</c:v>
                </c:pt>
                <c:pt idx="471">
                  <c:v>570000</c:v>
                </c:pt>
                <c:pt idx="472">
                  <c:v>992818</c:v>
                </c:pt>
                <c:pt idx="473">
                  <c:v>720000</c:v>
                </c:pt>
                <c:pt idx="474">
                  <c:v>480000</c:v>
                </c:pt>
                <c:pt idx="475">
                  <c:v>247500</c:v>
                </c:pt>
                <c:pt idx="476">
                  <c:v>295000</c:v>
                </c:pt>
                <c:pt idx="477">
                  <c:v>420000</c:v>
                </c:pt>
                <c:pt idx="478">
                  <c:v>360000</c:v>
                </c:pt>
                <c:pt idx="479">
                  <c:v>750000</c:v>
                </c:pt>
                <c:pt idx="480">
                  <c:v>430000</c:v>
                </c:pt>
                <c:pt idx="481">
                  <c:v>421250</c:v>
                </c:pt>
                <c:pt idx="482">
                  <c:v>689500</c:v>
                </c:pt>
                <c:pt idx="483">
                  <c:v>650000</c:v>
                </c:pt>
                <c:pt idx="484">
                  <c:v>740000</c:v>
                </c:pt>
                <c:pt idx="485">
                  <c:v>282646</c:v>
                </c:pt>
                <c:pt idx="486">
                  <c:v>435000</c:v>
                </c:pt>
                <c:pt idx="487">
                  <c:v>401000</c:v>
                </c:pt>
                <c:pt idx="488">
                  <c:v>174000</c:v>
                </c:pt>
                <c:pt idx="489">
                  <c:v>720000</c:v>
                </c:pt>
                <c:pt idx="490">
                  <c:v>362500</c:v>
                </c:pt>
                <c:pt idx="491">
                  <c:v>402000</c:v>
                </c:pt>
                <c:pt idx="492">
                  <c:v>352000</c:v>
                </c:pt>
                <c:pt idx="493">
                  <c:v>902750</c:v>
                </c:pt>
                <c:pt idx="494">
                  <c:v>213000</c:v>
                </c:pt>
                <c:pt idx="495">
                  <c:v>587500</c:v>
                </c:pt>
                <c:pt idx="496">
                  <c:v>187500</c:v>
                </c:pt>
                <c:pt idx="497">
                  <c:v>517500</c:v>
                </c:pt>
                <c:pt idx="498">
                  <c:v>970480</c:v>
                </c:pt>
                <c:pt idx="499">
                  <c:v>470000</c:v>
                </c:pt>
                <c:pt idx="500">
                  <c:v>194861</c:v>
                </c:pt>
                <c:pt idx="501">
                  <c:v>368000</c:v>
                </c:pt>
                <c:pt idx="502">
                  <c:v>485000</c:v>
                </c:pt>
                <c:pt idx="503">
                  <c:v>508000</c:v>
                </c:pt>
                <c:pt idx="504">
                  <c:v>285000</c:v>
                </c:pt>
                <c:pt idx="505">
                  <c:v>377000</c:v>
                </c:pt>
                <c:pt idx="506">
                  <c:v>639000</c:v>
                </c:pt>
                <c:pt idx="507">
                  <c:v>640000</c:v>
                </c:pt>
                <c:pt idx="508">
                  <c:v>310000</c:v>
                </c:pt>
                <c:pt idx="509">
                  <c:v>670000</c:v>
                </c:pt>
                <c:pt idx="510">
                  <c:v>283000</c:v>
                </c:pt>
                <c:pt idx="511">
                  <c:v>1054000</c:v>
                </c:pt>
                <c:pt idx="512">
                  <c:v>341500</c:v>
                </c:pt>
                <c:pt idx="513">
                  <c:v>267000</c:v>
                </c:pt>
                <c:pt idx="514">
                  <c:v>327000</c:v>
                </c:pt>
                <c:pt idx="515">
                  <c:v>540000</c:v>
                </c:pt>
                <c:pt idx="516">
                  <c:v>770000</c:v>
                </c:pt>
                <c:pt idx="517">
                  <c:v>1365000</c:v>
                </c:pt>
                <c:pt idx="518">
                  <c:v>1050000</c:v>
                </c:pt>
                <c:pt idx="519">
                  <c:v>349000</c:v>
                </c:pt>
                <c:pt idx="520">
                  <c:v>475000</c:v>
                </c:pt>
                <c:pt idx="521">
                  <c:v>868000</c:v>
                </c:pt>
                <c:pt idx="522">
                  <c:v>265000</c:v>
                </c:pt>
                <c:pt idx="523">
                  <c:v>313000</c:v>
                </c:pt>
                <c:pt idx="524">
                  <c:v>630000</c:v>
                </c:pt>
                <c:pt idx="525">
                  <c:v>458000</c:v>
                </c:pt>
                <c:pt idx="526">
                  <c:v>561000</c:v>
                </c:pt>
                <c:pt idx="527">
                  <c:v>221000</c:v>
                </c:pt>
                <c:pt idx="528">
                  <c:v>499900</c:v>
                </c:pt>
                <c:pt idx="529">
                  <c:v>337500</c:v>
                </c:pt>
                <c:pt idx="530">
                  <c:v>300000</c:v>
                </c:pt>
                <c:pt idx="531">
                  <c:v>195000</c:v>
                </c:pt>
                <c:pt idx="532">
                  <c:v>350000</c:v>
                </c:pt>
                <c:pt idx="533">
                  <c:v>305000</c:v>
                </c:pt>
                <c:pt idx="534">
                  <c:v>730000</c:v>
                </c:pt>
                <c:pt idx="535">
                  <c:v>1105000</c:v>
                </c:pt>
                <c:pt idx="536">
                  <c:v>550000</c:v>
                </c:pt>
                <c:pt idx="537">
                  <c:v>538000</c:v>
                </c:pt>
                <c:pt idx="538">
                  <c:v>1170000</c:v>
                </c:pt>
                <c:pt idx="539">
                  <c:v>636000</c:v>
                </c:pt>
                <c:pt idx="540">
                  <c:v>2000000</c:v>
                </c:pt>
                <c:pt idx="541">
                  <c:v>459000</c:v>
                </c:pt>
                <c:pt idx="542">
                  <c:v>263000</c:v>
                </c:pt>
                <c:pt idx="543">
                  <c:v>407500</c:v>
                </c:pt>
                <c:pt idx="544">
                  <c:v>315000</c:v>
                </c:pt>
                <c:pt idx="545">
                  <c:v>310000</c:v>
                </c:pt>
                <c:pt idx="546">
                  <c:v>265000</c:v>
                </c:pt>
                <c:pt idx="547">
                  <c:v>462000</c:v>
                </c:pt>
                <c:pt idx="548">
                  <c:v>347000</c:v>
                </c:pt>
                <c:pt idx="549">
                  <c:v>368000</c:v>
                </c:pt>
                <c:pt idx="550">
                  <c:v>370000</c:v>
                </c:pt>
                <c:pt idx="551">
                  <c:v>400000</c:v>
                </c:pt>
                <c:pt idx="552">
                  <c:v>1265000</c:v>
                </c:pt>
                <c:pt idx="553">
                  <c:v>530000</c:v>
                </c:pt>
                <c:pt idx="554">
                  <c:v>465000</c:v>
                </c:pt>
                <c:pt idx="555">
                  <c:v>415000</c:v>
                </c:pt>
                <c:pt idx="556">
                  <c:v>769300</c:v>
                </c:pt>
                <c:pt idx="557">
                  <c:v>759000</c:v>
                </c:pt>
                <c:pt idx="558">
                  <c:v>174000</c:v>
                </c:pt>
                <c:pt idx="559">
                  <c:v>468000</c:v>
                </c:pt>
                <c:pt idx="560">
                  <c:v>116673</c:v>
                </c:pt>
                <c:pt idx="561">
                  <c:v>480000</c:v>
                </c:pt>
                <c:pt idx="562">
                  <c:v>116673</c:v>
                </c:pt>
                <c:pt idx="563">
                  <c:v>439000</c:v>
                </c:pt>
                <c:pt idx="564">
                  <c:v>576000</c:v>
                </c:pt>
                <c:pt idx="565">
                  <c:v>420000</c:v>
                </c:pt>
                <c:pt idx="566">
                  <c:v>510000</c:v>
                </c:pt>
                <c:pt idx="567">
                  <c:v>417000</c:v>
                </c:pt>
                <c:pt idx="568">
                  <c:v>167000</c:v>
                </c:pt>
                <c:pt idx="569">
                  <c:v>575000</c:v>
                </c:pt>
                <c:pt idx="570">
                  <c:v>275000</c:v>
                </c:pt>
                <c:pt idx="571">
                  <c:v>379500</c:v>
                </c:pt>
                <c:pt idx="572">
                  <c:v>259000</c:v>
                </c:pt>
                <c:pt idx="573">
                  <c:v>370000</c:v>
                </c:pt>
                <c:pt idx="574">
                  <c:v>375000</c:v>
                </c:pt>
                <c:pt idx="575">
                  <c:v>585000</c:v>
                </c:pt>
                <c:pt idx="576">
                  <c:v>935000</c:v>
                </c:pt>
                <c:pt idx="577">
                  <c:v>475000</c:v>
                </c:pt>
                <c:pt idx="578">
                  <c:v>525000</c:v>
                </c:pt>
                <c:pt idx="579">
                  <c:v>800000</c:v>
                </c:pt>
                <c:pt idx="580">
                  <c:v>462000</c:v>
                </c:pt>
                <c:pt idx="581">
                  <c:v>461000</c:v>
                </c:pt>
                <c:pt idx="582">
                  <c:v>357500</c:v>
                </c:pt>
                <c:pt idx="583">
                  <c:v>359775</c:v>
                </c:pt>
                <c:pt idx="584">
                  <c:v>416000</c:v>
                </c:pt>
                <c:pt idx="585">
                  <c:v>253000</c:v>
                </c:pt>
                <c:pt idx="586">
                  <c:v>450000</c:v>
                </c:pt>
                <c:pt idx="587">
                  <c:v>258000</c:v>
                </c:pt>
                <c:pt idx="588">
                  <c:v>635000</c:v>
                </c:pt>
                <c:pt idx="589">
                  <c:v>575000</c:v>
                </c:pt>
                <c:pt idx="590">
                  <c:v>587500</c:v>
                </c:pt>
                <c:pt idx="591">
                  <c:v>550000</c:v>
                </c:pt>
                <c:pt idx="592">
                  <c:v>175000</c:v>
                </c:pt>
                <c:pt idx="593">
                  <c:v>400000</c:v>
                </c:pt>
                <c:pt idx="594">
                  <c:v>315000</c:v>
                </c:pt>
                <c:pt idx="595">
                  <c:v>465000</c:v>
                </c:pt>
                <c:pt idx="596">
                  <c:v>1100000</c:v>
                </c:pt>
                <c:pt idx="597">
                  <c:v>310000</c:v>
                </c:pt>
                <c:pt idx="598">
                  <c:v>907500</c:v>
                </c:pt>
                <c:pt idx="599">
                  <c:v>220000</c:v>
                </c:pt>
                <c:pt idx="600">
                  <c:v>940000</c:v>
                </c:pt>
                <c:pt idx="601">
                  <c:v>273000</c:v>
                </c:pt>
                <c:pt idx="602">
                  <c:v>285000</c:v>
                </c:pt>
                <c:pt idx="603">
                  <c:v>255000</c:v>
                </c:pt>
                <c:pt idx="604">
                  <c:v>519000</c:v>
                </c:pt>
                <c:pt idx="605">
                  <c:v>500000</c:v>
                </c:pt>
                <c:pt idx="606">
                  <c:v>620000</c:v>
                </c:pt>
                <c:pt idx="607">
                  <c:v>230500</c:v>
                </c:pt>
                <c:pt idx="608">
                  <c:v>270000</c:v>
                </c:pt>
                <c:pt idx="609">
                  <c:v>350000</c:v>
                </c:pt>
                <c:pt idx="610">
                  <c:v>667500</c:v>
                </c:pt>
                <c:pt idx="611">
                  <c:v>851000</c:v>
                </c:pt>
                <c:pt idx="612">
                  <c:v>509000</c:v>
                </c:pt>
                <c:pt idx="613">
                  <c:v>850000</c:v>
                </c:pt>
                <c:pt idx="614">
                  <c:v>1200000</c:v>
                </c:pt>
                <c:pt idx="615">
                  <c:v>292500</c:v>
                </c:pt>
                <c:pt idx="616">
                  <c:v>265000</c:v>
                </c:pt>
                <c:pt idx="617">
                  <c:v>658500</c:v>
                </c:pt>
                <c:pt idx="618">
                  <c:v>431000</c:v>
                </c:pt>
                <c:pt idx="619">
                  <c:v>429000</c:v>
                </c:pt>
                <c:pt idx="620">
                  <c:v>174000</c:v>
                </c:pt>
                <c:pt idx="621">
                  <c:v>515000</c:v>
                </c:pt>
                <c:pt idx="622">
                  <c:v>369000</c:v>
                </c:pt>
                <c:pt idx="623">
                  <c:v>479250</c:v>
                </c:pt>
                <c:pt idx="624">
                  <c:v>630000</c:v>
                </c:pt>
                <c:pt idx="625">
                  <c:v>761000</c:v>
                </c:pt>
                <c:pt idx="626">
                  <c:v>409000</c:v>
                </c:pt>
                <c:pt idx="627">
                  <c:v>415000</c:v>
                </c:pt>
                <c:pt idx="628">
                  <c:v>860000</c:v>
                </c:pt>
                <c:pt idx="629">
                  <c:v>462000</c:v>
                </c:pt>
                <c:pt idx="630">
                  <c:v>247000</c:v>
                </c:pt>
                <c:pt idx="631">
                  <c:v>368000</c:v>
                </c:pt>
                <c:pt idx="632">
                  <c:v>860000</c:v>
                </c:pt>
                <c:pt idx="633">
                  <c:v>505000</c:v>
                </c:pt>
                <c:pt idx="634">
                  <c:v>375000</c:v>
                </c:pt>
                <c:pt idx="635">
                  <c:v>293000</c:v>
                </c:pt>
                <c:pt idx="636">
                  <c:v>585000</c:v>
                </c:pt>
                <c:pt idx="637">
                  <c:v>445000</c:v>
                </c:pt>
                <c:pt idx="638">
                  <c:v>397000</c:v>
                </c:pt>
                <c:pt idx="639">
                  <c:v>605000</c:v>
                </c:pt>
                <c:pt idx="640">
                  <c:v>589000</c:v>
                </c:pt>
                <c:pt idx="641">
                  <c:v>560000</c:v>
                </c:pt>
                <c:pt idx="642">
                  <c:v>275500</c:v>
                </c:pt>
                <c:pt idx="643">
                  <c:v>950000</c:v>
                </c:pt>
                <c:pt idx="644">
                  <c:v>752000</c:v>
                </c:pt>
                <c:pt idx="645">
                  <c:v>1110000</c:v>
                </c:pt>
                <c:pt idx="646">
                  <c:v>1125000</c:v>
                </c:pt>
                <c:pt idx="647">
                  <c:v>240000</c:v>
                </c:pt>
                <c:pt idx="648">
                  <c:v>599000</c:v>
                </c:pt>
                <c:pt idx="649">
                  <c:v>525000</c:v>
                </c:pt>
                <c:pt idx="650">
                  <c:v>266300</c:v>
                </c:pt>
                <c:pt idx="651">
                  <c:v>140000</c:v>
                </c:pt>
                <c:pt idx="652">
                  <c:v>402500</c:v>
                </c:pt>
                <c:pt idx="653">
                  <c:v>386300</c:v>
                </c:pt>
                <c:pt idx="654">
                  <c:v>753000</c:v>
                </c:pt>
                <c:pt idx="655">
                  <c:v>342000</c:v>
                </c:pt>
                <c:pt idx="656">
                  <c:v>632000</c:v>
                </c:pt>
                <c:pt idx="657">
                  <c:v>1400000</c:v>
                </c:pt>
                <c:pt idx="658">
                  <c:v>318000</c:v>
                </c:pt>
                <c:pt idx="659">
                  <c:v>540000</c:v>
                </c:pt>
                <c:pt idx="660">
                  <c:v>780000</c:v>
                </c:pt>
                <c:pt idx="661">
                  <c:v>463000</c:v>
                </c:pt>
                <c:pt idx="662">
                  <c:v>620000</c:v>
                </c:pt>
                <c:pt idx="663">
                  <c:v>555000</c:v>
                </c:pt>
                <c:pt idx="664">
                  <c:v>480000</c:v>
                </c:pt>
                <c:pt idx="665">
                  <c:v>685000</c:v>
                </c:pt>
                <c:pt idx="666">
                  <c:v>380000</c:v>
                </c:pt>
                <c:pt idx="667">
                  <c:v>885000</c:v>
                </c:pt>
                <c:pt idx="668">
                  <c:v>1050000</c:v>
                </c:pt>
                <c:pt idx="669">
                  <c:v>312000</c:v>
                </c:pt>
                <c:pt idx="670">
                  <c:v>832000</c:v>
                </c:pt>
                <c:pt idx="671">
                  <c:v>300000</c:v>
                </c:pt>
                <c:pt idx="672">
                  <c:v>749000</c:v>
                </c:pt>
                <c:pt idx="673">
                  <c:v>274000</c:v>
                </c:pt>
                <c:pt idx="674">
                  <c:v>295000</c:v>
                </c:pt>
                <c:pt idx="675">
                  <c:v>650000</c:v>
                </c:pt>
                <c:pt idx="676">
                  <c:v>368000</c:v>
                </c:pt>
                <c:pt idx="677">
                  <c:v>397900</c:v>
                </c:pt>
                <c:pt idx="678">
                  <c:v>360000</c:v>
                </c:pt>
                <c:pt idx="679">
                  <c:v>439000</c:v>
                </c:pt>
                <c:pt idx="680">
                  <c:v>216000</c:v>
                </c:pt>
                <c:pt idx="681">
                  <c:v>585000</c:v>
                </c:pt>
                <c:pt idx="682">
                  <c:v>365000</c:v>
                </c:pt>
                <c:pt idx="683">
                  <c:v>555000</c:v>
                </c:pt>
                <c:pt idx="684">
                  <c:v>590000</c:v>
                </c:pt>
                <c:pt idx="685">
                  <c:v>508000</c:v>
                </c:pt>
                <c:pt idx="686">
                  <c:v>680000</c:v>
                </c:pt>
                <c:pt idx="687">
                  <c:v>635000</c:v>
                </c:pt>
                <c:pt idx="688">
                  <c:v>630000</c:v>
                </c:pt>
                <c:pt idx="689">
                  <c:v>650000</c:v>
                </c:pt>
                <c:pt idx="690">
                  <c:v>385000</c:v>
                </c:pt>
                <c:pt idx="691">
                  <c:v>550000</c:v>
                </c:pt>
                <c:pt idx="692">
                  <c:v>575000</c:v>
                </c:pt>
                <c:pt idx="693">
                  <c:v>460000</c:v>
                </c:pt>
                <c:pt idx="694">
                  <c:v>340000</c:v>
                </c:pt>
                <c:pt idx="695">
                  <c:v>975000</c:v>
                </c:pt>
                <c:pt idx="696">
                  <c:v>422500</c:v>
                </c:pt>
                <c:pt idx="697">
                  <c:v>572500</c:v>
                </c:pt>
                <c:pt idx="698">
                  <c:v>465000</c:v>
                </c:pt>
                <c:pt idx="699">
                  <c:v>414000</c:v>
                </c:pt>
                <c:pt idx="700">
                  <c:v>900000</c:v>
                </c:pt>
                <c:pt idx="701">
                  <c:v>483500</c:v>
                </c:pt>
                <c:pt idx="702">
                  <c:v>420000</c:v>
                </c:pt>
                <c:pt idx="703">
                  <c:v>442000</c:v>
                </c:pt>
                <c:pt idx="704">
                  <c:v>278500</c:v>
                </c:pt>
                <c:pt idx="705">
                  <c:v>359000</c:v>
                </c:pt>
                <c:pt idx="706">
                  <c:v>405000</c:v>
                </c:pt>
                <c:pt idx="707">
                  <c:v>1100000</c:v>
                </c:pt>
                <c:pt idx="708">
                  <c:v>730000</c:v>
                </c:pt>
                <c:pt idx="709">
                  <c:v>422000</c:v>
                </c:pt>
                <c:pt idx="710">
                  <c:v>470000</c:v>
                </c:pt>
                <c:pt idx="711">
                  <c:v>525000</c:v>
                </c:pt>
                <c:pt idx="712">
                  <c:v>227500</c:v>
                </c:pt>
                <c:pt idx="713">
                  <c:v>465000</c:v>
                </c:pt>
                <c:pt idx="714">
                  <c:v>390000</c:v>
                </c:pt>
                <c:pt idx="715">
                  <c:v>470000</c:v>
                </c:pt>
                <c:pt idx="716">
                  <c:v>336000</c:v>
                </c:pt>
                <c:pt idx="717">
                  <c:v>780000</c:v>
                </c:pt>
                <c:pt idx="718">
                  <c:v>665000</c:v>
                </c:pt>
                <c:pt idx="719">
                  <c:v>462000</c:v>
                </c:pt>
                <c:pt idx="720">
                  <c:v>1020000</c:v>
                </c:pt>
                <c:pt idx="721">
                  <c:v>299000</c:v>
                </c:pt>
                <c:pt idx="722">
                  <c:v>237000</c:v>
                </c:pt>
                <c:pt idx="723">
                  <c:v>765000</c:v>
                </c:pt>
                <c:pt idx="724">
                  <c:v>480000</c:v>
                </c:pt>
                <c:pt idx="725">
                  <c:v>1110000</c:v>
                </c:pt>
                <c:pt idx="726">
                  <c:v>379500</c:v>
                </c:pt>
                <c:pt idx="727">
                  <c:v>174000</c:v>
                </c:pt>
                <c:pt idx="728">
                  <c:v>390000</c:v>
                </c:pt>
                <c:pt idx="729">
                  <c:v>1750000</c:v>
                </c:pt>
                <c:pt idx="730">
                  <c:v>314000</c:v>
                </c:pt>
                <c:pt idx="731">
                  <c:v>312000</c:v>
                </c:pt>
                <c:pt idx="732">
                  <c:v>423150</c:v>
                </c:pt>
                <c:pt idx="733">
                  <c:v>615000</c:v>
                </c:pt>
                <c:pt idx="734">
                  <c:v>1537500</c:v>
                </c:pt>
                <c:pt idx="735">
                  <c:v>655000</c:v>
                </c:pt>
                <c:pt idx="736">
                  <c:v>123091</c:v>
                </c:pt>
                <c:pt idx="737">
                  <c:v>290000</c:v>
                </c:pt>
                <c:pt idx="738">
                  <c:v>470000</c:v>
                </c:pt>
                <c:pt idx="739">
                  <c:v>285000</c:v>
                </c:pt>
                <c:pt idx="740">
                  <c:v>1115000</c:v>
                </c:pt>
                <c:pt idx="741">
                  <c:v>290000</c:v>
                </c:pt>
                <c:pt idx="742">
                  <c:v>391500</c:v>
                </c:pt>
                <c:pt idx="743">
                  <c:v>818000</c:v>
                </c:pt>
                <c:pt idx="744">
                  <c:v>363000</c:v>
                </c:pt>
                <c:pt idx="745">
                  <c:v>473750</c:v>
                </c:pt>
                <c:pt idx="746">
                  <c:v>1149000</c:v>
                </c:pt>
                <c:pt idx="747">
                  <c:v>820000</c:v>
                </c:pt>
                <c:pt idx="748">
                  <c:v>535000</c:v>
                </c:pt>
                <c:pt idx="749">
                  <c:v>305000</c:v>
                </c:pt>
                <c:pt idx="750">
                  <c:v>630000</c:v>
                </c:pt>
                <c:pt idx="751">
                  <c:v>635000</c:v>
                </c:pt>
                <c:pt idx="752">
                  <c:v>680000</c:v>
                </c:pt>
                <c:pt idx="753">
                  <c:v>415000</c:v>
                </c:pt>
                <c:pt idx="754">
                  <c:v>395000</c:v>
                </c:pt>
                <c:pt idx="755">
                  <c:v>400000</c:v>
                </c:pt>
                <c:pt idx="756">
                  <c:v>1200000</c:v>
                </c:pt>
                <c:pt idx="757">
                  <c:v>709000</c:v>
                </c:pt>
                <c:pt idx="758">
                  <c:v>310000</c:v>
                </c:pt>
                <c:pt idx="759">
                  <c:v>271000</c:v>
                </c:pt>
                <c:pt idx="760">
                  <c:v>121000</c:v>
                </c:pt>
                <c:pt idx="761">
                  <c:v>260000</c:v>
                </c:pt>
                <c:pt idx="762">
                  <c:v>369000</c:v>
                </c:pt>
                <c:pt idx="763">
                  <c:v>220000</c:v>
                </c:pt>
                <c:pt idx="764">
                  <c:v>325000</c:v>
                </c:pt>
                <c:pt idx="765">
                  <c:v>479000</c:v>
                </c:pt>
                <c:pt idx="766">
                  <c:v>190000</c:v>
                </c:pt>
                <c:pt idx="767">
                  <c:v>650000</c:v>
                </c:pt>
                <c:pt idx="768">
                  <c:v>543500</c:v>
                </c:pt>
                <c:pt idx="769">
                  <c:v>472875</c:v>
                </c:pt>
                <c:pt idx="770">
                  <c:v>348000</c:v>
                </c:pt>
                <c:pt idx="771">
                  <c:v>358000</c:v>
                </c:pt>
                <c:pt idx="772">
                  <c:v>278500</c:v>
                </c:pt>
                <c:pt idx="773">
                  <c:v>855000</c:v>
                </c:pt>
                <c:pt idx="774">
                  <c:v>358000</c:v>
                </c:pt>
                <c:pt idx="775">
                  <c:v>361000</c:v>
                </c:pt>
                <c:pt idx="776">
                  <c:v>248000</c:v>
                </c:pt>
                <c:pt idx="777">
                  <c:v>352500</c:v>
                </c:pt>
                <c:pt idx="778">
                  <c:v>520000</c:v>
                </c:pt>
                <c:pt idx="779">
                  <c:v>544000</c:v>
                </c:pt>
                <c:pt idx="780">
                  <c:v>303000</c:v>
                </c:pt>
                <c:pt idx="781">
                  <c:v>697500</c:v>
                </c:pt>
                <c:pt idx="782">
                  <c:v>439000</c:v>
                </c:pt>
                <c:pt idx="783">
                  <c:v>1325000</c:v>
                </c:pt>
                <c:pt idx="784">
                  <c:v>391000</c:v>
                </c:pt>
                <c:pt idx="785">
                  <c:v>642600</c:v>
                </c:pt>
                <c:pt idx="786">
                  <c:v>1020000</c:v>
                </c:pt>
                <c:pt idx="787">
                  <c:v>648850</c:v>
                </c:pt>
                <c:pt idx="788">
                  <c:v>504149</c:v>
                </c:pt>
                <c:pt idx="789">
                  <c:v>235000</c:v>
                </c:pt>
                <c:pt idx="790">
                  <c:v>455000</c:v>
                </c:pt>
                <c:pt idx="791">
                  <c:v>320000</c:v>
                </c:pt>
                <c:pt idx="792">
                  <c:v>435000</c:v>
                </c:pt>
                <c:pt idx="793">
                  <c:v>350000</c:v>
                </c:pt>
                <c:pt idx="794">
                  <c:v>715000</c:v>
                </c:pt>
                <c:pt idx="795">
                  <c:v>300000</c:v>
                </c:pt>
                <c:pt idx="796">
                  <c:v>425000</c:v>
                </c:pt>
                <c:pt idx="797">
                  <c:v>1115000</c:v>
                </c:pt>
                <c:pt idx="798">
                  <c:v>345000</c:v>
                </c:pt>
                <c:pt idx="799">
                  <c:v>660000</c:v>
                </c:pt>
                <c:pt idx="800">
                  <c:v>300000</c:v>
                </c:pt>
                <c:pt idx="801">
                  <c:v>280000</c:v>
                </c:pt>
                <c:pt idx="802">
                  <c:v>485000</c:v>
                </c:pt>
                <c:pt idx="803">
                  <c:v>300000</c:v>
                </c:pt>
                <c:pt idx="804">
                  <c:v>292000</c:v>
                </c:pt>
                <c:pt idx="805">
                  <c:v>388000</c:v>
                </c:pt>
                <c:pt idx="806">
                  <c:v>704000</c:v>
                </c:pt>
                <c:pt idx="807">
                  <c:v>322000</c:v>
                </c:pt>
                <c:pt idx="808">
                  <c:v>506900</c:v>
                </c:pt>
                <c:pt idx="809">
                  <c:v>490000</c:v>
                </c:pt>
                <c:pt idx="810">
                  <c:v>327500</c:v>
                </c:pt>
                <c:pt idx="811">
                  <c:v>423000</c:v>
                </c:pt>
                <c:pt idx="812">
                  <c:v>390000</c:v>
                </c:pt>
                <c:pt idx="813">
                  <c:v>639000</c:v>
                </c:pt>
                <c:pt idx="814">
                  <c:v>1035000</c:v>
                </c:pt>
                <c:pt idx="815">
                  <c:v>349000</c:v>
                </c:pt>
                <c:pt idx="816">
                  <c:v>342500</c:v>
                </c:pt>
                <c:pt idx="817">
                  <c:v>516000</c:v>
                </c:pt>
                <c:pt idx="818">
                  <c:v>325000</c:v>
                </c:pt>
                <c:pt idx="819">
                  <c:v>600000</c:v>
                </c:pt>
                <c:pt idx="820">
                  <c:v>495000</c:v>
                </c:pt>
                <c:pt idx="821">
                  <c:v>315000</c:v>
                </c:pt>
                <c:pt idx="822">
                  <c:v>235000</c:v>
                </c:pt>
                <c:pt idx="823">
                  <c:v>350000</c:v>
                </c:pt>
                <c:pt idx="824">
                  <c:v>415000</c:v>
                </c:pt>
                <c:pt idx="825">
                  <c:v>667000</c:v>
                </c:pt>
                <c:pt idx="826">
                  <c:v>616000</c:v>
                </c:pt>
                <c:pt idx="827">
                  <c:v>517000</c:v>
                </c:pt>
                <c:pt idx="828">
                  <c:v>267000</c:v>
                </c:pt>
                <c:pt idx="829">
                  <c:v>591000</c:v>
                </c:pt>
                <c:pt idx="830">
                  <c:v>565000</c:v>
                </c:pt>
                <c:pt idx="831">
                  <c:v>209000</c:v>
                </c:pt>
                <c:pt idx="832">
                  <c:v>335000</c:v>
                </c:pt>
                <c:pt idx="833">
                  <c:v>227000</c:v>
                </c:pt>
                <c:pt idx="834">
                  <c:v>1150000</c:v>
                </c:pt>
                <c:pt idx="835">
                  <c:v>994000</c:v>
                </c:pt>
                <c:pt idx="836">
                  <c:v>1100000</c:v>
                </c:pt>
                <c:pt idx="837">
                  <c:v>910000</c:v>
                </c:pt>
                <c:pt idx="838">
                  <c:v>645000</c:v>
                </c:pt>
                <c:pt idx="839">
                  <c:v>375000</c:v>
                </c:pt>
                <c:pt idx="840">
                  <c:v>515500</c:v>
                </c:pt>
                <c:pt idx="841">
                  <c:v>310000</c:v>
                </c:pt>
                <c:pt idx="842">
                  <c:v>195000</c:v>
                </c:pt>
                <c:pt idx="843">
                  <c:v>440000</c:v>
                </c:pt>
                <c:pt idx="844">
                  <c:v>309000</c:v>
                </c:pt>
                <c:pt idx="845">
                  <c:v>631626</c:v>
                </c:pt>
                <c:pt idx="846">
                  <c:v>391000</c:v>
                </c:pt>
                <c:pt idx="847">
                  <c:v>775000</c:v>
                </c:pt>
                <c:pt idx="848">
                  <c:v>980000</c:v>
                </c:pt>
                <c:pt idx="849">
                  <c:v>795000</c:v>
                </c:pt>
                <c:pt idx="850">
                  <c:v>312000</c:v>
                </c:pt>
                <c:pt idx="851">
                  <c:v>725000</c:v>
                </c:pt>
                <c:pt idx="852">
                  <c:v>415000</c:v>
                </c:pt>
                <c:pt idx="853">
                  <c:v>316000</c:v>
                </c:pt>
                <c:pt idx="854">
                  <c:v>340000</c:v>
                </c:pt>
                <c:pt idx="855">
                  <c:v>359000</c:v>
                </c:pt>
                <c:pt idx="856">
                  <c:v>492500</c:v>
                </c:pt>
                <c:pt idx="857">
                  <c:v>200000</c:v>
                </c:pt>
                <c:pt idx="858">
                  <c:v>772500</c:v>
                </c:pt>
                <c:pt idx="859">
                  <c:v>518700</c:v>
                </c:pt>
                <c:pt idx="860">
                  <c:v>520000</c:v>
                </c:pt>
                <c:pt idx="861">
                  <c:v>200000</c:v>
                </c:pt>
                <c:pt idx="862">
                  <c:v>583200</c:v>
                </c:pt>
                <c:pt idx="863">
                  <c:v>440000</c:v>
                </c:pt>
                <c:pt idx="864">
                  <c:v>320000</c:v>
                </c:pt>
                <c:pt idx="865">
                  <c:v>118000</c:v>
                </c:pt>
                <c:pt idx="866">
                  <c:v>672000</c:v>
                </c:pt>
                <c:pt idx="867">
                  <c:v>395000</c:v>
                </c:pt>
                <c:pt idx="868">
                  <c:v>365000</c:v>
                </c:pt>
                <c:pt idx="869">
                  <c:v>560000</c:v>
                </c:pt>
                <c:pt idx="870">
                  <c:v>763000</c:v>
                </c:pt>
                <c:pt idx="871">
                  <c:v>266250</c:v>
                </c:pt>
                <c:pt idx="872">
                  <c:v>680000</c:v>
                </c:pt>
                <c:pt idx="873">
                  <c:v>500000</c:v>
                </c:pt>
                <c:pt idx="874">
                  <c:v>1015000</c:v>
                </c:pt>
                <c:pt idx="875">
                  <c:v>208350</c:v>
                </c:pt>
                <c:pt idx="876">
                  <c:v>529000</c:v>
                </c:pt>
                <c:pt idx="877">
                  <c:v>468000</c:v>
                </c:pt>
                <c:pt idx="878">
                  <c:v>499000</c:v>
                </c:pt>
                <c:pt idx="879">
                  <c:v>432500</c:v>
                </c:pt>
                <c:pt idx="880">
                  <c:v>615000</c:v>
                </c:pt>
                <c:pt idx="881">
                  <c:v>358000</c:v>
                </c:pt>
                <c:pt idx="882">
                  <c:v>486000</c:v>
                </c:pt>
                <c:pt idx="883">
                  <c:v>628000</c:v>
                </c:pt>
                <c:pt idx="884">
                  <c:v>270000</c:v>
                </c:pt>
                <c:pt idx="885">
                  <c:v>705000</c:v>
                </c:pt>
                <c:pt idx="886">
                  <c:v>430000</c:v>
                </c:pt>
                <c:pt idx="887">
                  <c:v>283500</c:v>
                </c:pt>
                <c:pt idx="888">
                  <c:v>527000</c:v>
                </c:pt>
                <c:pt idx="889">
                  <c:v>500000</c:v>
                </c:pt>
                <c:pt idx="890">
                  <c:v>461000</c:v>
                </c:pt>
                <c:pt idx="891">
                  <c:v>469000</c:v>
                </c:pt>
                <c:pt idx="892">
                  <c:v>528000</c:v>
                </c:pt>
                <c:pt idx="893">
                  <c:v>405000</c:v>
                </c:pt>
                <c:pt idx="894">
                  <c:v>465000</c:v>
                </c:pt>
                <c:pt idx="895">
                  <c:v>695000</c:v>
                </c:pt>
                <c:pt idx="896">
                  <c:v>865000</c:v>
                </c:pt>
                <c:pt idx="897">
                  <c:v>1125000</c:v>
                </c:pt>
                <c:pt idx="898">
                  <c:v>750000</c:v>
                </c:pt>
                <c:pt idx="899">
                  <c:v>912000</c:v>
                </c:pt>
                <c:pt idx="900">
                  <c:v>295000</c:v>
                </c:pt>
                <c:pt idx="901">
                  <c:v>1543750</c:v>
                </c:pt>
                <c:pt idx="902">
                  <c:v>434000</c:v>
                </c:pt>
                <c:pt idx="903">
                  <c:v>435000</c:v>
                </c:pt>
                <c:pt idx="904">
                  <c:v>266000</c:v>
                </c:pt>
                <c:pt idx="905">
                  <c:v>980000</c:v>
                </c:pt>
                <c:pt idx="906">
                  <c:v>300000</c:v>
                </c:pt>
                <c:pt idx="907">
                  <c:v>775000</c:v>
                </c:pt>
                <c:pt idx="908">
                  <c:v>385000</c:v>
                </c:pt>
                <c:pt idx="909">
                  <c:v>526000</c:v>
                </c:pt>
                <c:pt idx="910">
                  <c:v>113785</c:v>
                </c:pt>
                <c:pt idx="911">
                  <c:v>385000</c:v>
                </c:pt>
                <c:pt idx="912">
                  <c:v>600000</c:v>
                </c:pt>
                <c:pt idx="913">
                  <c:v>444000</c:v>
                </c:pt>
                <c:pt idx="914">
                  <c:v>640000</c:v>
                </c:pt>
                <c:pt idx="915">
                  <c:v>690000</c:v>
                </c:pt>
                <c:pt idx="916">
                  <c:v>512000</c:v>
                </c:pt>
                <c:pt idx="917">
                  <c:v>358000</c:v>
                </c:pt>
                <c:pt idx="918">
                  <c:v>419000</c:v>
                </c:pt>
                <c:pt idx="919">
                  <c:v>439000</c:v>
                </c:pt>
                <c:pt idx="920">
                  <c:v>513000</c:v>
                </c:pt>
                <c:pt idx="921">
                  <c:v>369000</c:v>
                </c:pt>
                <c:pt idx="922">
                  <c:v>312500</c:v>
                </c:pt>
                <c:pt idx="923">
                  <c:v>510000</c:v>
                </c:pt>
                <c:pt idx="924">
                  <c:v>549000</c:v>
                </c:pt>
                <c:pt idx="925">
                  <c:v>380000</c:v>
                </c:pt>
                <c:pt idx="926">
                  <c:v>436000</c:v>
                </c:pt>
                <c:pt idx="927">
                  <c:v>490000</c:v>
                </c:pt>
                <c:pt idx="928">
                  <c:v>645000</c:v>
                </c:pt>
                <c:pt idx="929">
                  <c:v>285000</c:v>
                </c:pt>
                <c:pt idx="930">
                  <c:v>442500</c:v>
                </c:pt>
                <c:pt idx="931">
                  <c:v>399180</c:v>
                </c:pt>
                <c:pt idx="932">
                  <c:v>155000</c:v>
                </c:pt>
                <c:pt idx="933">
                  <c:v>644900</c:v>
                </c:pt>
                <c:pt idx="934">
                  <c:v>1110000</c:v>
                </c:pt>
                <c:pt idx="935">
                  <c:v>460000</c:v>
                </c:pt>
                <c:pt idx="936">
                  <c:v>599000</c:v>
                </c:pt>
                <c:pt idx="937">
                  <c:v>358500</c:v>
                </c:pt>
                <c:pt idx="938">
                  <c:v>399000</c:v>
                </c:pt>
                <c:pt idx="939">
                  <c:v>740000</c:v>
                </c:pt>
                <c:pt idx="940">
                  <c:v>339750</c:v>
                </c:pt>
                <c:pt idx="941">
                  <c:v>1025000</c:v>
                </c:pt>
                <c:pt idx="942">
                  <c:v>243750</c:v>
                </c:pt>
                <c:pt idx="943">
                  <c:v>355000</c:v>
                </c:pt>
                <c:pt idx="944">
                  <c:v>559000</c:v>
                </c:pt>
                <c:pt idx="945">
                  <c:v>899000</c:v>
                </c:pt>
                <c:pt idx="946">
                  <c:v>319000</c:v>
                </c:pt>
                <c:pt idx="947">
                  <c:v>517000</c:v>
                </c:pt>
                <c:pt idx="948">
                  <c:v>375000</c:v>
                </c:pt>
                <c:pt idx="949">
                  <c:v>385000</c:v>
                </c:pt>
                <c:pt idx="950">
                  <c:v>385000</c:v>
                </c:pt>
                <c:pt idx="951">
                  <c:v>313000</c:v>
                </c:pt>
                <c:pt idx="952">
                  <c:v>165000</c:v>
                </c:pt>
                <c:pt idx="953">
                  <c:v>460000</c:v>
                </c:pt>
                <c:pt idx="954">
                  <c:v>282000</c:v>
                </c:pt>
                <c:pt idx="955">
                  <c:v>545000</c:v>
                </c:pt>
                <c:pt idx="956">
                  <c:v>285000</c:v>
                </c:pt>
                <c:pt idx="957">
                  <c:v>335000</c:v>
                </c:pt>
                <c:pt idx="958">
                  <c:v>930000</c:v>
                </c:pt>
                <c:pt idx="959">
                  <c:v>422000</c:v>
                </c:pt>
                <c:pt idx="960">
                  <c:v>412000</c:v>
                </c:pt>
                <c:pt idx="961">
                  <c:v>340000</c:v>
                </c:pt>
                <c:pt idx="962">
                  <c:v>340000</c:v>
                </c:pt>
                <c:pt idx="963">
                  <c:v>215000</c:v>
                </c:pt>
                <c:pt idx="964">
                  <c:v>417000</c:v>
                </c:pt>
                <c:pt idx="965">
                  <c:v>241000</c:v>
                </c:pt>
                <c:pt idx="966">
                  <c:v>425000</c:v>
                </c:pt>
                <c:pt idx="967">
                  <c:v>579000</c:v>
                </c:pt>
                <c:pt idx="968">
                  <c:v>383000</c:v>
                </c:pt>
                <c:pt idx="969">
                  <c:v>324000</c:v>
                </c:pt>
                <c:pt idx="970">
                  <c:v>1150000</c:v>
                </c:pt>
                <c:pt idx="971">
                  <c:v>200000</c:v>
                </c:pt>
                <c:pt idx="972">
                  <c:v>380000</c:v>
                </c:pt>
                <c:pt idx="973">
                  <c:v>595000</c:v>
                </c:pt>
                <c:pt idx="974">
                  <c:v>362000</c:v>
                </c:pt>
                <c:pt idx="975">
                  <c:v>306000</c:v>
                </c:pt>
                <c:pt idx="976">
                  <c:v>690000</c:v>
                </c:pt>
                <c:pt idx="977">
                  <c:v>325163</c:v>
                </c:pt>
                <c:pt idx="978">
                  <c:v>349000</c:v>
                </c:pt>
                <c:pt idx="979">
                  <c:v>461000</c:v>
                </c:pt>
                <c:pt idx="980">
                  <c:v>1145000</c:v>
                </c:pt>
                <c:pt idx="981">
                  <c:v>525000</c:v>
                </c:pt>
                <c:pt idx="982">
                  <c:v>563000</c:v>
                </c:pt>
                <c:pt idx="983">
                  <c:v>410000</c:v>
                </c:pt>
                <c:pt idx="984">
                  <c:v>390000</c:v>
                </c:pt>
                <c:pt idx="985">
                  <c:v>842700</c:v>
                </c:pt>
                <c:pt idx="986">
                  <c:v>605000</c:v>
                </c:pt>
                <c:pt idx="987">
                  <c:v>732500</c:v>
                </c:pt>
                <c:pt idx="988">
                  <c:v>675000</c:v>
                </c:pt>
                <c:pt idx="989">
                  <c:v>1163500</c:v>
                </c:pt>
                <c:pt idx="990">
                  <c:v>478500</c:v>
                </c:pt>
                <c:pt idx="991">
                  <c:v>445000</c:v>
                </c:pt>
                <c:pt idx="992">
                  <c:v>499900</c:v>
                </c:pt>
                <c:pt idx="993">
                  <c:v>355000</c:v>
                </c:pt>
                <c:pt idx="994">
                  <c:v>930000</c:v>
                </c:pt>
                <c:pt idx="995">
                  <c:v>457500</c:v>
                </c:pt>
                <c:pt idx="996">
                  <c:v>403750</c:v>
                </c:pt>
                <c:pt idx="997">
                  <c:v>400000</c:v>
                </c:pt>
                <c:pt idx="998">
                  <c:v>404400</c:v>
                </c:pt>
                <c:pt idx="999">
                  <c:v>845000</c:v>
                </c:pt>
                <c:pt idx="1000">
                  <c:v>395000</c:v>
                </c:pt>
                <c:pt idx="1001">
                  <c:v>155850</c:v>
                </c:pt>
                <c:pt idx="1002">
                  <c:v>625000</c:v>
                </c:pt>
                <c:pt idx="1003">
                  <c:v>865000</c:v>
                </c:pt>
                <c:pt idx="1004">
                  <c:v>572000</c:v>
                </c:pt>
                <c:pt idx="1005">
                  <c:v>323700</c:v>
                </c:pt>
                <c:pt idx="1006">
                  <c:v>620000</c:v>
                </c:pt>
                <c:pt idx="1007">
                  <c:v>225600</c:v>
                </c:pt>
                <c:pt idx="1008">
                  <c:v>173000</c:v>
                </c:pt>
                <c:pt idx="1009">
                  <c:v>547650</c:v>
                </c:pt>
                <c:pt idx="1010">
                  <c:v>594000</c:v>
                </c:pt>
                <c:pt idx="1011">
                  <c:v>230000</c:v>
                </c:pt>
                <c:pt idx="1012">
                  <c:v>620000</c:v>
                </c:pt>
                <c:pt idx="1013">
                  <c:v>285000</c:v>
                </c:pt>
                <c:pt idx="1014">
                  <c:v>559000</c:v>
                </c:pt>
                <c:pt idx="1015">
                  <c:v>641500</c:v>
                </c:pt>
                <c:pt idx="1016">
                  <c:v>333000</c:v>
                </c:pt>
                <c:pt idx="1017">
                  <c:v>537450</c:v>
                </c:pt>
                <c:pt idx="1018">
                  <c:v>585000</c:v>
                </c:pt>
                <c:pt idx="1019">
                  <c:v>872000</c:v>
                </c:pt>
                <c:pt idx="1020">
                  <c:v>408500</c:v>
                </c:pt>
                <c:pt idx="1021">
                  <c:v>472000</c:v>
                </c:pt>
                <c:pt idx="1022">
                  <c:v>315000</c:v>
                </c:pt>
                <c:pt idx="1023">
                  <c:v>379000</c:v>
                </c:pt>
                <c:pt idx="1024">
                  <c:v>300000</c:v>
                </c:pt>
                <c:pt idx="1025">
                  <c:v>1038000</c:v>
                </c:pt>
                <c:pt idx="1026">
                  <c:v>290000</c:v>
                </c:pt>
                <c:pt idx="1027">
                  <c:v>455000</c:v>
                </c:pt>
                <c:pt idx="1028">
                  <c:v>375000</c:v>
                </c:pt>
                <c:pt idx="1029">
                  <c:v>292000</c:v>
                </c:pt>
                <c:pt idx="1030">
                  <c:v>550000</c:v>
                </c:pt>
                <c:pt idx="1031">
                  <c:v>295700</c:v>
                </c:pt>
                <c:pt idx="1032">
                  <c:v>670000</c:v>
                </c:pt>
                <c:pt idx="1033">
                  <c:v>214500</c:v>
                </c:pt>
                <c:pt idx="1034">
                  <c:v>930000</c:v>
                </c:pt>
                <c:pt idx="1035">
                  <c:v>525000</c:v>
                </c:pt>
                <c:pt idx="1036">
                  <c:v>450000</c:v>
                </c:pt>
                <c:pt idx="1037">
                  <c:v>500000</c:v>
                </c:pt>
                <c:pt idx="1038">
                  <c:v>511100</c:v>
                </c:pt>
                <c:pt idx="1039">
                  <c:v>417500</c:v>
                </c:pt>
                <c:pt idx="1040">
                  <c:v>205000</c:v>
                </c:pt>
                <c:pt idx="1041">
                  <c:v>359550</c:v>
                </c:pt>
                <c:pt idx="1042">
                  <c:v>455000</c:v>
                </c:pt>
                <c:pt idx="1043">
                  <c:v>335000</c:v>
                </c:pt>
                <c:pt idx="1044">
                  <c:v>410000</c:v>
                </c:pt>
                <c:pt idx="1045">
                  <c:v>465000</c:v>
                </c:pt>
                <c:pt idx="1046">
                  <c:v>208000</c:v>
                </c:pt>
                <c:pt idx="1047">
                  <c:v>451000</c:v>
                </c:pt>
                <c:pt idx="1048">
                  <c:v>472500</c:v>
                </c:pt>
                <c:pt idx="1049">
                  <c:v>225500</c:v>
                </c:pt>
                <c:pt idx="1050">
                  <c:v>414500</c:v>
                </c:pt>
                <c:pt idx="1051">
                  <c:v>726000</c:v>
                </c:pt>
                <c:pt idx="1052">
                  <c:v>566500</c:v>
                </c:pt>
                <c:pt idx="1053">
                  <c:v>879000</c:v>
                </c:pt>
                <c:pt idx="1054">
                  <c:v>335000</c:v>
                </c:pt>
                <c:pt idx="1055">
                  <c:v>340000</c:v>
                </c:pt>
                <c:pt idx="1056">
                  <c:v>466000</c:v>
                </c:pt>
                <c:pt idx="1057">
                  <c:v>315000</c:v>
                </c:pt>
                <c:pt idx="1058">
                  <c:v>652500</c:v>
                </c:pt>
                <c:pt idx="1059">
                  <c:v>305000</c:v>
                </c:pt>
                <c:pt idx="1060">
                  <c:v>545000</c:v>
                </c:pt>
                <c:pt idx="1061">
                  <c:v>445000</c:v>
                </c:pt>
                <c:pt idx="1062">
                  <c:v>635000</c:v>
                </c:pt>
                <c:pt idx="1063">
                  <c:v>385000</c:v>
                </c:pt>
                <c:pt idx="1064">
                  <c:v>318000</c:v>
                </c:pt>
                <c:pt idx="1065">
                  <c:v>364000</c:v>
                </c:pt>
                <c:pt idx="1066">
                  <c:v>905000</c:v>
                </c:pt>
                <c:pt idx="1067">
                  <c:v>750000</c:v>
                </c:pt>
                <c:pt idx="1068">
                  <c:v>644000</c:v>
                </c:pt>
                <c:pt idx="1069">
                  <c:v>365000</c:v>
                </c:pt>
                <c:pt idx="1070">
                  <c:v>310000</c:v>
                </c:pt>
                <c:pt idx="1071">
                  <c:v>401500</c:v>
                </c:pt>
                <c:pt idx="1072">
                  <c:v>607000</c:v>
                </c:pt>
                <c:pt idx="1073">
                  <c:v>335000</c:v>
                </c:pt>
                <c:pt idx="1074">
                  <c:v>357000</c:v>
                </c:pt>
                <c:pt idx="1075">
                  <c:v>610000</c:v>
                </c:pt>
                <c:pt idx="1076">
                  <c:v>478750</c:v>
                </c:pt>
                <c:pt idx="1077">
                  <c:v>700000</c:v>
                </c:pt>
                <c:pt idx="1078">
                  <c:v>572500</c:v>
                </c:pt>
                <c:pt idx="1079">
                  <c:v>610000</c:v>
                </c:pt>
                <c:pt idx="1080">
                  <c:v>355000</c:v>
                </c:pt>
                <c:pt idx="1081">
                  <c:v>345000</c:v>
                </c:pt>
                <c:pt idx="1082">
                  <c:v>510000</c:v>
                </c:pt>
                <c:pt idx="1083">
                  <c:v>620000</c:v>
                </c:pt>
                <c:pt idx="1084">
                  <c:v>470000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1954696"/>
        <c:axId val="391955088"/>
      </c:scatterChart>
      <c:valAx>
        <c:axId val="3919546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lang="ja-JP" b="0"/>
                </a:pPr>
                <a:r>
                  <a:rPr lang="en-US" b="0"/>
                  <a:t>Size</a:t>
                </a:r>
                <a:r>
                  <a:rPr lang="en-US" b="0" baseline="0"/>
                  <a:t> (Sq Feet)</a:t>
                </a:r>
                <a:endParaRPr lang="en-US" b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ja-JP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91955088"/>
        <c:crosses val="autoZero"/>
        <c:crossBetween val="midCat"/>
      </c:valAx>
      <c:valAx>
        <c:axId val="3919550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lang="ja-JP" b="0"/>
                </a:pPr>
                <a:r>
                  <a:rPr lang="en-US" b="0"/>
                  <a:t>Price (US$)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ja-JP"/>
            </a:pPr>
            <a:endParaRPr lang="en-US"/>
          </a:p>
        </c:txPr>
        <c:crossAx val="39195469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ja-JP" sz="1200" b="0"/>
            </a:pPr>
            <a:r>
              <a:rPr lang="en-US" sz="1200" b="0"/>
              <a:t>Figure 6.1 Brookline</a:t>
            </a:r>
            <a:r>
              <a:rPr lang="en-US" sz="1200" b="0" baseline="0"/>
              <a:t> Condos sold in 2009/2010</a:t>
            </a:r>
            <a:endParaRPr lang="en-US" sz="1200" b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data_excerpt_scatter_plots!$D$2:$D$1086</c:f>
              <c:numCache>
                <c:formatCode>General</c:formatCode>
                <c:ptCount val="1085"/>
                <c:pt idx="0">
                  <c:v>1060</c:v>
                </c:pt>
                <c:pt idx="1">
                  <c:v>831</c:v>
                </c:pt>
                <c:pt idx="2">
                  <c:v>2246</c:v>
                </c:pt>
                <c:pt idx="3">
                  <c:v>1574</c:v>
                </c:pt>
                <c:pt idx="4">
                  <c:v>669</c:v>
                </c:pt>
                <c:pt idx="5">
                  <c:v>986</c:v>
                </c:pt>
                <c:pt idx="6">
                  <c:v>1561</c:v>
                </c:pt>
                <c:pt idx="7">
                  <c:v>822</c:v>
                </c:pt>
                <c:pt idx="8">
                  <c:v>986</c:v>
                </c:pt>
                <c:pt idx="9">
                  <c:v>947</c:v>
                </c:pt>
                <c:pt idx="10">
                  <c:v>1201</c:v>
                </c:pt>
                <c:pt idx="11">
                  <c:v>1083</c:v>
                </c:pt>
                <c:pt idx="12">
                  <c:v>792</c:v>
                </c:pt>
                <c:pt idx="13">
                  <c:v>1300</c:v>
                </c:pt>
                <c:pt idx="14">
                  <c:v>950</c:v>
                </c:pt>
                <c:pt idx="15">
                  <c:v>908</c:v>
                </c:pt>
                <c:pt idx="16">
                  <c:v>1286</c:v>
                </c:pt>
                <c:pt idx="17">
                  <c:v>1122</c:v>
                </c:pt>
                <c:pt idx="18">
                  <c:v>876</c:v>
                </c:pt>
                <c:pt idx="19">
                  <c:v>1254</c:v>
                </c:pt>
                <c:pt idx="20">
                  <c:v>826</c:v>
                </c:pt>
                <c:pt idx="21">
                  <c:v>958</c:v>
                </c:pt>
                <c:pt idx="22">
                  <c:v>1217</c:v>
                </c:pt>
                <c:pt idx="23">
                  <c:v>870</c:v>
                </c:pt>
                <c:pt idx="24">
                  <c:v>870</c:v>
                </c:pt>
                <c:pt idx="25">
                  <c:v>1148</c:v>
                </c:pt>
                <c:pt idx="26">
                  <c:v>1052</c:v>
                </c:pt>
                <c:pt idx="27">
                  <c:v>638</c:v>
                </c:pt>
                <c:pt idx="28">
                  <c:v>1161</c:v>
                </c:pt>
                <c:pt idx="29">
                  <c:v>733</c:v>
                </c:pt>
                <c:pt idx="30">
                  <c:v>2050</c:v>
                </c:pt>
                <c:pt idx="31">
                  <c:v>710</c:v>
                </c:pt>
                <c:pt idx="32">
                  <c:v>702</c:v>
                </c:pt>
                <c:pt idx="33">
                  <c:v>1129</c:v>
                </c:pt>
                <c:pt idx="34">
                  <c:v>2698</c:v>
                </c:pt>
                <c:pt idx="35">
                  <c:v>566</c:v>
                </c:pt>
                <c:pt idx="36">
                  <c:v>1141</c:v>
                </c:pt>
                <c:pt idx="37">
                  <c:v>727</c:v>
                </c:pt>
                <c:pt idx="38">
                  <c:v>791</c:v>
                </c:pt>
                <c:pt idx="39">
                  <c:v>890</c:v>
                </c:pt>
                <c:pt idx="40">
                  <c:v>1623</c:v>
                </c:pt>
                <c:pt idx="41">
                  <c:v>1488</c:v>
                </c:pt>
                <c:pt idx="42">
                  <c:v>1365</c:v>
                </c:pt>
                <c:pt idx="43">
                  <c:v>620</c:v>
                </c:pt>
                <c:pt idx="44">
                  <c:v>940</c:v>
                </c:pt>
                <c:pt idx="45">
                  <c:v>2625</c:v>
                </c:pt>
                <c:pt idx="46">
                  <c:v>1521</c:v>
                </c:pt>
                <c:pt idx="47">
                  <c:v>776</c:v>
                </c:pt>
                <c:pt idx="48">
                  <c:v>1758</c:v>
                </c:pt>
                <c:pt idx="49">
                  <c:v>981</c:v>
                </c:pt>
                <c:pt idx="50">
                  <c:v>1387</c:v>
                </c:pt>
                <c:pt idx="51">
                  <c:v>1455</c:v>
                </c:pt>
                <c:pt idx="52">
                  <c:v>1634</c:v>
                </c:pt>
                <c:pt idx="53">
                  <c:v>864</c:v>
                </c:pt>
                <c:pt idx="54">
                  <c:v>2090</c:v>
                </c:pt>
                <c:pt idx="55">
                  <c:v>690</c:v>
                </c:pt>
                <c:pt idx="56">
                  <c:v>346</c:v>
                </c:pt>
                <c:pt idx="57">
                  <c:v>1551</c:v>
                </c:pt>
                <c:pt idx="58">
                  <c:v>2359</c:v>
                </c:pt>
                <c:pt idx="59">
                  <c:v>2384</c:v>
                </c:pt>
                <c:pt idx="60">
                  <c:v>2334</c:v>
                </c:pt>
                <c:pt idx="61">
                  <c:v>1487</c:v>
                </c:pt>
                <c:pt idx="62">
                  <c:v>883</c:v>
                </c:pt>
                <c:pt idx="63">
                  <c:v>565</c:v>
                </c:pt>
                <c:pt idx="64">
                  <c:v>1150</c:v>
                </c:pt>
                <c:pt idx="65">
                  <c:v>995</c:v>
                </c:pt>
                <c:pt idx="66">
                  <c:v>1810</c:v>
                </c:pt>
                <c:pt idx="67">
                  <c:v>974</c:v>
                </c:pt>
                <c:pt idx="68">
                  <c:v>832</c:v>
                </c:pt>
                <c:pt idx="69">
                  <c:v>925</c:v>
                </c:pt>
                <c:pt idx="70">
                  <c:v>566</c:v>
                </c:pt>
                <c:pt idx="71">
                  <c:v>2038</c:v>
                </c:pt>
                <c:pt idx="72">
                  <c:v>940</c:v>
                </c:pt>
                <c:pt idx="73">
                  <c:v>2678</c:v>
                </c:pt>
                <c:pt idx="74">
                  <c:v>1727</c:v>
                </c:pt>
                <c:pt idx="75">
                  <c:v>1290</c:v>
                </c:pt>
                <c:pt idx="76">
                  <c:v>958</c:v>
                </c:pt>
                <c:pt idx="77">
                  <c:v>1369</c:v>
                </c:pt>
                <c:pt idx="78">
                  <c:v>757</c:v>
                </c:pt>
                <c:pt idx="79">
                  <c:v>638</c:v>
                </c:pt>
                <c:pt idx="80">
                  <c:v>872</c:v>
                </c:pt>
                <c:pt idx="81">
                  <c:v>610</c:v>
                </c:pt>
                <c:pt idx="82">
                  <c:v>2036</c:v>
                </c:pt>
                <c:pt idx="83">
                  <c:v>1658</c:v>
                </c:pt>
                <c:pt idx="84">
                  <c:v>1640</c:v>
                </c:pt>
                <c:pt idx="85">
                  <c:v>900</c:v>
                </c:pt>
                <c:pt idx="86">
                  <c:v>711</c:v>
                </c:pt>
                <c:pt idx="87">
                  <c:v>2282</c:v>
                </c:pt>
                <c:pt idx="88">
                  <c:v>1063</c:v>
                </c:pt>
                <c:pt idx="89">
                  <c:v>1086</c:v>
                </c:pt>
                <c:pt idx="90">
                  <c:v>827</c:v>
                </c:pt>
                <c:pt idx="91">
                  <c:v>2483</c:v>
                </c:pt>
                <c:pt idx="92">
                  <c:v>499</c:v>
                </c:pt>
                <c:pt idx="93">
                  <c:v>1269</c:v>
                </c:pt>
                <c:pt idx="94">
                  <c:v>1923</c:v>
                </c:pt>
                <c:pt idx="95">
                  <c:v>863</c:v>
                </c:pt>
                <c:pt idx="96">
                  <c:v>909</c:v>
                </c:pt>
                <c:pt idx="97">
                  <c:v>1005</c:v>
                </c:pt>
                <c:pt idx="98">
                  <c:v>1714</c:v>
                </c:pt>
                <c:pt idx="99">
                  <c:v>1506</c:v>
                </c:pt>
                <c:pt idx="100">
                  <c:v>1242</c:v>
                </c:pt>
                <c:pt idx="101">
                  <c:v>934</c:v>
                </c:pt>
                <c:pt idx="102">
                  <c:v>923</c:v>
                </c:pt>
                <c:pt idx="103">
                  <c:v>1005</c:v>
                </c:pt>
                <c:pt idx="104">
                  <c:v>1835</c:v>
                </c:pt>
                <c:pt idx="105">
                  <c:v>732</c:v>
                </c:pt>
                <c:pt idx="106">
                  <c:v>1895</c:v>
                </c:pt>
                <c:pt idx="107">
                  <c:v>872</c:v>
                </c:pt>
                <c:pt idx="108">
                  <c:v>915</c:v>
                </c:pt>
                <c:pt idx="109">
                  <c:v>2412</c:v>
                </c:pt>
                <c:pt idx="110">
                  <c:v>954</c:v>
                </c:pt>
                <c:pt idx="111">
                  <c:v>978</c:v>
                </c:pt>
                <c:pt idx="112">
                  <c:v>1102</c:v>
                </c:pt>
                <c:pt idx="113">
                  <c:v>1553</c:v>
                </c:pt>
                <c:pt idx="114">
                  <c:v>1017</c:v>
                </c:pt>
                <c:pt idx="115">
                  <c:v>1404</c:v>
                </c:pt>
                <c:pt idx="116">
                  <c:v>1670</c:v>
                </c:pt>
                <c:pt idx="117">
                  <c:v>1250</c:v>
                </c:pt>
                <c:pt idx="118">
                  <c:v>958</c:v>
                </c:pt>
                <c:pt idx="119">
                  <c:v>645</c:v>
                </c:pt>
                <c:pt idx="120">
                  <c:v>534</c:v>
                </c:pt>
                <c:pt idx="121">
                  <c:v>1886</c:v>
                </c:pt>
                <c:pt idx="122">
                  <c:v>1345</c:v>
                </c:pt>
                <c:pt idx="123">
                  <c:v>945</c:v>
                </c:pt>
                <c:pt idx="124">
                  <c:v>2144</c:v>
                </c:pt>
                <c:pt idx="125">
                  <c:v>905</c:v>
                </c:pt>
                <c:pt idx="126">
                  <c:v>2239</c:v>
                </c:pt>
                <c:pt idx="127">
                  <c:v>1636</c:v>
                </c:pt>
                <c:pt idx="128">
                  <c:v>1340</c:v>
                </c:pt>
                <c:pt idx="129">
                  <c:v>1138</c:v>
                </c:pt>
                <c:pt idx="130">
                  <c:v>1727</c:v>
                </c:pt>
                <c:pt idx="131">
                  <c:v>1557</c:v>
                </c:pt>
                <c:pt idx="132">
                  <c:v>938</c:v>
                </c:pt>
                <c:pt idx="133">
                  <c:v>1685</c:v>
                </c:pt>
                <c:pt idx="134">
                  <c:v>2281</c:v>
                </c:pt>
                <c:pt idx="135">
                  <c:v>2070</c:v>
                </c:pt>
                <c:pt idx="136">
                  <c:v>1057</c:v>
                </c:pt>
                <c:pt idx="137">
                  <c:v>1023</c:v>
                </c:pt>
                <c:pt idx="138">
                  <c:v>1206</c:v>
                </c:pt>
                <c:pt idx="139">
                  <c:v>1086</c:v>
                </c:pt>
                <c:pt idx="140">
                  <c:v>1440</c:v>
                </c:pt>
                <c:pt idx="141">
                  <c:v>1004</c:v>
                </c:pt>
                <c:pt idx="142">
                  <c:v>980</c:v>
                </c:pt>
                <c:pt idx="143">
                  <c:v>1360</c:v>
                </c:pt>
                <c:pt idx="144">
                  <c:v>2646</c:v>
                </c:pt>
                <c:pt idx="145">
                  <c:v>1585</c:v>
                </c:pt>
                <c:pt idx="146">
                  <c:v>940</c:v>
                </c:pt>
                <c:pt idx="147">
                  <c:v>541</c:v>
                </c:pt>
                <c:pt idx="148">
                  <c:v>1175</c:v>
                </c:pt>
                <c:pt idx="149">
                  <c:v>828</c:v>
                </c:pt>
                <c:pt idx="150">
                  <c:v>1727</c:v>
                </c:pt>
                <c:pt idx="151">
                  <c:v>1553</c:v>
                </c:pt>
                <c:pt idx="152">
                  <c:v>1727</c:v>
                </c:pt>
                <c:pt idx="153">
                  <c:v>742</c:v>
                </c:pt>
                <c:pt idx="154">
                  <c:v>1631</c:v>
                </c:pt>
                <c:pt idx="155">
                  <c:v>1273</c:v>
                </c:pt>
                <c:pt idx="156">
                  <c:v>1529</c:v>
                </c:pt>
                <c:pt idx="157">
                  <c:v>1852</c:v>
                </c:pt>
                <c:pt idx="158">
                  <c:v>1244</c:v>
                </c:pt>
                <c:pt idx="159">
                  <c:v>682</c:v>
                </c:pt>
                <c:pt idx="160">
                  <c:v>1103</c:v>
                </c:pt>
                <c:pt idx="161">
                  <c:v>1170</c:v>
                </c:pt>
                <c:pt idx="162">
                  <c:v>993</c:v>
                </c:pt>
                <c:pt idx="163">
                  <c:v>1088</c:v>
                </c:pt>
                <c:pt idx="164">
                  <c:v>960</c:v>
                </c:pt>
                <c:pt idx="165">
                  <c:v>1020</c:v>
                </c:pt>
                <c:pt idx="166">
                  <c:v>1028</c:v>
                </c:pt>
                <c:pt idx="167">
                  <c:v>1277</c:v>
                </c:pt>
                <c:pt idx="168">
                  <c:v>2070</c:v>
                </c:pt>
                <c:pt idx="169">
                  <c:v>672</c:v>
                </c:pt>
                <c:pt idx="170">
                  <c:v>1129</c:v>
                </c:pt>
                <c:pt idx="171">
                  <c:v>2039</c:v>
                </c:pt>
                <c:pt idx="172">
                  <c:v>786</c:v>
                </c:pt>
                <c:pt idx="173">
                  <c:v>1870</c:v>
                </c:pt>
                <c:pt idx="174">
                  <c:v>856</c:v>
                </c:pt>
                <c:pt idx="175">
                  <c:v>557</c:v>
                </c:pt>
                <c:pt idx="176">
                  <c:v>1907</c:v>
                </c:pt>
                <c:pt idx="177">
                  <c:v>1064</c:v>
                </c:pt>
                <c:pt idx="178">
                  <c:v>1823</c:v>
                </c:pt>
                <c:pt idx="179">
                  <c:v>1250</c:v>
                </c:pt>
                <c:pt idx="180">
                  <c:v>1271</c:v>
                </c:pt>
                <c:pt idx="181">
                  <c:v>853</c:v>
                </c:pt>
                <c:pt idx="182">
                  <c:v>920</c:v>
                </c:pt>
                <c:pt idx="183">
                  <c:v>897</c:v>
                </c:pt>
                <c:pt idx="184">
                  <c:v>2157</c:v>
                </c:pt>
                <c:pt idx="185">
                  <c:v>2698</c:v>
                </c:pt>
                <c:pt idx="186">
                  <c:v>1100</c:v>
                </c:pt>
                <c:pt idx="187">
                  <c:v>870</c:v>
                </c:pt>
                <c:pt idx="188">
                  <c:v>1141</c:v>
                </c:pt>
                <c:pt idx="189">
                  <c:v>566</c:v>
                </c:pt>
                <c:pt idx="190">
                  <c:v>1301</c:v>
                </c:pt>
                <c:pt idx="191">
                  <c:v>732</c:v>
                </c:pt>
                <c:pt idx="192">
                  <c:v>1164</c:v>
                </c:pt>
                <c:pt idx="193">
                  <c:v>1429</c:v>
                </c:pt>
                <c:pt idx="194">
                  <c:v>2216</c:v>
                </c:pt>
                <c:pt idx="195">
                  <c:v>1957</c:v>
                </c:pt>
                <c:pt idx="196">
                  <c:v>1157</c:v>
                </c:pt>
                <c:pt idx="197">
                  <c:v>945</c:v>
                </c:pt>
                <c:pt idx="198">
                  <c:v>159</c:v>
                </c:pt>
                <c:pt idx="199">
                  <c:v>1047</c:v>
                </c:pt>
                <c:pt idx="200">
                  <c:v>1654</c:v>
                </c:pt>
                <c:pt idx="201">
                  <c:v>717</c:v>
                </c:pt>
                <c:pt idx="202">
                  <c:v>2002</c:v>
                </c:pt>
                <c:pt idx="203">
                  <c:v>453</c:v>
                </c:pt>
                <c:pt idx="204">
                  <c:v>2922</c:v>
                </c:pt>
                <c:pt idx="205">
                  <c:v>1382</c:v>
                </c:pt>
                <c:pt idx="206">
                  <c:v>410</c:v>
                </c:pt>
                <c:pt idx="207">
                  <c:v>1130</c:v>
                </c:pt>
                <c:pt idx="208">
                  <c:v>725</c:v>
                </c:pt>
                <c:pt idx="209">
                  <c:v>1506</c:v>
                </c:pt>
                <c:pt idx="210">
                  <c:v>1694</c:v>
                </c:pt>
                <c:pt idx="211">
                  <c:v>1016</c:v>
                </c:pt>
                <c:pt idx="212">
                  <c:v>1738</c:v>
                </c:pt>
                <c:pt idx="213">
                  <c:v>676</c:v>
                </c:pt>
                <c:pt idx="214">
                  <c:v>1131</c:v>
                </c:pt>
                <c:pt idx="215">
                  <c:v>650</c:v>
                </c:pt>
                <c:pt idx="216">
                  <c:v>500</c:v>
                </c:pt>
                <c:pt idx="217">
                  <c:v>1897</c:v>
                </c:pt>
                <c:pt idx="218">
                  <c:v>1345</c:v>
                </c:pt>
                <c:pt idx="219">
                  <c:v>1530</c:v>
                </c:pt>
                <c:pt idx="220">
                  <c:v>1060</c:v>
                </c:pt>
                <c:pt idx="221">
                  <c:v>1141</c:v>
                </c:pt>
                <c:pt idx="222">
                  <c:v>1046</c:v>
                </c:pt>
                <c:pt idx="223">
                  <c:v>1142</c:v>
                </c:pt>
                <c:pt idx="224">
                  <c:v>1850</c:v>
                </c:pt>
                <c:pt idx="225">
                  <c:v>830</c:v>
                </c:pt>
                <c:pt idx="226">
                  <c:v>900</c:v>
                </c:pt>
                <c:pt idx="227">
                  <c:v>1140</c:v>
                </c:pt>
                <c:pt idx="228">
                  <c:v>2463</c:v>
                </c:pt>
                <c:pt idx="229">
                  <c:v>2556</c:v>
                </c:pt>
                <c:pt idx="230">
                  <c:v>1015</c:v>
                </c:pt>
                <c:pt idx="231">
                  <c:v>405</c:v>
                </c:pt>
                <c:pt idx="232">
                  <c:v>452</c:v>
                </c:pt>
                <c:pt idx="233">
                  <c:v>764</c:v>
                </c:pt>
                <c:pt idx="234">
                  <c:v>896</c:v>
                </c:pt>
                <c:pt idx="235">
                  <c:v>2103</c:v>
                </c:pt>
                <c:pt idx="236">
                  <c:v>2087</c:v>
                </c:pt>
                <c:pt idx="237">
                  <c:v>2102</c:v>
                </c:pt>
                <c:pt idx="238">
                  <c:v>2552</c:v>
                </c:pt>
                <c:pt idx="239">
                  <c:v>945</c:v>
                </c:pt>
                <c:pt idx="240">
                  <c:v>2281</c:v>
                </c:pt>
                <c:pt idx="241">
                  <c:v>638</c:v>
                </c:pt>
                <c:pt idx="242">
                  <c:v>822</c:v>
                </c:pt>
                <c:pt idx="243">
                  <c:v>2711</c:v>
                </c:pt>
                <c:pt idx="244">
                  <c:v>1176</c:v>
                </c:pt>
                <c:pt idx="245">
                  <c:v>990</c:v>
                </c:pt>
                <c:pt idx="246">
                  <c:v>828</c:v>
                </c:pt>
                <c:pt idx="247">
                  <c:v>1591</c:v>
                </c:pt>
                <c:pt idx="248">
                  <c:v>1533</c:v>
                </c:pt>
                <c:pt idx="249">
                  <c:v>1143</c:v>
                </c:pt>
                <c:pt idx="250">
                  <c:v>1102</c:v>
                </c:pt>
                <c:pt idx="251">
                  <c:v>1191</c:v>
                </c:pt>
                <c:pt idx="252">
                  <c:v>656</c:v>
                </c:pt>
                <c:pt idx="253">
                  <c:v>1290</c:v>
                </c:pt>
                <c:pt idx="254">
                  <c:v>800</c:v>
                </c:pt>
                <c:pt idx="255">
                  <c:v>947</c:v>
                </c:pt>
                <c:pt idx="256">
                  <c:v>1423</c:v>
                </c:pt>
                <c:pt idx="257">
                  <c:v>1021</c:v>
                </c:pt>
                <c:pt idx="258">
                  <c:v>1558</c:v>
                </c:pt>
                <c:pt idx="259">
                  <c:v>2100</c:v>
                </c:pt>
                <c:pt idx="260">
                  <c:v>1141</c:v>
                </c:pt>
                <c:pt idx="261">
                  <c:v>793</c:v>
                </c:pt>
                <c:pt idx="262">
                  <c:v>2202</c:v>
                </c:pt>
                <c:pt idx="263">
                  <c:v>1040</c:v>
                </c:pt>
                <c:pt idx="264">
                  <c:v>890</c:v>
                </c:pt>
                <c:pt idx="265">
                  <c:v>1332</c:v>
                </c:pt>
                <c:pt idx="266">
                  <c:v>1890</c:v>
                </c:pt>
                <c:pt idx="267">
                  <c:v>880</c:v>
                </c:pt>
                <c:pt idx="268">
                  <c:v>2198</c:v>
                </c:pt>
                <c:pt idx="269">
                  <c:v>485</c:v>
                </c:pt>
                <c:pt idx="270">
                  <c:v>1067</c:v>
                </c:pt>
                <c:pt idx="271">
                  <c:v>2514</c:v>
                </c:pt>
                <c:pt idx="272">
                  <c:v>725</c:v>
                </c:pt>
                <c:pt idx="273">
                  <c:v>1478</c:v>
                </c:pt>
                <c:pt idx="274">
                  <c:v>615</c:v>
                </c:pt>
                <c:pt idx="275">
                  <c:v>1246</c:v>
                </c:pt>
                <c:pt idx="276">
                  <c:v>924</c:v>
                </c:pt>
                <c:pt idx="277">
                  <c:v>1600</c:v>
                </c:pt>
                <c:pt idx="278">
                  <c:v>1183</c:v>
                </c:pt>
                <c:pt idx="279">
                  <c:v>898</c:v>
                </c:pt>
                <c:pt idx="280">
                  <c:v>2003</c:v>
                </c:pt>
                <c:pt idx="281">
                  <c:v>1099</c:v>
                </c:pt>
                <c:pt idx="282">
                  <c:v>568</c:v>
                </c:pt>
                <c:pt idx="283">
                  <c:v>1173</c:v>
                </c:pt>
                <c:pt idx="284">
                  <c:v>715</c:v>
                </c:pt>
                <c:pt idx="285">
                  <c:v>1478</c:v>
                </c:pt>
                <c:pt idx="286">
                  <c:v>1172</c:v>
                </c:pt>
                <c:pt idx="287">
                  <c:v>964</c:v>
                </c:pt>
                <c:pt idx="288">
                  <c:v>1134</c:v>
                </c:pt>
                <c:pt idx="289">
                  <c:v>1854</c:v>
                </c:pt>
                <c:pt idx="290">
                  <c:v>968</c:v>
                </c:pt>
                <c:pt idx="291">
                  <c:v>2510</c:v>
                </c:pt>
                <c:pt idx="292">
                  <c:v>600</c:v>
                </c:pt>
                <c:pt idx="293">
                  <c:v>756</c:v>
                </c:pt>
                <c:pt idx="294">
                  <c:v>1649</c:v>
                </c:pt>
                <c:pt idx="295">
                  <c:v>721</c:v>
                </c:pt>
                <c:pt idx="296">
                  <c:v>866</c:v>
                </c:pt>
                <c:pt idx="297">
                  <c:v>2463</c:v>
                </c:pt>
                <c:pt idx="298">
                  <c:v>308</c:v>
                </c:pt>
                <c:pt idx="299">
                  <c:v>900</c:v>
                </c:pt>
                <c:pt idx="300">
                  <c:v>669</c:v>
                </c:pt>
                <c:pt idx="301">
                  <c:v>870</c:v>
                </c:pt>
                <c:pt idx="302">
                  <c:v>959</c:v>
                </c:pt>
                <c:pt idx="303">
                  <c:v>571</c:v>
                </c:pt>
                <c:pt idx="304">
                  <c:v>870</c:v>
                </c:pt>
                <c:pt idx="305">
                  <c:v>1397</c:v>
                </c:pt>
                <c:pt idx="306">
                  <c:v>1496</c:v>
                </c:pt>
                <c:pt idx="307">
                  <c:v>1210</c:v>
                </c:pt>
                <c:pt idx="308">
                  <c:v>792</c:v>
                </c:pt>
                <c:pt idx="309">
                  <c:v>697</c:v>
                </c:pt>
                <c:pt idx="310">
                  <c:v>820</c:v>
                </c:pt>
                <c:pt idx="311">
                  <c:v>792</c:v>
                </c:pt>
                <c:pt idx="312">
                  <c:v>1438</c:v>
                </c:pt>
                <c:pt idx="313">
                  <c:v>720</c:v>
                </c:pt>
                <c:pt idx="314">
                  <c:v>1300</c:v>
                </c:pt>
                <c:pt idx="315">
                  <c:v>1814</c:v>
                </c:pt>
                <c:pt idx="316">
                  <c:v>605</c:v>
                </c:pt>
                <c:pt idx="317">
                  <c:v>3369</c:v>
                </c:pt>
                <c:pt idx="318">
                  <c:v>549</c:v>
                </c:pt>
                <c:pt idx="319">
                  <c:v>860</c:v>
                </c:pt>
                <c:pt idx="320">
                  <c:v>720</c:v>
                </c:pt>
                <c:pt idx="321">
                  <c:v>1139</c:v>
                </c:pt>
                <c:pt idx="322">
                  <c:v>1176</c:v>
                </c:pt>
                <c:pt idx="323">
                  <c:v>1230</c:v>
                </c:pt>
                <c:pt idx="324">
                  <c:v>696</c:v>
                </c:pt>
                <c:pt idx="325">
                  <c:v>1173</c:v>
                </c:pt>
                <c:pt idx="326">
                  <c:v>795</c:v>
                </c:pt>
                <c:pt idx="327">
                  <c:v>870</c:v>
                </c:pt>
                <c:pt idx="328">
                  <c:v>2458</c:v>
                </c:pt>
                <c:pt idx="329">
                  <c:v>1300</c:v>
                </c:pt>
                <c:pt idx="330">
                  <c:v>925</c:v>
                </c:pt>
                <c:pt idx="331">
                  <c:v>1185</c:v>
                </c:pt>
                <c:pt idx="332">
                  <c:v>1513</c:v>
                </c:pt>
                <c:pt idx="333">
                  <c:v>860</c:v>
                </c:pt>
                <c:pt idx="334">
                  <c:v>1567</c:v>
                </c:pt>
                <c:pt idx="335">
                  <c:v>1006</c:v>
                </c:pt>
                <c:pt idx="336">
                  <c:v>1840</c:v>
                </c:pt>
                <c:pt idx="337">
                  <c:v>1134</c:v>
                </c:pt>
                <c:pt idx="338">
                  <c:v>684</c:v>
                </c:pt>
                <c:pt idx="339">
                  <c:v>1104</c:v>
                </c:pt>
                <c:pt idx="340">
                  <c:v>1060</c:v>
                </c:pt>
                <c:pt idx="341">
                  <c:v>1290</c:v>
                </c:pt>
                <c:pt idx="342">
                  <c:v>1567</c:v>
                </c:pt>
                <c:pt idx="343">
                  <c:v>1030</c:v>
                </c:pt>
                <c:pt idx="344">
                  <c:v>1505</c:v>
                </c:pt>
                <c:pt idx="345">
                  <c:v>1256</c:v>
                </c:pt>
                <c:pt idx="346">
                  <c:v>1100</c:v>
                </c:pt>
                <c:pt idx="347">
                  <c:v>875</c:v>
                </c:pt>
                <c:pt idx="348">
                  <c:v>1056</c:v>
                </c:pt>
                <c:pt idx="349">
                  <c:v>1192</c:v>
                </c:pt>
                <c:pt idx="350">
                  <c:v>2554</c:v>
                </c:pt>
                <c:pt idx="351">
                  <c:v>902</c:v>
                </c:pt>
                <c:pt idx="352">
                  <c:v>1648</c:v>
                </c:pt>
                <c:pt idx="353">
                  <c:v>1873</c:v>
                </c:pt>
                <c:pt idx="354">
                  <c:v>853</c:v>
                </c:pt>
                <c:pt idx="355">
                  <c:v>1957</c:v>
                </c:pt>
                <c:pt idx="356">
                  <c:v>1344</c:v>
                </c:pt>
                <c:pt idx="357">
                  <c:v>2660</c:v>
                </c:pt>
                <c:pt idx="358">
                  <c:v>630</c:v>
                </c:pt>
                <c:pt idx="359">
                  <c:v>1161</c:v>
                </c:pt>
                <c:pt idx="360">
                  <c:v>1246</c:v>
                </c:pt>
                <c:pt idx="361">
                  <c:v>550</c:v>
                </c:pt>
                <c:pt idx="362">
                  <c:v>2485</c:v>
                </c:pt>
                <c:pt idx="363">
                  <c:v>1230</c:v>
                </c:pt>
                <c:pt idx="364">
                  <c:v>1104</c:v>
                </c:pt>
                <c:pt idx="365">
                  <c:v>1260</c:v>
                </c:pt>
                <c:pt idx="366">
                  <c:v>1234</c:v>
                </c:pt>
                <c:pt idx="367">
                  <c:v>725</c:v>
                </c:pt>
                <c:pt idx="368">
                  <c:v>1560</c:v>
                </c:pt>
                <c:pt idx="369">
                  <c:v>2398</c:v>
                </c:pt>
                <c:pt idx="370">
                  <c:v>842</c:v>
                </c:pt>
                <c:pt idx="371">
                  <c:v>750</c:v>
                </c:pt>
                <c:pt idx="372">
                  <c:v>1384</c:v>
                </c:pt>
                <c:pt idx="373">
                  <c:v>1141</c:v>
                </c:pt>
                <c:pt idx="374">
                  <c:v>870</c:v>
                </c:pt>
                <c:pt idx="375">
                  <c:v>2194</c:v>
                </c:pt>
                <c:pt idx="376">
                  <c:v>1488</c:v>
                </c:pt>
                <c:pt idx="377">
                  <c:v>2291</c:v>
                </c:pt>
                <c:pt idx="378">
                  <c:v>792</c:v>
                </c:pt>
                <c:pt idx="379">
                  <c:v>1345</c:v>
                </c:pt>
                <c:pt idx="380">
                  <c:v>804</c:v>
                </c:pt>
                <c:pt idx="381">
                  <c:v>1304</c:v>
                </c:pt>
                <c:pt idx="382">
                  <c:v>638</c:v>
                </c:pt>
                <c:pt idx="383">
                  <c:v>346</c:v>
                </c:pt>
                <c:pt idx="384">
                  <c:v>1345</c:v>
                </c:pt>
                <c:pt idx="385">
                  <c:v>1164</c:v>
                </c:pt>
                <c:pt idx="386">
                  <c:v>1263</c:v>
                </c:pt>
                <c:pt idx="387">
                  <c:v>1991</c:v>
                </c:pt>
                <c:pt idx="388">
                  <c:v>865</c:v>
                </c:pt>
                <c:pt idx="389">
                  <c:v>2128</c:v>
                </c:pt>
                <c:pt idx="390">
                  <c:v>772</c:v>
                </c:pt>
                <c:pt idx="391">
                  <c:v>806</c:v>
                </c:pt>
                <c:pt idx="392">
                  <c:v>1176</c:v>
                </c:pt>
                <c:pt idx="393">
                  <c:v>947</c:v>
                </c:pt>
                <c:pt idx="394">
                  <c:v>660</c:v>
                </c:pt>
                <c:pt idx="395">
                  <c:v>1559</c:v>
                </c:pt>
                <c:pt idx="396">
                  <c:v>799</c:v>
                </c:pt>
                <c:pt idx="397">
                  <c:v>1260</c:v>
                </c:pt>
                <c:pt idx="398">
                  <c:v>1937</c:v>
                </c:pt>
                <c:pt idx="399">
                  <c:v>1579</c:v>
                </c:pt>
                <c:pt idx="400">
                  <c:v>2024</c:v>
                </c:pt>
                <c:pt idx="401">
                  <c:v>779</c:v>
                </c:pt>
                <c:pt idx="402">
                  <c:v>1000</c:v>
                </c:pt>
                <c:pt idx="403">
                  <c:v>963</c:v>
                </c:pt>
                <c:pt idx="404">
                  <c:v>1120</c:v>
                </c:pt>
                <c:pt idx="405">
                  <c:v>1421</c:v>
                </c:pt>
                <c:pt idx="406">
                  <c:v>974</c:v>
                </c:pt>
                <c:pt idx="407">
                  <c:v>2300</c:v>
                </c:pt>
                <c:pt idx="408">
                  <c:v>564</c:v>
                </c:pt>
                <c:pt idx="409">
                  <c:v>4163</c:v>
                </c:pt>
                <c:pt idx="410">
                  <c:v>2002</c:v>
                </c:pt>
                <c:pt idx="411">
                  <c:v>783</c:v>
                </c:pt>
                <c:pt idx="412">
                  <c:v>1132</c:v>
                </c:pt>
                <c:pt idx="413">
                  <c:v>712</c:v>
                </c:pt>
                <c:pt idx="414">
                  <c:v>976</c:v>
                </c:pt>
                <c:pt idx="415">
                  <c:v>1511</c:v>
                </c:pt>
                <c:pt idx="416">
                  <c:v>1909</c:v>
                </c:pt>
                <c:pt idx="417">
                  <c:v>1540</c:v>
                </c:pt>
                <c:pt idx="418">
                  <c:v>2730</c:v>
                </c:pt>
                <c:pt idx="419">
                  <c:v>918</c:v>
                </c:pt>
                <c:pt idx="420">
                  <c:v>981</c:v>
                </c:pt>
                <c:pt idx="421">
                  <c:v>1750</c:v>
                </c:pt>
                <c:pt idx="422">
                  <c:v>684</c:v>
                </c:pt>
                <c:pt idx="423">
                  <c:v>791</c:v>
                </c:pt>
                <c:pt idx="424">
                  <c:v>2462</c:v>
                </c:pt>
                <c:pt idx="425">
                  <c:v>1820</c:v>
                </c:pt>
                <c:pt idx="426">
                  <c:v>1515</c:v>
                </c:pt>
                <c:pt idx="427">
                  <c:v>748</c:v>
                </c:pt>
                <c:pt idx="428">
                  <c:v>1195</c:v>
                </c:pt>
                <c:pt idx="429">
                  <c:v>719</c:v>
                </c:pt>
                <c:pt idx="430">
                  <c:v>568</c:v>
                </c:pt>
                <c:pt idx="431">
                  <c:v>1565</c:v>
                </c:pt>
                <c:pt idx="432">
                  <c:v>650</c:v>
                </c:pt>
                <c:pt idx="433">
                  <c:v>1441</c:v>
                </c:pt>
                <c:pt idx="434">
                  <c:v>691</c:v>
                </c:pt>
                <c:pt idx="435">
                  <c:v>764</c:v>
                </c:pt>
                <c:pt idx="436">
                  <c:v>1092</c:v>
                </c:pt>
                <c:pt idx="437">
                  <c:v>840</c:v>
                </c:pt>
                <c:pt idx="438">
                  <c:v>953</c:v>
                </c:pt>
                <c:pt idx="439">
                  <c:v>947</c:v>
                </c:pt>
                <c:pt idx="440">
                  <c:v>939</c:v>
                </c:pt>
                <c:pt idx="441">
                  <c:v>945</c:v>
                </c:pt>
                <c:pt idx="442">
                  <c:v>1108</c:v>
                </c:pt>
                <c:pt idx="443">
                  <c:v>1265</c:v>
                </c:pt>
                <c:pt idx="444">
                  <c:v>1165</c:v>
                </c:pt>
                <c:pt idx="445">
                  <c:v>853</c:v>
                </c:pt>
                <c:pt idx="446">
                  <c:v>1299</c:v>
                </c:pt>
                <c:pt idx="447">
                  <c:v>1114</c:v>
                </c:pt>
                <c:pt idx="448">
                  <c:v>1672</c:v>
                </c:pt>
                <c:pt idx="449">
                  <c:v>1289</c:v>
                </c:pt>
                <c:pt idx="450">
                  <c:v>1215</c:v>
                </c:pt>
                <c:pt idx="451">
                  <c:v>1162</c:v>
                </c:pt>
                <c:pt idx="452">
                  <c:v>1289</c:v>
                </c:pt>
                <c:pt idx="453">
                  <c:v>2572</c:v>
                </c:pt>
                <c:pt idx="454">
                  <c:v>1435</c:v>
                </c:pt>
                <c:pt idx="455">
                  <c:v>1398</c:v>
                </c:pt>
                <c:pt idx="456">
                  <c:v>1210</c:v>
                </c:pt>
                <c:pt idx="457">
                  <c:v>1181</c:v>
                </c:pt>
                <c:pt idx="458">
                  <c:v>1312</c:v>
                </c:pt>
                <c:pt idx="459">
                  <c:v>832</c:v>
                </c:pt>
                <c:pt idx="460">
                  <c:v>1600</c:v>
                </c:pt>
                <c:pt idx="461">
                  <c:v>1778</c:v>
                </c:pt>
                <c:pt idx="462">
                  <c:v>1780</c:v>
                </c:pt>
                <c:pt idx="463">
                  <c:v>1604</c:v>
                </c:pt>
                <c:pt idx="464">
                  <c:v>2125</c:v>
                </c:pt>
                <c:pt idx="465">
                  <c:v>778</c:v>
                </c:pt>
                <c:pt idx="466">
                  <c:v>2448</c:v>
                </c:pt>
                <c:pt idx="467">
                  <c:v>1178</c:v>
                </c:pt>
                <c:pt idx="468">
                  <c:v>1060</c:v>
                </c:pt>
                <c:pt idx="469">
                  <c:v>1168</c:v>
                </c:pt>
                <c:pt idx="470">
                  <c:v>1121</c:v>
                </c:pt>
                <c:pt idx="471">
                  <c:v>1273</c:v>
                </c:pt>
                <c:pt idx="472">
                  <c:v>1589</c:v>
                </c:pt>
                <c:pt idx="473">
                  <c:v>1715</c:v>
                </c:pt>
                <c:pt idx="474">
                  <c:v>1063</c:v>
                </c:pt>
                <c:pt idx="475">
                  <c:v>880</c:v>
                </c:pt>
                <c:pt idx="476">
                  <c:v>615</c:v>
                </c:pt>
                <c:pt idx="477">
                  <c:v>1107</c:v>
                </c:pt>
                <c:pt idx="478">
                  <c:v>927</c:v>
                </c:pt>
                <c:pt idx="479">
                  <c:v>1611</c:v>
                </c:pt>
                <c:pt idx="480">
                  <c:v>958</c:v>
                </c:pt>
                <c:pt idx="481">
                  <c:v>1174</c:v>
                </c:pt>
                <c:pt idx="482">
                  <c:v>1596</c:v>
                </c:pt>
                <c:pt idx="483">
                  <c:v>1187</c:v>
                </c:pt>
                <c:pt idx="484">
                  <c:v>2398</c:v>
                </c:pt>
                <c:pt idx="485">
                  <c:v>577</c:v>
                </c:pt>
                <c:pt idx="486">
                  <c:v>1000</c:v>
                </c:pt>
                <c:pt idx="487">
                  <c:v>832</c:v>
                </c:pt>
                <c:pt idx="488">
                  <c:v>1026</c:v>
                </c:pt>
                <c:pt idx="489">
                  <c:v>1330</c:v>
                </c:pt>
                <c:pt idx="490">
                  <c:v>818</c:v>
                </c:pt>
                <c:pt idx="491">
                  <c:v>1257</c:v>
                </c:pt>
                <c:pt idx="492">
                  <c:v>925</c:v>
                </c:pt>
                <c:pt idx="493">
                  <c:v>3085</c:v>
                </c:pt>
                <c:pt idx="494">
                  <c:v>500</c:v>
                </c:pt>
                <c:pt idx="495">
                  <c:v>1885</c:v>
                </c:pt>
                <c:pt idx="496">
                  <c:v>500</c:v>
                </c:pt>
                <c:pt idx="497">
                  <c:v>1284</c:v>
                </c:pt>
                <c:pt idx="498">
                  <c:v>1557</c:v>
                </c:pt>
                <c:pt idx="499">
                  <c:v>1074</c:v>
                </c:pt>
                <c:pt idx="500">
                  <c:v>1176</c:v>
                </c:pt>
                <c:pt idx="501">
                  <c:v>906</c:v>
                </c:pt>
                <c:pt idx="502">
                  <c:v>1034</c:v>
                </c:pt>
                <c:pt idx="503">
                  <c:v>1195</c:v>
                </c:pt>
                <c:pt idx="504">
                  <c:v>751</c:v>
                </c:pt>
                <c:pt idx="505">
                  <c:v>1120</c:v>
                </c:pt>
                <c:pt idx="506">
                  <c:v>1592</c:v>
                </c:pt>
                <c:pt idx="507">
                  <c:v>850</c:v>
                </c:pt>
                <c:pt idx="508">
                  <c:v>781</c:v>
                </c:pt>
                <c:pt idx="509">
                  <c:v>1237</c:v>
                </c:pt>
                <c:pt idx="510">
                  <c:v>735</c:v>
                </c:pt>
                <c:pt idx="511">
                  <c:v>2048</c:v>
                </c:pt>
                <c:pt idx="512">
                  <c:v>798</c:v>
                </c:pt>
                <c:pt idx="513">
                  <c:v>472</c:v>
                </c:pt>
                <c:pt idx="514">
                  <c:v>670</c:v>
                </c:pt>
                <c:pt idx="515">
                  <c:v>1506</c:v>
                </c:pt>
                <c:pt idx="516">
                  <c:v>2258</c:v>
                </c:pt>
                <c:pt idx="517">
                  <c:v>2965</c:v>
                </c:pt>
                <c:pt idx="518">
                  <c:v>3324</c:v>
                </c:pt>
                <c:pt idx="519">
                  <c:v>917</c:v>
                </c:pt>
                <c:pt idx="520">
                  <c:v>1139</c:v>
                </c:pt>
                <c:pt idx="521">
                  <c:v>1749</c:v>
                </c:pt>
                <c:pt idx="522">
                  <c:v>790</c:v>
                </c:pt>
                <c:pt idx="523">
                  <c:v>890</c:v>
                </c:pt>
                <c:pt idx="524">
                  <c:v>1814</c:v>
                </c:pt>
                <c:pt idx="525">
                  <c:v>992</c:v>
                </c:pt>
                <c:pt idx="526">
                  <c:v>1273</c:v>
                </c:pt>
                <c:pt idx="527">
                  <c:v>650</c:v>
                </c:pt>
                <c:pt idx="528">
                  <c:v>1072</c:v>
                </c:pt>
                <c:pt idx="529">
                  <c:v>748</c:v>
                </c:pt>
                <c:pt idx="530">
                  <c:v>1260</c:v>
                </c:pt>
                <c:pt idx="531">
                  <c:v>500</c:v>
                </c:pt>
                <c:pt idx="532">
                  <c:v>815</c:v>
                </c:pt>
                <c:pt idx="533">
                  <c:v>753</c:v>
                </c:pt>
                <c:pt idx="534">
                  <c:v>2042</c:v>
                </c:pt>
                <c:pt idx="535">
                  <c:v>1866</c:v>
                </c:pt>
                <c:pt idx="536">
                  <c:v>1570</c:v>
                </c:pt>
                <c:pt idx="537">
                  <c:v>1381</c:v>
                </c:pt>
                <c:pt idx="538">
                  <c:v>2411</c:v>
                </c:pt>
                <c:pt idx="539">
                  <c:v>1885</c:v>
                </c:pt>
                <c:pt idx="540">
                  <c:v>3344</c:v>
                </c:pt>
                <c:pt idx="541">
                  <c:v>1148</c:v>
                </c:pt>
                <c:pt idx="542">
                  <c:v>935</c:v>
                </c:pt>
                <c:pt idx="543">
                  <c:v>1158</c:v>
                </c:pt>
                <c:pt idx="544">
                  <c:v>698</c:v>
                </c:pt>
                <c:pt idx="545">
                  <c:v>931</c:v>
                </c:pt>
                <c:pt idx="546">
                  <c:v>578</c:v>
                </c:pt>
                <c:pt idx="547">
                  <c:v>1085</c:v>
                </c:pt>
                <c:pt idx="548">
                  <c:v>926</c:v>
                </c:pt>
                <c:pt idx="549">
                  <c:v>747</c:v>
                </c:pt>
                <c:pt idx="550">
                  <c:v>927</c:v>
                </c:pt>
                <c:pt idx="551">
                  <c:v>987</c:v>
                </c:pt>
                <c:pt idx="552">
                  <c:v>2553</c:v>
                </c:pt>
                <c:pt idx="553">
                  <c:v>1333</c:v>
                </c:pt>
                <c:pt idx="554">
                  <c:v>1590</c:v>
                </c:pt>
                <c:pt idx="555">
                  <c:v>915</c:v>
                </c:pt>
                <c:pt idx="556">
                  <c:v>1467</c:v>
                </c:pt>
                <c:pt idx="557">
                  <c:v>1628</c:v>
                </c:pt>
                <c:pt idx="558">
                  <c:v>1046</c:v>
                </c:pt>
                <c:pt idx="559">
                  <c:v>992</c:v>
                </c:pt>
                <c:pt idx="560">
                  <c:v>638</c:v>
                </c:pt>
                <c:pt idx="561">
                  <c:v>1115</c:v>
                </c:pt>
                <c:pt idx="562">
                  <c:v>638</c:v>
                </c:pt>
                <c:pt idx="563">
                  <c:v>1230</c:v>
                </c:pt>
                <c:pt idx="564">
                  <c:v>1416</c:v>
                </c:pt>
                <c:pt idx="565">
                  <c:v>835</c:v>
                </c:pt>
                <c:pt idx="566">
                  <c:v>1160</c:v>
                </c:pt>
                <c:pt idx="567">
                  <c:v>918</c:v>
                </c:pt>
                <c:pt idx="568">
                  <c:v>793</c:v>
                </c:pt>
                <c:pt idx="569">
                  <c:v>1275</c:v>
                </c:pt>
                <c:pt idx="570">
                  <c:v>660</c:v>
                </c:pt>
                <c:pt idx="571">
                  <c:v>921</c:v>
                </c:pt>
                <c:pt idx="572">
                  <c:v>692</c:v>
                </c:pt>
                <c:pt idx="573">
                  <c:v>1672</c:v>
                </c:pt>
                <c:pt idx="574">
                  <c:v>925</c:v>
                </c:pt>
                <c:pt idx="575">
                  <c:v>1451</c:v>
                </c:pt>
                <c:pt idx="576">
                  <c:v>1982</c:v>
                </c:pt>
                <c:pt idx="577">
                  <c:v>964</c:v>
                </c:pt>
                <c:pt idx="578">
                  <c:v>1290</c:v>
                </c:pt>
                <c:pt idx="579">
                  <c:v>1339</c:v>
                </c:pt>
                <c:pt idx="580">
                  <c:v>1338</c:v>
                </c:pt>
                <c:pt idx="581">
                  <c:v>992</c:v>
                </c:pt>
                <c:pt idx="582">
                  <c:v>1002</c:v>
                </c:pt>
                <c:pt idx="583">
                  <c:v>925</c:v>
                </c:pt>
                <c:pt idx="584">
                  <c:v>776</c:v>
                </c:pt>
                <c:pt idx="585">
                  <c:v>564</c:v>
                </c:pt>
                <c:pt idx="586">
                  <c:v>1414</c:v>
                </c:pt>
                <c:pt idx="587">
                  <c:v>564</c:v>
                </c:pt>
                <c:pt idx="588">
                  <c:v>1522</c:v>
                </c:pt>
                <c:pt idx="589">
                  <c:v>1416</c:v>
                </c:pt>
                <c:pt idx="590">
                  <c:v>1200</c:v>
                </c:pt>
                <c:pt idx="591">
                  <c:v>1220</c:v>
                </c:pt>
                <c:pt idx="592">
                  <c:v>495</c:v>
                </c:pt>
                <c:pt idx="593">
                  <c:v>804</c:v>
                </c:pt>
                <c:pt idx="594">
                  <c:v>540</c:v>
                </c:pt>
                <c:pt idx="595">
                  <c:v>1055</c:v>
                </c:pt>
                <c:pt idx="596">
                  <c:v>2133</c:v>
                </c:pt>
                <c:pt idx="597">
                  <c:v>753</c:v>
                </c:pt>
                <c:pt idx="598">
                  <c:v>2582</c:v>
                </c:pt>
                <c:pt idx="599">
                  <c:v>1051</c:v>
                </c:pt>
                <c:pt idx="600">
                  <c:v>2516</c:v>
                </c:pt>
                <c:pt idx="601">
                  <c:v>683</c:v>
                </c:pt>
                <c:pt idx="602">
                  <c:v>757</c:v>
                </c:pt>
                <c:pt idx="603">
                  <c:v>698</c:v>
                </c:pt>
                <c:pt idx="604">
                  <c:v>1655</c:v>
                </c:pt>
                <c:pt idx="605">
                  <c:v>1237</c:v>
                </c:pt>
                <c:pt idx="606">
                  <c:v>1160</c:v>
                </c:pt>
                <c:pt idx="607">
                  <c:v>504</c:v>
                </c:pt>
                <c:pt idx="608">
                  <c:v>518</c:v>
                </c:pt>
                <c:pt idx="609">
                  <c:v>1115</c:v>
                </c:pt>
                <c:pt idx="610">
                  <c:v>1422</c:v>
                </c:pt>
                <c:pt idx="611">
                  <c:v>1553</c:v>
                </c:pt>
                <c:pt idx="612">
                  <c:v>1243</c:v>
                </c:pt>
                <c:pt idx="613">
                  <c:v>2774</c:v>
                </c:pt>
                <c:pt idx="614">
                  <c:v>2174</c:v>
                </c:pt>
                <c:pt idx="615">
                  <c:v>585</c:v>
                </c:pt>
                <c:pt idx="616">
                  <c:v>1009</c:v>
                </c:pt>
                <c:pt idx="617">
                  <c:v>1218</c:v>
                </c:pt>
                <c:pt idx="618">
                  <c:v>1158</c:v>
                </c:pt>
                <c:pt idx="619">
                  <c:v>1101</c:v>
                </c:pt>
                <c:pt idx="620">
                  <c:v>951</c:v>
                </c:pt>
                <c:pt idx="621">
                  <c:v>1266</c:v>
                </c:pt>
                <c:pt idx="622">
                  <c:v>850</c:v>
                </c:pt>
                <c:pt idx="623">
                  <c:v>1175</c:v>
                </c:pt>
                <c:pt idx="624">
                  <c:v>1538</c:v>
                </c:pt>
                <c:pt idx="625">
                  <c:v>2067</c:v>
                </c:pt>
                <c:pt idx="626">
                  <c:v>1335</c:v>
                </c:pt>
                <c:pt idx="627">
                  <c:v>1039</c:v>
                </c:pt>
                <c:pt idx="628">
                  <c:v>2410</c:v>
                </c:pt>
                <c:pt idx="629">
                  <c:v>1220</c:v>
                </c:pt>
                <c:pt idx="630">
                  <c:v>509</c:v>
                </c:pt>
                <c:pt idx="631">
                  <c:v>1176</c:v>
                </c:pt>
                <c:pt idx="632">
                  <c:v>1555</c:v>
                </c:pt>
                <c:pt idx="633">
                  <c:v>1082</c:v>
                </c:pt>
                <c:pt idx="634">
                  <c:v>1074</c:v>
                </c:pt>
                <c:pt idx="635">
                  <c:v>860</c:v>
                </c:pt>
                <c:pt idx="636">
                  <c:v>1438</c:v>
                </c:pt>
                <c:pt idx="637">
                  <c:v>1037</c:v>
                </c:pt>
                <c:pt idx="638">
                  <c:v>932</c:v>
                </c:pt>
                <c:pt idx="639">
                  <c:v>1485</c:v>
                </c:pt>
                <c:pt idx="640">
                  <c:v>1630</c:v>
                </c:pt>
                <c:pt idx="641">
                  <c:v>1622</c:v>
                </c:pt>
                <c:pt idx="642">
                  <c:v>624</c:v>
                </c:pt>
                <c:pt idx="643">
                  <c:v>2061</c:v>
                </c:pt>
                <c:pt idx="644">
                  <c:v>1197</c:v>
                </c:pt>
                <c:pt idx="645">
                  <c:v>3154</c:v>
                </c:pt>
                <c:pt idx="646">
                  <c:v>1437</c:v>
                </c:pt>
                <c:pt idx="647">
                  <c:v>668</c:v>
                </c:pt>
                <c:pt idx="648">
                  <c:v>1345</c:v>
                </c:pt>
                <c:pt idx="649">
                  <c:v>1403</c:v>
                </c:pt>
                <c:pt idx="650">
                  <c:v>735</c:v>
                </c:pt>
                <c:pt idx="651">
                  <c:v>345</c:v>
                </c:pt>
                <c:pt idx="652">
                  <c:v>1178</c:v>
                </c:pt>
                <c:pt idx="653">
                  <c:v>964</c:v>
                </c:pt>
                <c:pt idx="654">
                  <c:v>2000</c:v>
                </c:pt>
                <c:pt idx="655">
                  <c:v>832</c:v>
                </c:pt>
                <c:pt idx="656">
                  <c:v>800</c:v>
                </c:pt>
                <c:pt idx="657">
                  <c:v>2660</c:v>
                </c:pt>
                <c:pt idx="658">
                  <c:v>825</c:v>
                </c:pt>
                <c:pt idx="659">
                  <c:v>950</c:v>
                </c:pt>
                <c:pt idx="660">
                  <c:v>1764</c:v>
                </c:pt>
                <c:pt idx="661">
                  <c:v>1240</c:v>
                </c:pt>
                <c:pt idx="662">
                  <c:v>1537</c:v>
                </c:pt>
                <c:pt idx="663">
                  <c:v>1121</c:v>
                </c:pt>
                <c:pt idx="664">
                  <c:v>1108</c:v>
                </c:pt>
                <c:pt idx="665">
                  <c:v>1837</c:v>
                </c:pt>
                <c:pt idx="666">
                  <c:v>786</c:v>
                </c:pt>
                <c:pt idx="667">
                  <c:v>2162</c:v>
                </c:pt>
                <c:pt idx="668">
                  <c:v>2274</c:v>
                </c:pt>
                <c:pt idx="669">
                  <c:v>633</c:v>
                </c:pt>
                <c:pt idx="670">
                  <c:v>887</c:v>
                </c:pt>
                <c:pt idx="671">
                  <c:v>970</c:v>
                </c:pt>
                <c:pt idx="672">
                  <c:v>1703</c:v>
                </c:pt>
                <c:pt idx="673">
                  <c:v>652</c:v>
                </c:pt>
                <c:pt idx="674">
                  <c:v>636</c:v>
                </c:pt>
                <c:pt idx="675">
                  <c:v>1347</c:v>
                </c:pt>
                <c:pt idx="676">
                  <c:v>1188</c:v>
                </c:pt>
                <c:pt idx="677">
                  <c:v>1088</c:v>
                </c:pt>
                <c:pt idx="678">
                  <c:v>737</c:v>
                </c:pt>
                <c:pt idx="679">
                  <c:v>986</c:v>
                </c:pt>
                <c:pt idx="680">
                  <c:v>450</c:v>
                </c:pt>
                <c:pt idx="681">
                  <c:v>1573</c:v>
                </c:pt>
                <c:pt idx="682">
                  <c:v>840</c:v>
                </c:pt>
                <c:pt idx="683">
                  <c:v>1356</c:v>
                </c:pt>
                <c:pt idx="684">
                  <c:v>1505</c:v>
                </c:pt>
                <c:pt idx="685">
                  <c:v>950</c:v>
                </c:pt>
                <c:pt idx="686">
                  <c:v>1503</c:v>
                </c:pt>
                <c:pt idx="687">
                  <c:v>1307</c:v>
                </c:pt>
                <c:pt idx="688">
                  <c:v>1277</c:v>
                </c:pt>
                <c:pt idx="689">
                  <c:v>1505</c:v>
                </c:pt>
                <c:pt idx="690">
                  <c:v>1005</c:v>
                </c:pt>
                <c:pt idx="691">
                  <c:v>1284</c:v>
                </c:pt>
                <c:pt idx="692">
                  <c:v>1218</c:v>
                </c:pt>
                <c:pt idx="693">
                  <c:v>2192</c:v>
                </c:pt>
                <c:pt idx="694">
                  <c:v>1150</c:v>
                </c:pt>
                <c:pt idx="695">
                  <c:v>1600</c:v>
                </c:pt>
                <c:pt idx="696">
                  <c:v>1082</c:v>
                </c:pt>
                <c:pt idx="697">
                  <c:v>1192</c:v>
                </c:pt>
                <c:pt idx="698">
                  <c:v>1255</c:v>
                </c:pt>
                <c:pt idx="699">
                  <c:v>1213</c:v>
                </c:pt>
                <c:pt idx="700">
                  <c:v>2199</c:v>
                </c:pt>
                <c:pt idx="701">
                  <c:v>1152</c:v>
                </c:pt>
                <c:pt idx="702">
                  <c:v>1180</c:v>
                </c:pt>
                <c:pt idx="703">
                  <c:v>1063</c:v>
                </c:pt>
                <c:pt idx="704">
                  <c:v>573</c:v>
                </c:pt>
                <c:pt idx="705">
                  <c:v>950</c:v>
                </c:pt>
                <c:pt idx="706">
                  <c:v>1000</c:v>
                </c:pt>
                <c:pt idx="707">
                  <c:v>1804</c:v>
                </c:pt>
                <c:pt idx="708">
                  <c:v>2400</c:v>
                </c:pt>
                <c:pt idx="709">
                  <c:v>737</c:v>
                </c:pt>
                <c:pt idx="710">
                  <c:v>1015</c:v>
                </c:pt>
                <c:pt idx="711">
                  <c:v>1206</c:v>
                </c:pt>
                <c:pt idx="712">
                  <c:v>547</c:v>
                </c:pt>
                <c:pt idx="713">
                  <c:v>1366</c:v>
                </c:pt>
                <c:pt idx="714">
                  <c:v>874</c:v>
                </c:pt>
                <c:pt idx="715">
                  <c:v>956</c:v>
                </c:pt>
                <c:pt idx="716">
                  <c:v>915</c:v>
                </c:pt>
                <c:pt idx="717">
                  <c:v>2455</c:v>
                </c:pt>
                <c:pt idx="718">
                  <c:v>1365</c:v>
                </c:pt>
                <c:pt idx="719">
                  <c:v>1075</c:v>
                </c:pt>
                <c:pt idx="720">
                  <c:v>2680</c:v>
                </c:pt>
                <c:pt idx="721">
                  <c:v>666</c:v>
                </c:pt>
                <c:pt idx="722">
                  <c:v>672</c:v>
                </c:pt>
                <c:pt idx="723">
                  <c:v>1099</c:v>
                </c:pt>
                <c:pt idx="724">
                  <c:v>1007</c:v>
                </c:pt>
                <c:pt idx="725">
                  <c:v>2280</c:v>
                </c:pt>
                <c:pt idx="726">
                  <c:v>922</c:v>
                </c:pt>
                <c:pt idx="727">
                  <c:v>1022</c:v>
                </c:pt>
                <c:pt idx="728">
                  <c:v>1046</c:v>
                </c:pt>
                <c:pt idx="729">
                  <c:v>3739</c:v>
                </c:pt>
                <c:pt idx="730">
                  <c:v>768</c:v>
                </c:pt>
                <c:pt idx="731">
                  <c:v>700</c:v>
                </c:pt>
                <c:pt idx="732">
                  <c:v>1128</c:v>
                </c:pt>
                <c:pt idx="733">
                  <c:v>1327</c:v>
                </c:pt>
                <c:pt idx="734">
                  <c:v>2412</c:v>
                </c:pt>
                <c:pt idx="735">
                  <c:v>1600</c:v>
                </c:pt>
                <c:pt idx="736">
                  <c:v>638</c:v>
                </c:pt>
                <c:pt idx="737">
                  <c:v>712</c:v>
                </c:pt>
                <c:pt idx="738">
                  <c:v>1260</c:v>
                </c:pt>
                <c:pt idx="739">
                  <c:v>615</c:v>
                </c:pt>
                <c:pt idx="740">
                  <c:v>2422</c:v>
                </c:pt>
                <c:pt idx="741">
                  <c:v>1120</c:v>
                </c:pt>
                <c:pt idx="742">
                  <c:v>970</c:v>
                </c:pt>
                <c:pt idx="743">
                  <c:v>1553</c:v>
                </c:pt>
                <c:pt idx="744">
                  <c:v>890</c:v>
                </c:pt>
                <c:pt idx="745">
                  <c:v>1199</c:v>
                </c:pt>
                <c:pt idx="746">
                  <c:v>2203</c:v>
                </c:pt>
                <c:pt idx="747">
                  <c:v>1685</c:v>
                </c:pt>
                <c:pt idx="748">
                  <c:v>1186</c:v>
                </c:pt>
                <c:pt idx="749">
                  <c:v>1172</c:v>
                </c:pt>
                <c:pt idx="750">
                  <c:v>1547</c:v>
                </c:pt>
                <c:pt idx="751">
                  <c:v>1367</c:v>
                </c:pt>
                <c:pt idx="752">
                  <c:v>1150</c:v>
                </c:pt>
                <c:pt idx="753">
                  <c:v>1140</c:v>
                </c:pt>
                <c:pt idx="754">
                  <c:v>987</c:v>
                </c:pt>
                <c:pt idx="755">
                  <c:v>838</c:v>
                </c:pt>
                <c:pt idx="756">
                  <c:v>3715</c:v>
                </c:pt>
                <c:pt idx="757">
                  <c:v>1108</c:v>
                </c:pt>
                <c:pt idx="758">
                  <c:v>734</c:v>
                </c:pt>
                <c:pt idx="759">
                  <c:v>927</c:v>
                </c:pt>
                <c:pt idx="760">
                  <c:v>590</c:v>
                </c:pt>
                <c:pt idx="761">
                  <c:v>530</c:v>
                </c:pt>
                <c:pt idx="762">
                  <c:v>826</c:v>
                </c:pt>
                <c:pt idx="763">
                  <c:v>361</c:v>
                </c:pt>
                <c:pt idx="764">
                  <c:v>810</c:v>
                </c:pt>
                <c:pt idx="765">
                  <c:v>983</c:v>
                </c:pt>
                <c:pt idx="766">
                  <c:v>407</c:v>
                </c:pt>
                <c:pt idx="767">
                  <c:v>1471</c:v>
                </c:pt>
                <c:pt idx="768">
                  <c:v>1440</c:v>
                </c:pt>
                <c:pt idx="769">
                  <c:v>1042</c:v>
                </c:pt>
                <c:pt idx="770">
                  <c:v>965</c:v>
                </c:pt>
                <c:pt idx="771">
                  <c:v>813</c:v>
                </c:pt>
                <c:pt idx="772">
                  <c:v>785</c:v>
                </c:pt>
                <c:pt idx="773">
                  <c:v>2173</c:v>
                </c:pt>
                <c:pt idx="774">
                  <c:v>828</c:v>
                </c:pt>
                <c:pt idx="775">
                  <c:v>1005</c:v>
                </c:pt>
                <c:pt idx="776">
                  <c:v>759</c:v>
                </c:pt>
                <c:pt idx="777">
                  <c:v>1851</c:v>
                </c:pt>
                <c:pt idx="778">
                  <c:v>1610</c:v>
                </c:pt>
                <c:pt idx="779">
                  <c:v>1183</c:v>
                </c:pt>
                <c:pt idx="780">
                  <c:v>785</c:v>
                </c:pt>
                <c:pt idx="781">
                  <c:v>1888</c:v>
                </c:pt>
                <c:pt idx="782">
                  <c:v>967</c:v>
                </c:pt>
                <c:pt idx="783">
                  <c:v>2980</c:v>
                </c:pt>
                <c:pt idx="784">
                  <c:v>1114</c:v>
                </c:pt>
                <c:pt idx="785">
                  <c:v>1668</c:v>
                </c:pt>
                <c:pt idx="786">
                  <c:v>2163</c:v>
                </c:pt>
                <c:pt idx="787">
                  <c:v>1300</c:v>
                </c:pt>
                <c:pt idx="788">
                  <c:v>1053</c:v>
                </c:pt>
                <c:pt idx="789">
                  <c:v>590</c:v>
                </c:pt>
                <c:pt idx="790">
                  <c:v>1185</c:v>
                </c:pt>
                <c:pt idx="791">
                  <c:v>596</c:v>
                </c:pt>
                <c:pt idx="792">
                  <c:v>1083</c:v>
                </c:pt>
                <c:pt idx="793">
                  <c:v>775</c:v>
                </c:pt>
                <c:pt idx="794">
                  <c:v>1532</c:v>
                </c:pt>
                <c:pt idx="795">
                  <c:v>646</c:v>
                </c:pt>
                <c:pt idx="796">
                  <c:v>1270</c:v>
                </c:pt>
                <c:pt idx="797">
                  <c:v>2419</c:v>
                </c:pt>
                <c:pt idx="798">
                  <c:v>860</c:v>
                </c:pt>
                <c:pt idx="799">
                  <c:v>1850</c:v>
                </c:pt>
                <c:pt idx="800">
                  <c:v>659</c:v>
                </c:pt>
                <c:pt idx="801">
                  <c:v>795</c:v>
                </c:pt>
                <c:pt idx="802">
                  <c:v>1418</c:v>
                </c:pt>
                <c:pt idx="803">
                  <c:v>698</c:v>
                </c:pt>
                <c:pt idx="804">
                  <c:v>684</c:v>
                </c:pt>
                <c:pt idx="805">
                  <c:v>1366</c:v>
                </c:pt>
                <c:pt idx="806">
                  <c:v>1615</c:v>
                </c:pt>
                <c:pt idx="807">
                  <c:v>775</c:v>
                </c:pt>
                <c:pt idx="808">
                  <c:v>1290</c:v>
                </c:pt>
                <c:pt idx="809">
                  <c:v>982</c:v>
                </c:pt>
                <c:pt idx="810">
                  <c:v>682</c:v>
                </c:pt>
                <c:pt idx="811">
                  <c:v>1094</c:v>
                </c:pt>
                <c:pt idx="812">
                  <c:v>925</c:v>
                </c:pt>
                <c:pt idx="813">
                  <c:v>1824</c:v>
                </c:pt>
                <c:pt idx="814">
                  <c:v>1682</c:v>
                </c:pt>
                <c:pt idx="815">
                  <c:v>785</c:v>
                </c:pt>
                <c:pt idx="816">
                  <c:v>705</c:v>
                </c:pt>
                <c:pt idx="817">
                  <c:v>1244</c:v>
                </c:pt>
                <c:pt idx="818">
                  <c:v>828</c:v>
                </c:pt>
                <c:pt idx="819">
                  <c:v>1882</c:v>
                </c:pt>
                <c:pt idx="820">
                  <c:v>1130</c:v>
                </c:pt>
                <c:pt idx="821">
                  <c:v>680</c:v>
                </c:pt>
                <c:pt idx="822">
                  <c:v>530</c:v>
                </c:pt>
                <c:pt idx="823">
                  <c:v>820</c:v>
                </c:pt>
                <c:pt idx="824">
                  <c:v>863</c:v>
                </c:pt>
                <c:pt idx="825">
                  <c:v>1726</c:v>
                </c:pt>
                <c:pt idx="826">
                  <c:v>1581</c:v>
                </c:pt>
                <c:pt idx="827">
                  <c:v>1130</c:v>
                </c:pt>
                <c:pt idx="828">
                  <c:v>720</c:v>
                </c:pt>
                <c:pt idx="829">
                  <c:v>1267</c:v>
                </c:pt>
                <c:pt idx="830">
                  <c:v>1262</c:v>
                </c:pt>
                <c:pt idx="831">
                  <c:v>447</c:v>
                </c:pt>
                <c:pt idx="832">
                  <c:v>770</c:v>
                </c:pt>
                <c:pt idx="833">
                  <c:v>520</c:v>
                </c:pt>
                <c:pt idx="834">
                  <c:v>2252</c:v>
                </c:pt>
                <c:pt idx="835">
                  <c:v>2471</c:v>
                </c:pt>
                <c:pt idx="836">
                  <c:v>3245</c:v>
                </c:pt>
                <c:pt idx="837">
                  <c:v>1988</c:v>
                </c:pt>
                <c:pt idx="838">
                  <c:v>1226</c:v>
                </c:pt>
                <c:pt idx="839">
                  <c:v>828</c:v>
                </c:pt>
                <c:pt idx="840">
                  <c:v>1213</c:v>
                </c:pt>
                <c:pt idx="841">
                  <c:v>870</c:v>
                </c:pt>
                <c:pt idx="842">
                  <c:v>468</c:v>
                </c:pt>
                <c:pt idx="843">
                  <c:v>940</c:v>
                </c:pt>
                <c:pt idx="844">
                  <c:v>713</c:v>
                </c:pt>
                <c:pt idx="845">
                  <c:v>1771</c:v>
                </c:pt>
                <c:pt idx="846">
                  <c:v>929</c:v>
                </c:pt>
                <c:pt idx="847">
                  <c:v>1645</c:v>
                </c:pt>
                <c:pt idx="848">
                  <c:v>2230</c:v>
                </c:pt>
                <c:pt idx="849">
                  <c:v>1724</c:v>
                </c:pt>
                <c:pt idx="850">
                  <c:v>790</c:v>
                </c:pt>
                <c:pt idx="851">
                  <c:v>1165</c:v>
                </c:pt>
                <c:pt idx="852">
                  <c:v>944</c:v>
                </c:pt>
                <c:pt idx="853">
                  <c:v>712</c:v>
                </c:pt>
                <c:pt idx="854">
                  <c:v>1025</c:v>
                </c:pt>
                <c:pt idx="855">
                  <c:v>983</c:v>
                </c:pt>
                <c:pt idx="856">
                  <c:v>892</c:v>
                </c:pt>
                <c:pt idx="857">
                  <c:v>431</c:v>
                </c:pt>
                <c:pt idx="858">
                  <c:v>1515</c:v>
                </c:pt>
                <c:pt idx="859">
                  <c:v>1230</c:v>
                </c:pt>
                <c:pt idx="860">
                  <c:v>1380</c:v>
                </c:pt>
                <c:pt idx="861">
                  <c:v>500</c:v>
                </c:pt>
                <c:pt idx="862">
                  <c:v>1410</c:v>
                </c:pt>
                <c:pt idx="863">
                  <c:v>947</c:v>
                </c:pt>
                <c:pt idx="864">
                  <c:v>1105</c:v>
                </c:pt>
                <c:pt idx="865">
                  <c:v>780</c:v>
                </c:pt>
                <c:pt idx="866">
                  <c:v>3280</c:v>
                </c:pt>
                <c:pt idx="867">
                  <c:v>1088</c:v>
                </c:pt>
                <c:pt idx="868">
                  <c:v>932</c:v>
                </c:pt>
                <c:pt idx="869">
                  <c:v>1380</c:v>
                </c:pt>
                <c:pt idx="870">
                  <c:v>1800</c:v>
                </c:pt>
                <c:pt idx="871">
                  <c:v>660</c:v>
                </c:pt>
                <c:pt idx="872">
                  <c:v>1580</c:v>
                </c:pt>
                <c:pt idx="873">
                  <c:v>796</c:v>
                </c:pt>
                <c:pt idx="874">
                  <c:v>1457</c:v>
                </c:pt>
                <c:pt idx="875">
                  <c:v>1088</c:v>
                </c:pt>
                <c:pt idx="876">
                  <c:v>1261</c:v>
                </c:pt>
                <c:pt idx="877">
                  <c:v>1092</c:v>
                </c:pt>
                <c:pt idx="878">
                  <c:v>1212</c:v>
                </c:pt>
                <c:pt idx="879">
                  <c:v>1074</c:v>
                </c:pt>
                <c:pt idx="880">
                  <c:v>1975</c:v>
                </c:pt>
                <c:pt idx="881">
                  <c:v>671</c:v>
                </c:pt>
                <c:pt idx="882">
                  <c:v>860</c:v>
                </c:pt>
                <c:pt idx="883">
                  <c:v>1105</c:v>
                </c:pt>
                <c:pt idx="884">
                  <c:v>434</c:v>
                </c:pt>
                <c:pt idx="885">
                  <c:v>1490</c:v>
                </c:pt>
                <c:pt idx="886">
                  <c:v>1122</c:v>
                </c:pt>
                <c:pt idx="887">
                  <c:v>513</c:v>
                </c:pt>
                <c:pt idx="888">
                  <c:v>1164</c:v>
                </c:pt>
                <c:pt idx="889">
                  <c:v>1043</c:v>
                </c:pt>
                <c:pt idx="890">
                  <c:v>945</c:v>
                </c:pt>
                <c:pt idx="891">
                  <c:v>1185</c:v>
                </c:pt>
                <c:pt idx="892">
                  <c:v>1460</c:v>
                </c:pt>
                <c:pt idx="893">
                  <c:v>992</c:v>
                </c:pt>
                <c:pt idx="894">
                  <c:v>1343</c:v>
                </c:pt>
                <c:pt idx="895">
                  <c:v>1236</c:v>
                </c:pt>
                <c:pt idx="896">
                  <c:v>2215</c:v>
                </c:pt>
                <c:pt idx="897">
                  <c:v>872</c:v>
                </c:pt>
                <c:pt idx="898">
                  <c:v>1768</c:v>
                </c:pt>
                <c:pt idx="899">
                  <c:v>2525</c:v>
                </c:pt>
                <c:pt idx="900">
                  <c:v>860</c:v>
                </c:pt>
                <c:pt idx="901">
                  <c:v>2355</c:v>
                </c:pt>
                <c:pt idx="902">
                  <c:v>1097</c:v>
                </c:pt>
                <c:pt idx="903">
                  <c:v>1086</c:v>
                </c:pt>
                <c:pt idx="904">
                  <c:v>554</c:v>
                </c:pt>
                <c:pt idx="905">
                  <c:v>1889</c:v>
                </c:pt>
                <c:pt idx="906">
                  <c:v>870</c:v>
                </c:pt>
                <c:pt idx="907">
                  <c:v>1333</c:v>
                </c:pt>
                <c:pt idx="908">
                  <c:v>925</c:v>
                </c:pt>
                <c:pt idx="909">
                  <c:v>1163</c:v>
                </c:pt>
                <c:pt idx="910">
                  <c:v>538</c:v>
                </c:pt>
                <c:pt idx="911">
                  <c:v>1050</c:v>
                </c:pt>
                <c:pt idx="912">
                  <c:v>1198</c:v>
                </c:pt>
                <c:pt idx="913">
                  <c:v>1215</c:v>
                </c:pt>
                <c:pt idx="914">
                  <c:v>1885</c:v>
                </c:pt>
                <c:pt idx="915">
                  <c:v>1216</c:v>
                </c:pt>
                <c:pt idx="916">
                  <c:v>1122</c:v>
                </c:pt>
                <c:pt idx="917">
                  <c:v>698</c:v>
                </c:pt>
                <c:pt idx="918">
                  <c:v>968</c:v>
                </c:pt>
                <c:pt idx="919">
                  <c:v>990</c:v>
                </c:pt>
                <c:pt idx="920">
                  <c:v>961</c:v>
                </c:pt>
                <c:pt idx="921">
                  <c:v>792</c:v>
                </c:pt>
                <c:pt idx="922">
                  <c:v>805</c:v>
                </c:pt>
                <c:pt idx="923">
                  <c:v>1590</c:v>
                </c:pt>
                <c:pt idx="924">
                  <c:v>1250</c:v>
                </c:pt>
                <c:pt idx="925">
                  <c:v>748</c:v>
                </c:pt>
                <c:pt idx="926">
                  <c:v>841</c:v>
                </c:pt>
                <c:pt idx="927">
                  <c:v>1005</c:v>
                </c:pt>
                <c:pt idx="928">
                  <c:v>1833</c:v>
                </c:pt>
                <c:pt idx="929">
                  <c:v>870</c:v>
                </c:pt>
                <c:pt idx="930">
                  <c:v>1197</c:v>
                </c:pt>
                <c:pt idx="931">
                  <c:v>1090</c:v>
                </c:pt>
                <c:pt idx="932">
                  <c:v>395</c:v>
                </c:pt>
                <c:pt idx="933">
                  <c:v>1462</c:v>
                </c:pt>
                <c:pt idx="934">
                  <c:v>1742</c:v>
                </c:pt>
                <c:pt idx="935">
                  <c:v>1074</c:v>
                </c:pt>
                <c:pt idx="936">
                  <c:v>1320</c:v>
                </c:pt>
                <c:pt idx="937">
                  <c:v>672</c:v>
                </c:pt>
                <c:pt idx="938">
                  <c:v>742</c:v>
                </c:pt>
                <c:pt idx="939">
                  <c:v>1630</c:v>
                </c:pt>
                <c:pt idx="940">
                  <c:v>812</c:v>
                </c:pt>
                <c:pt idx="941">
                  <c:v>2781</c:v>
                </c:pt>
                <c:pt idx="942">
                  <c:v>710</c:v>
                </c:pt>
                <c:pt idx="943">
                  <c:v>1260</c:v>
                </c:pt>
                <c:pt idx="944">
                  <c:v>1250</c:v>
                </c:pt>
                <c:pt idx="945">
                  <c:v>2103</c:v>
                </c:pt>
                <c:pt idx="946">
                  <c:v>850</c:v>
                </c:pt>
                <c:pt idx="947">
                  <c:v>1185</c:v>
                </c:pt>
                <c:pt idx="948">
                  <c:v>924</c:v>
                </c:pt>
                <c:pt idx="949">
                  <c:v>1300</c:v>
                </c:pt>
                <c:pt idx="950">
                  <c:v>1078</c:v>
                </c:pt>
                <c:pt idx="951">
                  <c:v>720</c:v>
                </c:pt>
                <c:pt idx="952">
                  <c:v>477</c:v>
                </c:pt>
                <c:pt idx="953">
                  <c:v>1018</c:v>
                </c:pt>
                <c:pt idx="954">
                  <c:v>754</c:v>
                </c:pt>
                <c:pt idx="955">
                  <c:v>950</c:v>
                </c:pt>
                <c:pt idx="956">
                  <c:v>795</c:v>
                </c:pt>
                <c:pt idx="957">
                  <c:v>660</c:v>
                </c:pt>
                <c:pt idx="958">
                  <c:v>2007</c:v>
                </c:pt>
                <c:pt idx="959">
                  <c:v>1105</c:v>
                </c:pt>
                <c:pt idx="960">
                  <c:v>976</c:v>
                </c:pt>
                <c:pt idx="961">
                  <c:v>713</c:v>
                </c:pt>
                <c:pt idx="962">
                  <c:v>998</c:v>
                </c:pt>
                <c:pt idx="963">
                  <c:v>447</c:v>
                </c:pt>
                <c:pt idx="964">
                  <c:v>1072</c:v>
                </c:pt>
                <c:pt idx="965">
                  <c:v>725</c:v>
                </c:pt>
                <c:pt idx="966">
                  <c:v>1128</c:v>
                </c:pt>
                <c:pt idx="967">
                  <c:v>1157</c:v>
                </c:pt>
                <c:pt idx="968">
                  <c:v>850</c:v>
                </c:pt>
                <c:pt idx="969">
                  <c:v>825</c:v>
                </c:pt>
                <c:pt idx="970">
                  <c:v>3098</c:v>
                </c:pt>
                <c:pt idx="971">
                  <c:v>410</c:v>
                </c:pt>
                <c:pt idx="972">
                  <c:v>897</c:v>
                </c:pt>
                <c:pt idx="973">
                  <c:v>1600</c:v>
                </c:pt>
                <c:pt idx="974">
                  <c:v>1300</c:v>
                </c:pt>
                <c:pt idx="975">
                  <c:v>835</c:v>
                </c:pt>
                <c:pt idx="976">
                  <c:v>1534</c:v>
                </c:pt>
                <c:pt idx="977">
                  <c:v>850</c:v>
                </c:pt>
                <c:pt idx="978">
                  <c:v>684</c:v>
                </c:pt>
                <c:pt idx="979">
                  <c:v>1343</c:v>
                </c:pt>
                <c:pt idx="980">
                  <c:v>2894</c:v>
                </c:pt>
                <c:pt idx="981">
                  <c:v>1370</c:v>
                </c:pt>
                <c:pt idx="982">
                  <c:v>958</c:v>
                </c:pt>
                <c:pt idx="983">
                  <c:v>932</c:v>
                </c:pt>
                <c:pt idx="984">
                  <c:v>945</c:v>
                </c:pt>
                <c:pt idx="985">
                  <c:v>2282</c:v>
                </c:pt>
                <c:pt idx="986">
                  <c:v>1091</c:v>
                </c:pt>
                <c:pt idx="987">
                  <c:v>1668</c:v>
                </c:pt>
                <c:pt idx="988">
                  <c:v>1550</c:v>
                </c:pt>
                <c:pt idx="989">
                  <c:v>2676</c:v>
                </c:pt>
                <c:pt idx="990">
                  <c:v>1030</c:v>
                </c:pt>
                <c:pt idx="991">
                  <c:v>1000</c:v>
                </c:pt>
                <c:pt idx="992">
                  <c:v>1060</c:v>
                </c:pt>
                <c:pt idx="993">
                  <c:v>994</c:v>
                </c:pt>
                <c:pt idx="994">
                  <c:v>2052</c:v>
                </c:pt>
                <c:pt idx="995">
                  <c:v>1026</c:v>
                </c:pt>
                <c:pt idx="996">
                  <c:v>929</c:v>
                </c:pt>
                <c:pt idx="997">
                  <c:v>932</c:v>
                </c:pt>
                <c:pt idx="998">
                  <c:v>1078</c:v>
                </c:pt>
                <c:pt idx="999">
                  <c:v>2320</c:v>
                </c:pt>
                <c:pt idx="1000">
                  <c:v>854</c:v>
                </c:pt>
                <c:pt idx="1001">
                  <c:v>385</c:v>
                </c:pt>
                <c:pt idx="1002">
                  <c:v>1814</c:v>
                </c:pt>
                <c:pt idx="1003">
                  <c:v>2027</c:v>
                </c:pt>
                <c:pt idx="1004">
                  <c:v>983</c:v>
                </c:pt>
                <c:pt idx="1005">
                  <c:v>1025</c:v>
                </c:pt>
                <c:pt idx="1006">
                  <c:v>1345</c:v>
                </c:pt>
                <c:pt idx="1007">
                  <c:v>780</c:v>
                </c:pt>
                <c:pt idx="1008">
                  <c:v>328</c:v>
                </c:pt>
                <c:pt idx="1009">
                  <c:v>980</c:v>
                </c:pt>
                <c:pt idx="1010">
                  <c:v>1505</c:v>
                </c:pt>
                <c:pt idx="1011">
                  <c:v>684</c:v>
                </c:pt>
                <c:pt idx="1012">
                  <c:v>1388</c:v>
                </c:pt>
                <c:pt idx="1013">
                  <c:v>870</c:v>
                </c:pt>
                <c:pt idx="1014">
                  <c:v>1225</c:v>
                </c:pt>
                <c:pt idx="1015">
                  <c:v>1270</c:v>
                </c:pt>
                <c:pt idx="1016">
                  <c:v>880</c:v>
                </c:pt>
                <c:pt idx="1017">
                  <c:v>1231</c:v>
                </c:pt>
                <c:pt idx="1018">
                  <c:v>1327</c:v>
                </c:pt>
                <c:pt idx="1019">
                  <c:v>1777</c:v>
                </c:pt>
                <c:pt idx="1020">
                  <c:v>860</c:v>
                </c:pt>
                <c:pt idx="1021">
                  <c:v>1140</c:v>
                </c:pt>
                <c:pt idx="1022">
                  <c:v>765</c:v>
                </c:pt>
                <c:pt idx="1023">
                  <c:v>823</c:v>
                </c:pt>
                <c:pt idx="1024">
                  <c:v>693</c:v>
                </c:pt>
                <c:pt idx="1025">
                  <c:v>2060</c:v>
                </c:pt>
                <c:pt idx="1026">
                  <c:v>598</c:v>
                </c:pt>
                <c:pt idx="1027">
                  <c:v>1075</c:v>
                </c:pt>
                <c:pt idx="1028">
                  <c:v>931</c:v>
                </c:pt>
                <c:pt idx="1029">
                  <c:v>860</c:v>
                </c:pt>
                <c:pt idx="1030">
                  <c:v>1161</c:v>
                </c:pt>
                <c:pt idx="1031">
                  <c:v>1016</c:v>
                </c:pt>
                <c:pt idx="1032">
                  <c:v>1580</c:v>
                </c:pt>
                <c:pt idx="1033">
                  <c:v>500</c:v>
                </c:pt>
                <c:pt idx="1034">
                  <c:v>2260</c:v>
                </c:pt>
                <c:pt idx="1035">
                  <c:v>1560</c:v>
                </c:pt>
                <c:pt idx="1036">
                  <c:v>1422</c:v>
                </c:pt>
                <c:pt idx="1037">
                  <c:v>1070</c:v>
                </c:pt>
                <c:pt idx="1038">
                  <c:v>950</c:v>
                </c:pt>
                <c:pt idx="1039">
                  <c:v>895</c:v>
                </c:pt>
                <c:pt idx="1040">
                  <c:v>425</c:v>
                </c:pt>
                <c:pt idx="1041">
                  <c:v>868</c:v>
                </c:pt>
                <c:pt idx="1042">
                  <c:v>1264</c:v>
                </c:pt>
                <c:pt idx="1043">
                  <c:v>713</c:v>
                </c:pt>
                <c:pt idx="1044">
                  <c:v>932</c:v>
                </c:pt>
                <c:pt idx="1045">
                  <c:v>1110</c:v>
                </c:pt>
                <c:pt idx="1046">
                  <c:v>500</c:v>
                </c:pt>
                <c:pt idx="1047">
                  <c:v>1490</c:v>
                </c:pt>
                <c:pt idx="1048">
                  <c:v>1100</c:v>
                </c:pt>
                <c:pt idx="1049">
                  <c:v>447</c:v>
                </c:pt>
                <c:pt idx="1050">
                  <c:v>854</c:v>
                </c:pt>
                <c:pt idx="1051">
                  <c:v>1620</c:v>
                </c:pt>
                <c:pt idx="1052">
                  <c:v>1348</c:v>
                </c:pt>
                <c:pt idx="1053">
                  <c:v>1819</c:v>
                </c:pt>
                <c:pt idx="1054">
                  <c:v>761</c:v>
                </c:pt>
                <c:pt idx="1055">
                  <c:v>649</c:v>
                </c:pt>
                <c:pt idx="1056">
                  <c:v>988</c:v>
                </c:pt>
                <c:pt idx="1057">
                  <c:v>900</c:v>
                </c:pt>
                <c:pt idx="1058">
                  <c:v>1726</c:v>
                </c:pt>
                <c:pt idx="1059">
                  <c:v>860</c:v>
                </c:pt>
                <c:pt idx="1060">
                  <c:v>1115</c:v>
                </c:pt>
                <c:pt idx="1061">
                  <c:v>1067</c:v>
                </c:pt>
                <c:pt idx="1062">
                  <c:v>1550</c:v>
                </c:pt>
                <c:pt idx="1063">
                  <c:v>1100</c:v>
                </c:pt>
                <c:pt idx="1064">
                  <c:v>896</c:v>
                </c:pt>
                <c:pt idx="1065">
                  <c:v>925</c:v>
                </c:pt>
                <c:pt idx="1066">
                  <c:v>1700</c:v>
                </c:pt>
                <c:pt idx="1067">
                  <c:v>1539</c:v>
                </c:pt>
                <c:pt idx="1068">
                  <c:v>1509</c:v>
                </c:pt>
                <c:pt idx="1069">
                  <c:v>865</c:v>
                </c:pt>
                <c:pt idx="1070">
                  <c:v>659</c:v>
                </c:pt>
                <c:pt idx="1071">
                  <c:v>956</c:v>
                </c:pt>
                <c:pt idx="1072">
                  <c:v>1183</c:v>
                </c:pt>
                <c:pt idx="1073">
                  <c:v>872</c:v>
                </c:pt>
                <c:pt idx="1074">
                  <c:v>722</c:v>
                </c:pt>
                <c:pt idx="1075">
                  <c:v>1405</c:v>
                </c:pt>
                <c:pt idx="1076">
                  <c:v>1106</c:v>
                </c:pt>
                <c:pt idx="1077">
                  <c:v>3175</c:v>
                </c:pt>
                <c:pt idx="1078">
                  <c:v>1963</c:v>
                </c:pt>
                <c:pt idx="1079">
                  <c:v>1462</c:v>
                </c:pt>
                <c:pt idx="1080">
                  <c:v>980</c:v>
                </c:pt>
                <c:pt idx="1081">
                  <c:v>923</c:v>
                </c:pt>
                <c:pt idx="1082">
                  <c:v>1070</c:v>
                </c:pt>
                <c:pt idx="1083">
                  <c:v>1597</c:v>
                </c:pt>
                <c:pt idx="1084">
                  <c:v>1023</c:v>
                </c:pt>
              </c:numCache>
            </c:numRef>
          </c:xVal>
          <c:yVal>
            <c:numRef>
              <c:f>data_excerpt_scatter_plots!$A$2:$A$1086</c:f>
              <c:numCache>
                <c:formatCode>General</c:formatCode>
                <c:ptCount val="1085"/>
                <c:pt idx="0">
                  <c:v>174000</c:v>
                </c:pt>
                <c:pt idx="1">
                  <c:v>337000</c:v>
                </c:pt>
                <c:pt idx="2">
                  <c:v>850000</c:v>
                </c:pt>
                <c:pt idx="3">
                  <c:v>516000</c:v>
                </c:pt>
                <c:pt idx="4">
                  <c:v>145000</c:v>
                </c:pt>
                <c:pt idx="5">
                  <c:v>962000</c:v>
                </c:pt>
                <c:pt idx="6">
                  <c:v>676000</c:v>
                </c:pt>
                <c:pt idx="7">
                  <c:v>265000</c:v>
                </c:pt>
                <c:pt idx="8">
                  <c:v>357500</c:v>
                </c:pt>
                <c:pt idx="9">
                  <c:v>382000</c:v>
                </c:pt>
                <c:pt idx="10">
                  <c:v>391000</c:v>
                </c:pt>
                <c:pt idx="11">
                  <c:v>564000</c:v>
                </c:pt>
                <c:pt idx="12">
                  <c:v>310000</c:v>
                </c:pt>
                <c:pt idx="13">
                  <c:v>573000</c:v>
                </c:pt>
                <c:pt idx="14">
                  <c:v>548000</c:v>
                </c:pt>
                <c:pt idx="15">
                  <c:v>380000</c:v>
                </c:pt>
                <c:pt idx="16">
                  <c:v>489900</c:v>
                </c:pt>
                <c:pt idx="17">
                  <c:v>410000</c:v>
                </c:pt>
                <c:pt idx="18">
                  <c:v>288000</c:v>
                </c:pt>
                <c:pt idx="19">
                  <c:v>549000</c:v>
                </c:pt>
                <c:pt idx="20">
                  <c:v>325000</c:v>
                </c:pt>
                <c:pt idx="21">
                  <c:v>348500</c:v>
                </c:pt>
                <c:pt idx="22">
                  <c:v>480000</c:v>
                </c:pt>
                <c:pt idx="23">
                  <c:v>275000</c:v>
                </c:pt>
                <c:pt idx="24">
                  <c:v>300000</c:v>
                </c:pt>
                <c:pt idx="25">
                  <c:v>475000</c:v>
                </c:pt>
                <c:pt idx="26">
                  <c:v>390000</c:v>
                </c:pt>
                <c:pt idx="27">
                  <c:v>200000</c:v>
                </c:pt>
                <c:pt idx="28">
                  <c:v>610000</c:v>
                </c:pt>
                <c:pt idx="29">
                  <c:v>330000</c:v>
                </c:pt>
                <c:pt idx="30">
                  <c:v>730000</c:v>
                </c:pt>
                <c:pt idx="31">
                  <c:v>250000</c:v>
                </c:pt>
                <c:pt idx="32">
                  <c:v>145000</c:v>
                </c:pt>
                <c:pt idx="33">
                  <c:v>529900</c:v>
                </c:pt>
                <c:pt idx="34">
                  <c:v>955000</c:v>
                </c:pt>
                <c:pt idx="35">
                  <c:v>312000</c:v>
                </c:pt>
                <c:pt idx="36">
                  <c:v>528000</c:v>
                </c:pt>
                <c:pt idx="37">
                  <c:v>289000</c:v>
                </c:pt>
                <c:pt idx="38">
                  <c:v>371000</c:v>
                </c:pt>
                <c:pt idx="39">
                  <c:v>348000</c:v>
                </c:pt>
                <c:pt idx="40">
                  <c:v>625000</c:v>
                </c:pt>
                <c:pt idx="41">
                  <c:v>760000</c:v>
                </c:pt>
                <c:pt idx="42">
                  <c:v>590000</c:v>
                </c:pt>
                <c:pt idx="43">
                  <c:v>290000</c:v>
                </c:pt>
                <c:pt idx="44">
                  <c:v>410000</c:v>
                </c:pt>
                <c:pt idx="45">
                  <c:v>835000</c:v>
                </c:pt>
                <c:pt idx="46">
                  <c:v>715000</c:v>
                </c:pt>
                <c:pt idx="47">
                  <c:v>315000</c:v>
                </c:pt>
                <c:pt idx="48">
                  <c:v>595000</c:v>
                </c:pt>
                <c:pt idx="49">
                  <c:v>360000</c:v>
                </c:pt>
                <c:pt idx="50">
                  <c:v>540000</c:v>
                </c:pt>
                <c:pt idx="51">
                  <c:v>456600</c:v>
                </c:pt>
                <c:pt idx="52">
                  <c:v>830000</c:v>
                </c:pt>
                <c:pt idx="53">
                  <c:v>375000</c:v>
                </c:pt>
                <c:pt idx="54">
                  <c:v>925500</c:v>
                </c:pt>
                <c:pt idx="55">
                  <c:v>310000</c:v>
                </c:pt>
                <c:pt idx="56">
                  <c:v>168000</c:v>
                </c:pt>
                <c:pt idx="57">
                  <c:v>960000</c:v>
                </c:pt>
                <c:pt idx="58">
                  <c:v>980000</c:v>
                </c:pt>
                <c:pt idx="59">
                  <c:v>1542500</c:v>
                </c:pt>
                <c:pt idx="60">
                  <c:v>777000</c:v>
                </c:pt>
                <c:pt idx="61">
                  <c:v>644000</c:v>
                </c:pt>
                <c:pt idx="62">
                  <c:v>264000</c:v>
                </c:pt>
                <c:pt idx="63">
                  <c:v>270000</c:v>
                </c:pt>
                <c:pt idx="64">
                  <c:v>420000</c:v>
                </c:pt>
                <c:pt idx="65">
                  <c:v>366000</c:v>
                </c:pt>
                <c:pt idx="66">
                  <c:v>760000</c:v>
                </c:pt>
                <c:pt idx="67">
                  <c:v>383000</c:v>
                </c:pt>
                <c:pt idx="68">
                  <c:v>405000</c:v>
                </c:pt>
                <c:pt idx="69">
                  <c:v>337500</c:v>
                </c:pt>
                <c:pt idx="70">
                  <c:v>313000</c:v>
                </c:pt>
                <c:pt idx="71">
                  <c:v>685000</c:v>
                </c:pt>
                <c:pt idx="72">
                  <c:v>356000</c:v>
                </c:pt>
                <c:pt idx="73">
                  <c:v>1125000</c:v>
                </c:pt>
                <c:pt idx="74">
                  <c:v>771000</c:v>
                </c:pt>
                <c:pt idx="75">
                  <c:v>370000</c:v>
                </c:pt>
                <c:pt idx="76">
                  <c:v>382500</c:v>
                </c:pt>
                <c:pt idx="77">
                  <c:v>535000</c:v>
                </c:pt>
                <c:pt idx="78">
                  <c:v>350000</c:v>
                </c:pt>
                <c:pt idx="79">
                  <c:v>205000</c:v>
                </c:pt>
                <c:pt idx="80">
                  <c:v>345000</c:v>
                </c:pt>
                <c:pt idx="81">
                  <c:v>153000</c:v>
                </c:pt>
                <c:pt idx="82">
                  <c:v>707000</c:v>
                </c:pt>
                <c:pt idx="83">
                  <c:v>475000</c:v>
                </c:pt>
                <c:pt idx="84">
                  <c:v>950000</c:v>
                </c:pt>
                <c:pt idx="85">
                  <c:v>349000</c:v>
                </c:pt>
                <c:pt idx="86">
                  <c:v>335000</c:v>
                </c:pt>
                <c:pt idx="87">
                  <c:v>750000</c:v>
                </c:pt>
                <c:pt idx="88">
                  <c:v>174000</c:v>
                </c:pt>
                <c:pt idx="89">
                  <c:v>462500</c:v>
                </c:pt>
                <c:pt idx="90">
                  <c:v>432500</c:v>
                </c:pt>
                <c:pt idx="91">
                  <c:v>1200000</c:v>
                </c:pt>
                <c:pt idx="92">
                  <c:v>207500</c:v>
                </c:pt>
                <c:pt idx="93">
                  <c:v>831000</c:v>
                </c:pt>
                <c:pt idx="94">
                  <c:v>620000</c:v>
                </c:pt>
                <c:pt idx="95">
                  <c:v>390000</c:v>
                </c:pt>
                <c:pt idx="96">
                  <c:v>385000</c:v>
                </c:pt>
                <c:pt idx="97">
                  <c:v>500000</c:v>
                </c:pt>
                <c:pt idx="98">
                  <c:v>619500</c:v>
                </c:pt>
                <c:pt idx="99">
                  <c:v>600000</c:v>
                </c:pt>
                <c:pt idx="100">
                  <c:v>849000</c:v>
                </c:pt>
                <c:pt idx="101">
                  <c:v>438000</c:v>
                </c:pt>
                <c:pt idx="102">
                  <c:v>389000</c:v>
                </c:pt>
                <c:pt idx="103">
                  <c:v>315000</c:v>
                </c:pt>
                <c:pt idx="104">
                  <c:v>838500</c:v>
                </c:pt>
                <c:pt idx="105">
                  <c:v>375000</c:v>
                </c:pt>
                <c:pt idx="106">
                  <c:v>1050000</c:v>
                </c:pt>
                <c:pt idx="107">
                  <c:v>379000</c:v>
                </c:pt>
                <c:pt idx="108">
                  <c:v>327000</c:v>
                </c:pt>
                <c:pt idx="109">
                  <c:v>1187500</c:v>
                </c:pt>
                <c:pt idx="110">
                  <c:v>345000</c:v>
                </c:pt>
                <c:pt idx="111">
                  <c:v>445000</c:v>
                </c:pt>
                <c:pt idx="112">
                  <c:v>400000</c:v>
                </c:pt>
                <c:pt idx="113">
                  <c:v>767200</c:v>
                </c:pt>
                <c:pt idx="114">
                  <c:v>352000</c:v>
                </c:pt>
                <c:pt idx="115">
                  <c:v>595000</c:v>
                </c:pt>
                <c:pt idx="116">
                  <c:v>660000</c:v>
                </c:pt>
                <c:pt idx="117">
                  <c:v>468000</c:v>
                </c:pt>
                <c:pt idx="118">
                  <c:v>367000</c:v>
                </c:pt>
                <c:pt idx="119">
                  <c:v>309000</c:v>
                </c:pt>
                <c:pt idx="120">
                  <c:v>198000</c:v>
                </c:pt>
                <c:pt idx="121">
                  <c:v>650000</c:v>
                </c:pt>
                <c:pt idx="122">
                  <c:v>452500</c:v>
                </c:pt>
                <c:pt idx="123">
                  <c:v>477000</c:v>
                </c:pt>
                <c:pt idx="124">
                  <c:v>1200000</c:v>
                </c:pt>
                <c:pt idx="125">
                  <c:v>425000</c:v>
                </c:pt>
                <c:pt idx="126">
                  <c:v>1270117</c:v>
                </c:pt>
                <c:pt idx="127">
                  <c:v>740000</c:v>
                </c:pt>
                <c:pt idx="128">
                  <c:v>450000</c:v>
                </c:pt>
                <c:pt idx="129">
                  <c:v>530000</c:v>
                </c:pt>
                <c:pt idx="130">
                  <c:v>806000</c:v>
                </c:pt>
                <c:pt idx="131">
                  <c:v>700000</c:v>
                </c:pt>
                <c:pt idx="132">
                  <c:v>365000</c:v>
                </c:pt>
                <c:pt idx="133">
                  <c:v>655000</c:v>
                </c:pt>
                <c:pt idx="134">
                  <c:v>708000</c:v>
                </c:pt>
                <c:pt idx="135">
                  <c:v>830000</c:v>
                </c:pt>
                <c:pt idx="136">
                  <c:v>422500</c:v>
                </c:pt>
                <c:pt idx="137">
                  <c:v>455000</c:v>
                </c:pt>
                <c:pt idx="138">
                  <c:v>502000</c:v>
                </c:pt>
                <c:pt idx="139">
                  <c:v>420000</c:v>
                </c:pt>
                <c:pt idx="140">
                  <c:v>541500</c:v>
                </c:pt>
                <c:pt idx="141">
                  <c:v>475000</c:v>
                </c:pt>
                <c:pt idx="142">
                  <c:v>445000</c:v>
                </c:pt>
                <c:pt idx="143">
                  <c:v>615000</c:v>
                </c:pt>
                <c:pt idx="144">
                  <c:v>1708000</c:v>
                </c:pt>
                <c:pt idx="145">
                  <c:v>675000</c:v>
                </c:pt>
                <c:pt idx="146">
                  <c:v>174000</c:v>
                </c:pt>
                <c:pt idx="147">
                  <c:v>232000</c:v>
                </c:pt>
                <c:pt idx="148">
                  <c:v>550000</c:v>
                </c:pt>
                <c:pt idx="149">
                  <c:v>333000</c:v>
                </c:pt>
                <c:pt idx="150">
                  <c:v>770000</c:v>
                </c:pt>
                <c:pt idx="151">
                  <c:v>705000</c:v>
                </c:pt>
                <c:pt idx="152">
                  <c:v>811000</c:v>
                </c:pt>
                <c:pt idx="153">
                  <c:v>325000</c:v>
                </c:pt>
                <c:pt idx="154">
                  <c:v>699900</c:v>
                </c:pt>
                <c:pt idx="155">
                  <c:v>575000</c:v>
                </c:pt>
                <c:pt idx="156">
                  <c:v>655000</c:v>
                </c:pt>
                <c:pt idx="157">
                  <c:v>550000</c:v>
                </c:pt>
                <c:pt idx="158">
                  <c:v>625000</c:v>
                </c:pt>
                <c:pt idx="159">
                  <c:v>300000</c:v>
                </c:pt>
                <c:pt idx="160">
                  <c:v>582000</c:v>
                </c:pt>
                <c:pt idx="161">
                  <c:v>565000</c:v>
                </c:pt>
                <c:pt idx="162">
                  <c:v>550000</c:v>
                </c:pt>
                <c:pt idx="163">
                  <c:v>425000</c:v>
                </c:pt>
                <c:pt idx="164">
                  <c:v>269000</c:v>
                </c:pt>
                <c:pt idx="165">
                  <c:v>430000</c:v>
                </c:pt>
                <c:pt idx="166">
                  <c:v>460000</c:v>
                </c:pt>
                <c:pt idx="167">
                  <c:v>605000</c:v>
                </c:pt>
                <c:pt idx="168">
                  <c:v>520000</c:v>
                </c:pt>
                <c:pt idx="169">
                  <c:v>363000</c:v>
                </c:pt>
                <c:pt idx="170">
                  <c:v>459000</c:v>
                </c:pt>
                <c:pt idx="171">
                  <c:v>1125000</c:v>
                </c:pt>
                <c:pt idx="172">
                  <c:v>355000</c:v>
                </c:pt>
                <c:pt idx="173">
                  <c:v>705000</c:v>
                </c:pt>
                <c:pt idx="174">
                  <c:v>439000</c:v>
                </c:pt>
                <c:pt idx="175">
                  <c:v>303000</c:v>
                </c:pt>
                <c:pt idx="176">
                  <c:v>732500</c:v>
                </c:pt>
                <c:pt idx="177">
                  <c:v>449000</c:v>
                </c:pt>
                <c:pt idx="178">
                  <c:v>660000</c:v>
                </c:pt>
                <c:pt idx="179">
                  <c:v>535000</c:v>
                </c:pt>
                <c:pt idx="180">
                  <c:v>460000</c:v>
                </c:pt>
                <c:pt idx="181">
                  <c:v>399000</c:v>
                </c:pt>
                <c:pt idx="182">
                  <c:v>388000</c:v>
                </c:pt>
                <c:pt idx="183">
                  <c:v>320000</c:v>
                </c:pt>
                <c:pt idx="184">
                  <c:v>859000</c:v>
                </c:pt>
                <c:pt idx="185">
                  <c:v>980000</c:v>
                </c:pt>
                <c:pt idx="186">
                  <c:v>120151</c:v>
                </c:pt>
                <c:pt idx="187">
                  <c:v>282500</c:v>
                </c:pt>
                <c:pt idx="188">
                  <c:v>531000</c:v>
                </c:pt>
                <c:pt idx="189">
                  <c:v>314000</c:v>
                </c:pt>
                <c:pt idx="190">
                  <c:v>605000</c:v>
                </c:pt>
                <c:pt idx="191">
                  <c:v>271000</c:v>
                </c:pt>
                <c:pt idx="192">
                  <c:v>511500</c:v>
                </c:pt>
                <c:pt idx="193">
                  <c:v>569000</c:v>
                </c:pt>
                <c:pt idx="194">
                  <c:v>849000</c:v>
                </c:pt>
                <c:pt idx="195">
                  <c:v>1140416</c:v>
                </c:pt>
                <c:pt idx="196">
                  <c:v>455000</c:v>
                </c:pt>
                <c:pt idx="197">
                  <c:v>528000</c:v>
                </c:pt>
                <c:pt idx="198">
                  <c:v>165000</c:v>
                </c:pt>
                <c:pt idx="199">
                  <c:v>412000</c:v>
                </c:pt>
                <c:pt idx="200">
                  <c:v>450000</c:v>
                </c:pt>
                <c:pt idx="201">
                  <c:v>270000</c:v>
                </c:pt>
                <c:pt idx="202">
                  <c:v>740000</c:v>
                </c:pt>
                <c:pt idx="203">
                  <c:v>176500</c:v>
                </c:pt>
                <c:pt idx="204">
                  <c:v>1200000</c:v>
                </c:pt>
                <c:pt idx="205">
                  <c:v>600000</c:v>
                </c:pt>
                <c:pt idx="206">
                  <c:v>192000</c:v>
                </c:pt>
                <c:pt idx="207">
                  <c:v>428000</c:v>
                </c:pt>
                <c:pt idx="208">
                  <c:v>201200</c:v>
                </c:pt>
                <c:pt idx="209">
                  <c:v>594000</c:v>
                </c:pt>
                <c:pt idx="210">
                  <c:v>849000</c:v>
                </c:pt>
                <c:pt idx="211">
                  <c:v>416000</c:v>
                </c:pt>
                <c:pt idx="212">
                  <c:v>643000</c:v>
                </c:pt>
                <c:pt idx="213">
                  <c:v>324000</c:v>
                </c:pt>
                <c:pt idx="214">
                  <c:v>496500</c:v>
                </c:pt>
                <c:pt idx="215">
                  <c:v>355000</c:v>
                </c:pt>
                <c:pt idx="216">
                  <c:v>215000</c:v>
                </c:pt>
                <c:pt idx="217">
                  <c:v>629000</c:v>
                </c:pt>
                <c:pt idx="218">
                  <c:v>572500</c:v>
                </c:pt>
                <c:pt idx="219">
                  <c:v>602000</c:v>
                </c:pt>
                <c:pt idx="220">
                  <c:v>453000</c:v>
                </c:pt>
                <c:pt idx="221">
                  <c:v>520000</c:v>
                </c:pt>
                <c:pt idx="222">
                  <c:v>415000</c:v>
                </c:pt>
                <c:pt idx="223">
                  <c:v>469000</c:v>
                </c:pt>
                <c:pt idx="224">
                  <c:v>750000</c:v>
                </c:pt>
                <c:pt idx="225">
                  <c:v>333500</c:v>
                </c:pt>
                <c:pt idx="226">
                  <c:v>315000</c:v>
                </c:pt>
                <c:pt idx="227">
                  <c:v>505500</c:v>
                </c:pt>
                <c:pt idx="228">
                  <c:v>995000</c:v>
                </c:pt>
                <c:pt idx="229">
                  <c:v>1280000</c:v>
                </c:pt>
                <c:pt idx="230">
                  <c:v>454000</c:v>
                </c:pt>
                <c:pt idx="231">
                  <c:v>235000</c:v>
                </c:pt>
                <c:pt idx="232">
                  <c:v>192500</c:v>
                </c:pt>
                <c:pt idx="233">
                  <c:v>363000</c:v>
                </c:pt>
                <c:pt idx="234">
                  <c:v>334500</c:v>
                </c:pt>
                <c:pt idx="235">
                  <c:v>760000</c:v>
                </c:pt>
                <c:pt idx="236">
                  <c:v>645000</c:v>
                </c:pt>
                <c:pt idx="237">
                  <c:v>660000</c:v>
                </c:pt>
                <c:pt idx="238">
                  <c:v>1250000</c:v>
                </c:pt>
                <c:pt idx="239">
                  <c:v>487000</c:v>
                </c:pt>
                <c:pt idx="240">
                  <c:v>879000</c:v>
                </c:pt>
                <c:pt idx="241">
                  <c:v>122645</c:v>
                </c:pt>
                <c:pt idx="242">
                  <c:v>245000</c:v>
                </c:pt>
                <c:pt idx="243">
                  <c:v>899000</c:v>
                </c:pt>
                <c:pt idx="244">
                  <c:v>590000</c:v>
                </c:pt>
                <c:pt idx="245">
                  <c:v>490000</c:v>
                </c:pt>
                <c:pt idx="246">
                  <c:v>295000</c:v>
                </c:pt>
                <c:pt idx="247">
                  <c:v>986912</c:v>
                </c:pt>
                <c:pt idx="248">
                  <c:v>680040</c:v>
                </c:pt>
                <c:pt idx="249">
                  <c:v>435000</c:v>
                </c:pt>
                <c:pt idx="250">
                  <c:v>397500</c:v>
                </c:pt>
                <c:pt idx="251">
                  <c:v>435000</c:v>
                </c:pt>
                <c:pt idx="252">
                  <c:v>305000</c:v>
                </c:pt>
                <c:pt idx="253">
                  <c:v>615000</c:v>
                </c:pt>
                <c:pt idx="254">
                  <c:v>359000</c:v>
                </c:pt>
                <c:pt idx="255">
                  <c:v>375000</c:v>
                </c:pt>
                <c:pt idx="256">
                  <c:v>207500</c:v>
                </c:pt>
                <c:pt idx="257">
                  <c:v>174000</c:v>
                </c:pt>
                <c:pt idx="258">
                  <c:v>710000</c:v>
                </c:pt>
                <c:pt idx="259">
                  <c:v>795000</c:v>
                </c:pt>
                <c:pt idx="260">
                  <c:v>529000</c:v>
                </c:pt>
                <c:pt idx="261">
                  <c:v>325000</c:v>
                </c:pt>
                <c:pt idx="262">
                  <c:v>848888</c:v>
                </c:pt>
                <c:pt idx="263">
                  <c:v>469000</c:v>
                </c:pt>
                <c:pt idx="264">
                  <c:v>425000</c:v>
                </c:pt>
                <c:pt idx="265">
                  <c:v>450000</c:v>
                </c:pt>
                <c:pt idx="266">
                  <c:v>725000</c:v>
                </c:pt>
                <c:pt idx="267">
                  <c:v>280000</c:v>
                </c:pt>
                <c:pt idx="268">
                  <c:v>1262675</c:v>
                </c:pt>
                <c:pt idx="269">
                  <c:v>260000</c:v>
                </c:pt>
                <c:pt idx="270">
                  <c:v>415000</c:v>
                </c:pt>
                <c:pt idx="271">
                  <c:v>1253653</c:v>
                </c:pt>
                <c:pt idx="272">
                  <c:v>270000</c:v>
                </c:pt>
                <c:pt idx="273">
                  <c:v>488000</c:v>
                </c:pt>
                <c:pt idx="274">
                  <c:v>295000</c:v>
                </c:pt>
                <c:pt idx="275">
                  <c:v>400000</c:v>
                </c:pt>
                <c:pt idx="276">
                  <c:v>350000</c:v>
                </c:pt>
                <c:pt idx="277">
                  <c:v>640000</c:v>
                </c:pt>
                <c:pt idx="278">
                  <c:v>410000</c:v>
                </c:pt>
                <c:pt idx="279">
                  <c:v>410000</c:v>
                </c:pt>
                <c:pt idx="280">
                  <c:v>1225000</c:v>
                </c:pt>
                <c:pt idx="281">
                  <c:v>423000</c:v>
                </c:pt>
                <c:pt idx="282">
                  <c:v>307000</c:v>
                </c:pt>
                <c:pt idx="283">
                  <c:v>490000</c:v>
                </c:pt>
                <c:pt idx="284">
                  <c:v>330000</c:v>
                </c:pt>
                <c:pt idx="285">
                  <c:v>540000</c:v>
                </c:pt>
                <c:pt idx="286">
                  <c:v>605000</c:v>
                </c:pt>
                <c:pt idx="287">
                  <c:v>399000</c:v>
                </c:pt>
                <c:pt idx="288">
                  <c:v>475000</c:v>
                </c:pt>
                <c:pt idx="289">
                  <c:v>735000</c:v>
                </c:pt>
                <c:pt idx="290">
                  <c:v>340000</c:v>
                </c:pt>
                <c:pt idx="291">
                  <c:v>2350000</c:v>
                </c:pt>
                <c:pt idx="292">
                  <c:v>359000</c:v>
                </c:pt>
                <c:pt idx="293">
                  <c:v>337000</c:v>
                </c:pt>
                <c:pt idx="294">
                  <c:v>625000</c:v>
                </c:pt>
                <c:pt idx="295">
                  <c:v>360000</c:v>
                </c:pt>
                <c:pt idx="296">
                  <c:v>307000</c:v>
                </c:pt>
                <c:pt idx="297">
                  <c:v>955000</c:v>
                </c:pt>
                <c:pt idx="298">
                  <c:v>180000</c:v>
                </c:pt>
                <c:pt idx="299">
                  <c:v>366500</c:v>
                </c:pt>
                <c:pt idx="300">
                  <c:v>209000</c:v>
                </c:pt>
                <c:pt idx="301">
                  <c:v>259000</c:v>
                </c:pt>
                <c:pt idx="302">
                  <c:v>540000</c:v>
                </c:pt>
                <c:pt idx="303">
                  <c:v>245000</c:v>
                </c:pt>
                <c:pt idx="304">
                  <c:v>278596</c:v>
                </c:pt>
                <c:pt idx="305">
                  <c:v>850000</c:v>
                </c:pt>
                <c:pt idx="306">
                  <c:v>625000</c:v>
                </c:pt>
                <c:pt idx="307">
                  <c:v>528000</c:v>
                </c:pt>
                <c:pt idx="308">
                  <c:v>356300</c:v>
                </c:pt>
                <c:pt idx="309">
                  <c:v>145000</c:v>
                </c:pt>
                <c:pt idx="310">
                  <c:v>419000</c:v>
                </c:pt>
                <c:pt idx="311">
                  <c:v>285000</c:v>
                </c:pt>
                <c:pt idx="312">
                  <c:v>515000</c:v>
                </c:pt>
                <c:pt idx="313">
                  <c:v>320000</c:v>
                </c:pt>
                <c:pt idx="314">
                  <c:v>485000</c:v>
                </c:pt>
                <c:pt idx="315">
                  <c:v>565000</c:v>
                </c:pt>
                <c:pt idx="316">
                  <c:v>275000</c:v>
                </c:pt>
                <c:pt idx="317">
                  <c:v>1105000</c:v>
                </c:pt>
                <c:pt idx="318">
                  <c:v>203000</c:v>
                </c:pt>
                <c:pt idx="319">
                  <c:v>285000</c:v>
                </c:pt>
                <c:pt idx="320">
                  <c:v>321000</c:v>
                </c:pt>
                <c:pt idx="321">
                  <c:v>408000</c:v>
                </c:pt>
                <c:pt idx="322">
                  <c:v>522000</c:v>
                </c:pt>
                <c:pt idx="323">
                  <c:v>521000</c:v>
                </c:pt>
                <c:pt idx="324">
                  <c:v>145000</c:v>
                </c:pt>
                <c:pt idx="325">
                  <c:v>565000</c:v>
                </c:pt>
                <c:pt idx="326">
                  <c:v>399000</c:v>
                </c:pt>
                <c:pt idx="327">
                  <c:v>297000</c:v>
                </c:pt>
                <c:pt idx="328">
                  <c:v>1035000</c:v>
                </c:pt>
                <c:pt idx="329">
                  <c:v>349000</c:v>
                </c:pt>
                <c:pt idx="330">
                  <c:v>355000</c:v>
                </c:pt>
                <c:pt idx="331">
                  <c:v>415500</c:v>
                </c:pt>
                <c:pt idx="332">
                  <c:v>515000</c:v>
                </c:pt>
                <c:pt idx="333">
                  <c:v>297000</c:v>
                </c:pt>
                <c:pt idx="334">
                  <c:v>595000</c:v>
                </c:pt>
                <c:pt idx="335">
                  <c:v>492500</c:v>
                </c:pt>
                <c:pt idx="336">
                  <c:v>714500</c:v>
                </c:pt>
                <c:pt idx="337">
                  <c:v>415000</c:v>
                </c:pt>
                <c:pt idx="338">
                  <c:v>350000</c:v>
                </c:pt>
                <c:pt idx="339">
                  <c:v>442500</c:v>
                </c:pt>
                <c:pt idx="340">
                  <c:v>174000</c:v>
                </c:pt>
                <c:pt idx="341">
                  <c:v>491500</c:v>
                </c:pt>
                <c:pt idx="342">
                  <c:v>720000</c:v>
                </c:pt>
                <c:pt idx="343">
                  <c:v>174000</c:v>
                </c:pt>
                <c:pt idx="344">
                  <c:v>720000</c:v>
                </c:pt>
                <c:pt idx="345">
                  <c:v>559100</c:v>
                </c:pt>
                <c:pt idx="346">
                  <c:v>472000</c:v>
                </c:pt>
                <c:pt idx="347">
                  <c:v>423000</c:v>
                </c:pt>
                <c:pt idx="348">
                  <c:v>174000</c:v>
                </c:pt>
                <c:pt idx="349">
                  <c:v>440000</c:v>
                </c:pt>
                <c:pt idx="350">
                  <c:v>1300000</c:v>
                </c:pt>
                <c:pt idx="351">
                  <c:v>395000</c:v>
                </c:pt>
                <c:pt idx="352">
                  <c:v>899000</c:v>
                </c:pt>
                <c:pt idx="353">
                  <c:v>675000</c:v>
                </c:pt>
                <c:pt idx="354">
                  <c:v>363000</c:v>
                </c:pt>
                <c:pt idx="355">
                  <c:v>710000</c:v>
                </c:pt>
                <c:pt idx="356">
                  <c:v>820000</c:v>
                </c:pt>
                <c:pt idx="357">
                  <c:v>964000</c:v>
                </c:pt>
                <c:pt idx="358">
                  <c:v>170000</c:v>
                </c:pt>
                <c:pt idx="359">
                  <c:v>468000</c:v>
                </c:pt>
                <c:pt idx="360">
                  <c:v>417742</c:v>
                </c:pt>
                <c:pt idx="361">
                  <c:v>250500</c:v>
                </c:pt>
                <c:pt idx="362">
                  <c:v>1200000</c:v>
                </c:pt>
                <c:pt idx="363">
                  <c:v>425000</c:v>
                </c:pt>
                <c:pt idx="364">
                  <c:v>455000</c:v>
                </c:pt>
                <c:pt idx="365">
                  <c:v>420000</c:v>
                </c:pt>
                <c:pt idx="366">
                  <c:v>447000</c:v>
                </c:pt>
                <c:pt idx="367">
                  <c:v>249000</c:v>
                </c:pt>
                <c:pt idx="368">
                  <c:v>560000</c:v>
                </c:pt>
                <c:pt idx="369">
                  <c:v>770000</c:v>
                </c:pt>
                <c:pt idx="370">
                  <c:v>280000</c:v>
                </c:pt>
                <c:pt idx="371">
                  <c:v>419100</c:v>
                </c:pt>
                <c:pt idx="372">
                  <c:v>768120</c:v>
                </c:pt>
                <c:pt idx="373">
                  <c:v>546000</c:v>
                </c:pt>
                <c:pt idx="374">
                  <c:v>285000</c:v>
                </c:pt>
                <c:pt idx="375">
                  <c:v>699000</c:v>
                </c:pt>
                <c:pt idx="376">
                  <c:v>523000</c:v>
                </c:pt>
                <c:pt idx="377">
                  <c:v>849000</c:v>
                </c:pt>
                <c:pt idx="378">
                  <c:v>223000</c:v>
                </c:pt>
                <c:pt idx="379">
                  <c:v>576500</c:v>
                </c:pt>
                <c:pt idx="380">
                  <c:v>365000</c:v>
                </c:pt>
                <c:pt idx="381">
                  <c:v>609000</c:v>
                </c:pt>
                <c:pt idx="382">
                  <c:v>122645</c:v>
                </c:pt>
                <c:pt idx="383">
                  <c:v>176000</c:v>
                </c:pt>
                <c:pt idx="384">
                  <c:v>605000</c:v>
                </c:pt>
                <c:pt idx="385">
                  <c:v>405000</c:v>
                </c:pt>
                <c:pt idx="386">
                  <c:v>553000</c:v>
                </c:pt>
                <c:pt idx="387">
                  <c:v>1240000</c:v>
                </c:pt>
                <c:pt idx="388">
                  <c:v>390000</c:v>
                </c:pt>
                <c:pt idx="389">
                  <c:v>1019850</c:v>
                </c:pt>
                <c:pt idx="390">
                  <c:v>300000</c:v>
                </c:pt>
                <c:pt idx="391">
                  <c:v>280000</c:v>
                </c:pt>
                <c:pt idx="392">
                  <c:v>541000</c:v>
                </c:pt>
                <c:pt idx="393">
                  <c:v>435000</c:v>
                </c:pt>
                <c:pt idx="394">
                  <c:v>241313</c:v>
                </c:pt>
                <c:pt idx="395">
                  <c:v>732000</c:v>
                </c:pt>
                <c:pt idx="396">
                  <c:v>348000</c:v>
                </c:pt>
                <c:pt idx="397">
                  <c:v>595000</c:v>
                </c:pt>
                <c:pt idx="398">
                  <c:v>750000</c:v>
                </c:pt>
                <c:pt idx="399">
                  <c:v>675000</c:v>
                </c:pt>
                <c:pt idx="400">
                  <c:v>709000</c:v>
                </c:pt>
                <c:pt idx="401">
                  <c:v>289000</c:v>
                </c:pt>
                <c:pt idx="402">
                  <c:v>312300</c:v>
                </c:pt>
                <c:pt idx="403">
                  <c:v>425000</c:v>
                </c:pt>
                <c:pt idx="404">
                  <c:v>452000</c:v>
                </c:pt>
                <c:pt idx="405">
                  <c:v>488000</c:v>
                </c:pt>
                <c:pt idx="406">
                  <c:v>395000</c:v>
                </c:pt>
                <c:pt idx="407">
                  <c:v>1015000</c:v>
                </c:pt>
                <c:pt idx="408">
                  <c:v>253000</c:v>
                </c:pt>
                <c:pt idx="409">
                  <c:v>1965000</c:v>
                </c:pt>
                <c:pt idx="410">
                  <c:v>655000</c:v>
                </c:pt>
                <c:pt idx="411">
                  <c:v>275000</c:v>
                </c:pt>
                <c:pt idx="412">
                  <c:v>555000</c:v>
                </c:pt>
                <c:pt idx="413">
                  <c:v>306000</c:v>
                </c:pt>
                <c:pt idx="414">
                  <c:v>352000</c:v>
                </c:pt>
                <c:pt idx="415">
                  <c:v>655000</c:v>
                </c:pt>
                <c:pt idx="416">
                  <c:v>665000</c:v>
                </c:pt>
                <c:pt idx="417">
                  <c:v>545000</c:v>
                </c:pt>
                <c:pt idx="418">
                  <c:v>1380000</c:v>
                </c:pt>
                <c:pt idx="419">
                  <c:v>433000</c:v>
                </c:pt>
                <c:pt idx="420">
                  <c:v>322500</c:v>
                </c:pt>
                <c:pt idx="421">
                  <c:v>681000</c:v>
                </c:pt>
                <c:pt idx="422">
                  <c:v>291500</c:v>
                </c:pt>
                <c:pt idx="423">
                  <c:v>377000</c:v>
                </c:pt>
                <c:pt idx="424">
                  <c:v>1100000</c:v>
                </c:pt>
                <c:pt idx="425">
                  <c:v>375000</c:v>
                </c:pt>
                <c:pt idx="426">
                  <c:v>734000</c:v>
                </c:pt>
                <c:pt idx="427">
                  <c:v>378000</c:v>
                </c:pt>
                <c:pt idx="428">
                  <c:v>485000</c:v>
                </c:pt>
                <c:pt idx="429">
                  <c:v>348000</c:v>
                </c:pt>
                <c:pt idx="430">
                  <c:v>245000</c:v>
                </c:pt>
                <c:pt idx="431">
                  <c:v>449000</c:v>
                </c:pt>
                <c:pt idx="432">
                  <c:v>360000</c:v>
                </c:pt>
                <c:pt idx="433">
                  <c:v>634900</c:v>
                </c:pt>
                <c:pt idx="434">
                  <c:v>340000</c:v>
                </c:pt>
                <c:pt idx="435">
                  <c:v>399000</c:v>
                </c:pt>
                <c:pt idx="436">
                  <c:v>512000</c:v>
                </c:pt>
                <c:pt idx="437">
                  <c:v>396000</c:v>
                </c:pt>
                <c:pt idx="438">
                  <c:v>415500</c:v>
                </c:pt>
                <c:pt idx="439">
                  <c:v>279000</c:v>
                </c:pt>
                <c:pt idx="440">
                  <c:v>323000</c:v>
                </c:pt>
                <c:pt idx="441">
                  <c:v>191000</c:v>
                </c:pt>
                <c:pt idx="442">
                  <c:v>642000</c:v>
                </c:pt>
                <c:pt idx="443">
                  <c:v>335000</c:v>
                </c:pt>
                <c:pt idx="444">
                  <c:v>523750</c:v>
                </c:pt>
                <c:pt idx="445">
                  <c:v>430000</c:v>
                </c:pt>
                <c:pt idx="446">
                  <c:v>420000</c:v>
                </c:pt>
                <c:pt idx="447">
                  <c:v>393500</c:v>
                </c:pt>
                <c:pt idx="448">
                  <c:v>775000</c:v>
                </c:pt>
                <c:pt idx="449">
                  <c:v>405000</c:v>
                </c:pt>
                <c:pt idx="450">
                  <c:v>549000</c:v>
                </c:pt>
                <c:pt idx="451">
                  <c:v>507000</c:v>
                </c:pt>
                <c:pt idx="452">
                  <c:v>650000</c:v>
                </c:pt>
                <c:pt idx="453">
                  <c:v>740000</c:v>
                </c:pt>
                <c:pt idx="454">
                  <c:v>595000</c:v>
                </c:pt>
                <c:pt idx="455">
                  <c:v>840000</c:v>
                </c:pt>
                <c:pt idx="456">
                  <c:v>400000</c:v>
                </c:pt>
                <c:pt idx="457">
                  <c:v>631000</c:v>
                </c:pt>
                <c:pt idx="458">
                  <c:v>445000</c:v>
                </c:pt>
                <c:pt idx="459">
                  <c:v>433000</c:v>
                </c:pt>
                <c:pt idx="460">
                  <c:v>653750</c:v>
                </c:pt>
                <c:pt idx="461">
                  <c:v>463500</c:v>
                </c:pt>
                <c:pt idx="462">
                  <c:v>525000</c:v>
                </c:pt>
                <c:pt idx="463">
                  <c:v>635000</c:v>
                </c:pt>
                <c:pt idx="464">
                  <c:v>949000</c:v>
                </c:pt>
                <c:pt idx="465">
                  <c:v>303000</c:v>
                </c:pt>
                <c:pt idx="466">
                  <c:v>1025000</c:v>
                </c:pt>
                <c:pt idx="467">
                  <c:v>355000</c:v>
                </c:pt>
                <c:pt idx="468">
                  <c:v>392000</c:v>
                </c:pt>
                <c:pt idx="469">
                  <c:v>562500</c:v>
                </c:pt>
                <c:pt idx="470">
                  <c:v>504500</c:v>
                </c:pt>
                <c:pt idx="471">
                  <c:v>570000</c:v>
                </c:pt>
                <c:pt idx="472">
                  <c:v>992818</c:v>
                </c:pt>
                <c:pt idx="473">
                  <c:v>720000</c:v>
                </c:pt>
                <c:pt idx="474">
                  <c:v>480000</c:v>
                </c:pt>
                <c:pt idx="475">
                  <c:v>247500</c:v>
                </c:pt>
                <c:pt idx="476">
                  <c:v>295000</c:v>
                </c:pt>
                <c:pt idx="477">
                  <c:v>420000</c:v>
                </c:pt>
                <c:pt idx="478">
                  <c:v>360000</c:v>
                </c:pt>
                <c:pt idx="479">
                  <c:v>750000</c:v>
                </c:pt>
                <c:pt idx="480">
                  <c:v>430000</c:v>
                </c:pt>
                <c:pt idx="481">
                  <c:v>421250</c:v>
                </c:pt>
                <c:pt idx="482">
                  <c:v>689500</c:v>
                </c:pt>
                <c:pt idx="483">
                  <c:v>650000</c:v>
                </c:pt>
                <c:pt idx="484">
                  <c:v>740000</c:v>
                </c:pt>
                <c:pt idx="485">
                  <c:v>282646</c:v>
                </c:pt>
                <c:pt idx="486">
                  <c:v>435000</c:v>
                </c:pt>
                <c:pt idx="487">
                  <c:v>401000</c:v>
                </c:pt>
                <c:pt idx="488">
                  <c:v>174000</c:v>
                </c:pt>
                <c:pt idx="489">
                  <c:v>720000</c:v>
                </c:pt>
                <c:pt idx="490">
                  <c:v>362500</c:v>
                </c:pt>
                <c:pt idx="491">
                  <c:v>402000</c:v>
                </c:pt>
                <c:pt idx="492">
                  <c:v>352000</c:v>
                </c:pt>
                <c:pt idx="493">
                  <c:v>902750</c:v>
                </c:pt>
                <c:pt idx="494">
                  <c:v>213000</c:v>
                </c:pt>
                <c:pt idx="495">
                  <c:v>587500</c:v>
                </c:pt>
                <c:pt idx="496">
                  <c:v>187500</c:v>
                </c:pt>
                <c:pt idx="497">
                  <c:v>517500</c:v>
                </c:pt>
                <c:pt idx="498">
                  <c:v>970480</c:v>
                </c:pt>
                <c:pt idx="499">
                  <c:v>470000</c:v>
                </c:pt>
                <c:pt idx="500">
                  <c:v>194861</c:v>
                </c:pt>
                <c:pt idx="501">
                  <c:v>368000</c:v>
                </c:pt>
                <c:pt idx="502">
                  <c:v>485000</c:v>
                </c:pt>
                <c:pt idx="503">
                  <c:v>508000</c:v>
                </c:pt>
                <c:pt idx="504">
                  <c:v>285000</c:v>
                </c:pt>
                <c:pt idx="505">
                  <c:v>377000</c:v>
                </c:pt>
                <c:pt idx="506">
                  <c:v>639000</c:v>
                </c:pt>
                <c:pt idx="507">
                  <c:v>640000</c:v>
                </c:pt>
                <c:pt idx="508">
                  <c:v>310000</c:v>
                </c:pt>
                <c:pt idx="509">
                  <c:v>670000</c:v>
                </c:pt>
                <c:pt idx="510">
                  <c:v>283000</c:v>
                </c:pt>
                <c:pt idx="511">
                  <c:v>1054000</c:v>
                </c:pt>
                <c:pt idx="512">
                  <c:v>341500</c:v>
                </c:pt>
                <c:pt idx="513">
                  <c:v>267000</c:v>
                </c:pt>
                <c:pt idx="514">
                  <c:v>327000</c:v>
                </c:pt>
                <c:pt idx="515">
                  <c:v>540000</c:v>
                </c:pt>
                <c:pt idx="516">
                  <c:v>770000</c:v>
                </c:pt>
                <c:pt idx="517">
                  <c:v>1365000</c:v>
                </c:pt>
                <c:pt idx="518">
                  <c:v>1050000</c:v>
                </c:pt>
                <c:pt idx="519">
                  <c:v>349000</c:v>
                </c:pt>
                <c:pt idx="520">
                  <c:v>475000</c:v>
                </c:pt>
                <c:pt idx="521">
                  <c:v>868000</c:v>
                </c:pt>
                <c:pt idx="522">
                  <c:v>265000</c:v>
                </c:pt>
                <c:pt idx="523">
                  <c:v>313000</c:v>
                </c:pt>
                <c:pt idx="524">
                  <c:v>630000</c:v>
                </c:pt>
                <c:pt idx="525">
                  <c:v>458000</c:v>
                </c:pt>
                <c:pt idx="526">
                  <c:v>561000</c:v>
                </c:pt>
                <c:pt idx="527">
                  <c:v>221000</c:v>
                </c:pt>
                <c:pt idx="528">
                  <c:v>499900</c:v>
                </c:pt>
                <c:pt idx="529">
                  <c:v>337500</c:v>
                </c:pt>
                <c:pt idx="530">
                  <c:v>300000</c:v>
                </c:pt>
                <c:pt idx="531">
                  <c:v>195000</c:v>
                </c:pt>
                <c:pt idx="532">
                  <c:v>350000</c:v>
                </c:pt>
                <c:pt idx="533">
                  <c:v>305000</c:v>
                </c:pt>
                <c:pt idx="534">
                  <c:v>730000</c:v>
                </c:pt>
                <c:pt idx="535">
                  <c:v>1105000</c:v>
                </c:pt>
                <c:pt idx="536">
                  <c:v>550000</c:v>
                </c:pt>
                <c:pt idx="537">
                  <c:v>538000</c:v>
                </c:pt>
                <c:pt idx="538">
                  <c:v>1170000</c:v>
                </c:pt>
                <c:pt idx="539">
                  <c:v>636000</c:v>
                </c:pt>
                <c:pt idx="540">
                  <c:v>2000000</c:v>
                </c:pt>
                <c:pt idx="541">
                  <c:v>459000</c:v>
                </c:pt>
                <c:pt idx="542">
                  <c:v>263000</c:v>
                </c:pt>
                <c:pt idx="543">
                  <c:v>407500</c:v>
                </c:pt>
                <c:pt idx="544">
                  <c:v>315000</c:v>
                </c:pt>
                <c:pt idx="545">
                  <c:v>310000</c:v>
                </c:pt>
                <c:pt idx="546">
                  <c:v>265000</c:v>
                </c:pt>
                <c:pt idx="547">
                  <c:v>462000</c:v>
                </c:pt>
                <c:pt idx="548">
                  <c:v>347000</c:v>
                </c:pt>
                <c:pt idx="549">
                  <c:v>368000</c:v>
                </c:pt>
                <c:pt idx="550">
                  <c:v>370000</c:v>
                </c:pt>
                <c:pt idx="551">
                  <c:v>400000</c:v>
                </c:pt>
                <c:pt idx="552">
                  <c:v>1265000</c:v>
                </c:pt>
                <c:pt idx="553">
                  <c:v>530000</c:v>
                </c:pt>
                <c:pt idx="554">
                  <c:v>465000</c:v>
                </c:pt>
                <c:pt idx="555">
                  <c:v>415000</c:v>
                </c:pt>
                <c:pt idx="556">
                  <c:v>769300</c:v>
                </c:pt>
                <c:pt idx="557">
                  <c:v>759000</c:v>
                </c:pt>
                <c:pt idx="558">
                  <c:v>174000</c:v>
                </c:pt>
                <c:pt idx="559">
                  <c:v>468000</c:v>
                </c:pt>
                <c:pt idx="560">
                  <c:v>116673</c:v>
                </c:pt>
                <c:pt idx="561">
                  <c:v>480000</c:v>
                </c:pt>
                <c:pt idx="562">
                  <c:v>116673</c:v>
                </c:pt>
                <c:pt idx="563">
                  <c:v>439000</c:v>
                </c:pt>
                <c:pt idx="564">
                  <c:v>576000</c:v>
                </c:pt>
                <c:pt idx="565">
                  <c:v>420000</c:v>
                </c:pt>
                <c:pt idx="566">
                  <c:v>510000</c:v>
                </c:pt>
                <c:pt idx="567">
                  <c:v>417000</c:v>
                </c:pt>
                <c:pt idx="568">
                  <c:v>167000</c:v>
                </c:pt>
                <c:pt idx="569">
                  <c:v>575000</c:v>
                </c:pt>
                <c:pt idx="570">
                  <c:v>275000</c:v>
                </c:pt>
                <c:pt idx="571">
                  <c:v>379500</c:v>
                </c:pt>
                <c:pt idx="572">
                  <c:v>259000</c:v>
                </c:pt>
                <c:pt idx="573">
                  <c:v>370000</c:v>
                </c:pt>
                <c:pt idx="574">
                  <c:v>375000</c:v>
                </c:pt>
                <c:pt idx="575">
                  <c:v>585000</c:v>
                </c:pt>
                <c:pt idx="576">
                  <c:v>935000</c:v>
                </c:pt>
                <c:pt idx="577">
                  <c:v>475000</c:v>
                </c:pt>
                <c:pt idx="578">
                  <c:v>525000</c:v>
                </c:pt>
                <c:pt idx="579">
                  <c:v>800000</c:v>
                </c:pt>
                <c:pt idx="580">
                  <c:v>462000</c:v>
                </c:pt>
                <c:pt idx="581">
                  <c:v>461000</c:v>
                </c:pt>
                <c:pt idx="582">
                  <c:v>357500</c:v>
                </c:pt>
                <c:pt idx="583">
                  <c:v>359775</c:v>
                </c:pt>
                <c:pt idx="584">
                  <c:v>416000</c:v>
                </c:pt>
                <c:pt idx="585">
                  <c:v>253000</c:v>
                </c:pt>
                <c:pt idx="586">
                  <c:v>450000</c:v>
                </c:pt>
                <c:pt idx="587">
                  <c:v>258000</c:v>
                </c:pt>
                <c:pt idx="588">
                  <c:v>635000</c:v>
                </c:pt>
                <c:pt idx="589">
                  <c:v>575000</c:v>
                </c:pt>
                <c:pt idx="590">
                  <c:v>587500</c:v>
                </c:pt>
                <c:pt idx="591">
                  <c:v>550000</c:v>
                </c:pt>
                <c:pt idx="592">
                  <c:v>175000</c:v>
                </c:pt>
                <c:pt idx="593">
                  <c:v>400000</c:v>
                </c:pt>
                <c:pt idx="594">
                  <c:v>315000</c:v>
                </c:pt>
                <c:pt idx="595">
                  <c:v>465000</c:v>
                </c:pt>
                <c:pt idx="596">
                  <c:v>1100000</c:v>
                </c:pt>
                <c:pt idx="597">
                  <c:v>310000</c:v>
                </c:pt>
                <c:pt idx="598">
                  <c:v>907500</c:v>
                </c:pt>
                <c:pt idx="599">
                  <c:v>220000</c:v>
                </c:pt>
                <c:pt idx="600">
                  <c:v>940000</c:v>
                </c:pt>
                <c:pt idx="601">
                  <c:v>273000</c:v>
                </c:pt>
                <c:pt idx="602">
                  <c:v>285000</c:v>
                </c:pt>
                <c:pt idx="603">
                  <c:v>255000</c:v>
                </c:pt>
                <c:pt idx="604">
                  <c:v>519000</c:v>
                </c:pt>
                <c:pt idx="605">
                  <c:v>500000</c:v>
                </c:pt>
                <c:pt idx="606">
                  <c:v>620000</c:v>
                </c:pt>
                <c:pt idx="607">
                  <c:v>230500</c:v>
                </c:pt>
                <c:pt idx="608">
                  <c:v>270000</c:v>
                </c:pt>
                <c:pt idx="609">
                  <c:v>350000</c:v>
                </c:pt>
                <c:pt idx="610">
                  <c:v>667500</c:v>
                </c:pt>
                <c:pt idx="611">
                  <c:v>851000</c:v>
                </c:pt>
                <c:pt idx="612">
                  <c:v>509000</c:v>
                </c:pt>
                <c:pt idx="613">
                  <c:v>850000</c:v>
                </c:pt>
                <c:pt idx="614">
                  <c:v>1200000</c:v>
                </c:pt>
                <c:pt idx="615">
                  <c:v>292500</c:v>
                </c:pt>
                <c:pt idx="616">
                  <c:v>265000</c:v>
                </c:pt>
                <c:pt idx="617">
                  <c:v>658500</c:v>
                </c:pt>
                <c:pt idx="618">
                  <c:v>431000</c:v>
                </c:pt>
                <c:pt idx="619">
                  <c:v>429000</c:v>
                </c:pt>
                <c:pt idx="620">
                  <c:v>174000</c:v>
                </c:pt>
                <c:pt idx="621">
                  <c:v>515000</c:v>
                </c:pt>
                <c:pt idx="622">
                  <c:v>369000</c:v>
                </c:pt>
                <c:pt idx="623">
                  <c:v>479250</c:v>
                </c:pt>
                <c:pt idx="624">
                  <c:v>630000</c:v>
                </c:pt>
                <c:pt idx="625">
                  <c:v>761000</c:v>
                </c:pt>
                <c:pt idx="626">
                  <c:v>409000</c:v>
                </c:pt>
                <c:pt idx="627">
                  <c:v>415000</c:v>
                </c:pt>
                <c:pt idx="628">
                  <c:v>860000</c:v>
                </c:pt>
                <c:pt idx="629">
                  <c:v>462000</c:v>
                </c:pt>
                <c:pt idx="630">
                  <c:v>247000</c:v>
                </c:pt>
                <c:pt idx="631">
                  <c:v>368000</c:v>
                </c:pt>
                <c:pt idx="632">
                  <c:v>860000</c:v>
                </c:pt>
                <c:pt idx="633">
                  <c:v>505000</c:v>
                </c:pt>
                <c:pt idx="634">
                  <c:v>375000</c:v>
                </c:pt>
                <c:pt idx="635">
                  <c:v>293000</c:v>
                </c:pt>
                <c:pt idx="636">
                  <c:v>585000</c:v>
                </c:pt>
                <c:pt idx="637">
                  <c:v>445000</c:v>
                </c:pt>
                <c:pt idx="638">
                  <c:v>397000</c:v>
                </c:pt>
                <c:pt idx="639">
                  <c:v>605000</c:v>
                </c:pt>
                <c:pt idx="640">
                  <c:v>589000</c:v>
                </c:pt>
                <c:pt idx="641">
                  <c:v>560000</c:v>
                </c:pt>
                <c:pt idx="642">
                  <c:v>275500</c:v>
                </c:pt>
                <c:pt idx="643">
                  <c:v>950000</c:v>
                </c:pt>
                <c:pt idx="644">
                  <c:v>752000</c:v>
                </c:pt>
                <c:pt idx="645">
                  <c:v>1110000</c:v>
                </c:pt>
                <c:pt idx="646">
                  <c:v>1125000</c:v>
                </c:pt>
                <c:pt idx="647">
                  <c:v>240000</c:v>
                </c:pt>
                <c:pt idx="648">
                  <c:v>599000</c:v>
                </c:pt>
                <c:pt idx="649">
                  <c:v>525000</c:v>
                </c:pt>
                <c:pt idx="650">
                  <c:v>266300</c:v>
                </c:pt>
                <c:pt idx="651">
                  <c:v>140000</c:v>
                </c:pt>
                <c:pt idx="652">
                  <c:v>402500</c:v>
                </c:pt>
                <c:pt idx="653">
                  <c:v>386300</c:v>
                </c:pt>
                <c:pt idx="654">
                  <c:v>753000</c:v>
                </c:pt>
                <c:pt idx="655">
                  <c:v>342000</c:v>
                </c:pt>
                <c:pt idx="656">
                  <c:v>632000</c:v>
                </c:pt>
                <c:pt idx="657">
                  <c:v>1400000</c:v>
                </c:pt>
                <c:pt idx="658">
                  <c:v>318000</c:v>
                </c:pt>
                <c:pt idx="659">
                  <c:v>540000</c:v>
                </c:pt>
                <c:pt idx="660">
                  <c:v>780000</c:v>
                </c:pt>
                <c:pt idx="661">
                  <c:v>463000</c:v>
                </c:pt>
                <c:pt idx="662">
                  <c:v>620000</c:v>
                </c:pt>
                <c:pt idx="663">
                  <c:v>555000</c:v>
                </c:pt>
                <c:pt idx="664">
                  <c:v>480000</c:v>
                </c:pt>
                <c:pt idx="665">
                  <c:v>685000</c:v>
                </c:pt>
                <c:pt idx="666">
                  <c:v>380000</c:v>
                </c:pt>
                <c:pt idx="667">
                  <c:v>885000</c:v>
                </c:pt>
                <c:pt idx="668">
                  <c:v>1050000</c:v>
                </c:pt>
                <c:pt idx="669">
                  <c:v>312000</c:v>
                </c:pt>
                <c:pt idx="670">
                  <c:v>832000</c:v>
                </c:pt>
                <c:pt idx="671">
                  <c:v>300000</c:v>
                </c:pt>
                <c:pt idx="672">
                  <c:v>749000</c:v>
                </c:pt>
                <c:pt idx="673">
                  <c:v>274000</c:v>
                </c:pt>
                <c:pt idx="674">
                  <c:v>295000</c:v>
                </c:pt>
                <c:pt idx="675">
                  <c:v>650000</c:v>
                </c:pt>
                <c:pt idx="676">
                  <c:v>368000</c:v>
                </c:pt>
                <c:pt idx="677">
                  <c:v>397900</c:v>
                </c:pt>
                <c:pt idx="678">
                  <c:v>360000</c:v>
                </c:pt>
                <c:pt idx="679">
                  <c:v>439000</c:v>
                </c:pt>
                <c:pt idx="680">
                  <c:v>216000</c:v>
                </c:pt>
                <c:pt idx="681">
                  <c:v>585000</c:v>
                </c:pt>
                <c:pt idx="682">
                  <c:v>365000</c:v>
                </c:pt>
                <c:pt idx="683">
                  <c:v>555000</c:v>
                </c:pt>
                <c:pt idx="684">
                  <c:v>590000</c:v>
                </c:pt>
                <c:pt idx="685">
                  <c:v>508000</c:v>
                </c:pt>
                <c:pt idx="686">
                  <c:v>680000</c:v>
                </c:pt>
                <c:pt idx="687">
                  <c:v>635000</c:v>
                </c:pt>
                <c:pt idx="688">
                  <c:v>630000</c:v>
                </c:pt>
                <c:pt idx="689">
                  <c:v>650000</c:v>
                </c:pt>
                <c:pt idx="690">
                  <c:v>385000</c:v>
                </c:pt>
                <c:pt idx="691">
                  <c:v>550000</c:v>
                </c:pt>
                <c:pt idx="692">
                  <c:v>575000</c:v>
                </c:pt>
                <c:pt idx="693">
                  <c:v>460000</c:v>
                </c:pt>
                <c:pt idx="694">
                  <c:v>340000</c:v>
                </c:pt>
                <c:pt idx="695">
                  <c:v>975000</c:v>
                </c:pt>
                <c:pt idx="696">
                  <c:v>422500</c:v>
                </c:pt>
                <c:pt idx="697">
                  <c:v>572500</c:v>
                </c:pt>
                <c:pt idx="698">
                  <c:v>465000</c:v>
                </c:pt>
                <c:pt idx="699">
                  <c:v>414000</c:v>
                </c:pt>
                <c:pt idx="700">
                  <c:v>900000</c:v>
                </c:pt>
                <c:pt idx="701">
                  <c:v>483500</c:v>
                </c:pt>
                <c:pt idx="702">
                  <c:v>420000</c:v>
                </c:pt>
                <c:pt idx="703">
                  <c:v>442000</c:v>
                </c:pt>
                <c:pt idx="704">
                  <c:v>278500</c:v>
                </c:pt>
                <c:pt idx="705">
                  <c:v>359000</c:v>
                </c:pt>
                <c:pt idx="706">
                  <c:v>405000</c:v>
                </c:pt>
                <c:pt idx="707">
                  <c:v>1100000</c:v>
                </c:pt>
                <c:pt idx="708">
                  <c:v>730000</c:v>
                </c:pt>
                <c:pt idx="709">
                  <c:v>422000</c:v>
                </c:pt>
                <c:pt idx="710">
                  <c:v>470000</c:v>
                </c:pt>
                <c:pt idx="711">
                  <c:v>525000</c:v>
                </c:pt>
                <c:pt idx="712">
                  <c:v>227500</c:v>
                </c:pt>
                <c:pt idx="713">
                  <c:v>465000</c:v>
                </c:pt>
                <c:pt idx="714">
                  <c:v>390000</c:v>
                </c:pt>
                <c:pt idx="715">
                  <c:v>470000</c:v>
                </c:pt>
                <c:pt idx="716">
                  <c:v>336000</c:v>
                </c:pt>
                <c:pt idx="717">
                  <c:v>780000</c:v>
                </c:pt>
                <c:pt idx="718">
                  <c:v>665000</c:v>
                </c:pt>
                <c:pt idx="719">
                  <c:v>462000</c:v>
                </c:pt>
                <c:pt idx="720">
                  <c:v>1020000</c:v>
                </c:pt>
                <c:pt idx="721">
                  <c:v>299000</c:v>
                </c:pt>
                <c:pt idx="722">
                  <c:v>237000</c:v>
                </c:pt>
                <c:pt idx="723">
                  <c:v>765000</c:v>
                </c:pt>
                <c:pt idx="724">
                  <c:v>480000</c:v>
                </c:pt>
                <c:pt idx="725">
                  <c:v>1110000</c:v>
                </c:pt>
                <c:pt idx="726">
                  <c:v>379500</c:v>
                </c:pt>
                <c:pt idx="727">
                  <c:v>174000</c:v>
                </c:pt>
                <c:pt idx="728">
                  <c:v>390000</c:v>
                </c:pt>
                <c:pt idx="729">
                  <c:v>1750000</c:v>
                </c:pt>
                <c:pt idx="730">
                  <c:v>314000</c:v>
                </c:pt>
                <c:pt idx="731">
                  <c:v>312000</c:v>
                </c:pt>
                <c:pt idx="732">
                  <c:v>423150</c:v>
                </c:pt>
                <c:pt idx="733">
                  <c:v>615000</c:v>
                </c:pt>
                <c:pt idx="734">
                  <c:v>1537500</c:v>
                </c:pt>
                <c:pt idx="735">
                  <c:v>655000</c:v>
                </c:pt>
                <c:pt idx="736">
                  <c:v>123091</c:v>
                </c:pt>
                <c:pt idx="737">
                  <c:v>290000</c:v>
                </c:pt>
                <c:pt idx="738">
                  <c:v>470000</c:v>
                </c:pt>
                <c:pt idx="739">
                  <c:v>285000</c:v>
                </c:pt>
                <c:pt idx="740">
                  <c:v>1115000</c:v>
                </c:pt>
                <c:pt idx="741">
                  <c:v>290000</c:v>
                </c:pt>
                <c:pt idx="742">
                  <c:v>391500</c:v>
                </c:pt>
                <c:pt idx="743">
                  <c:v>818000</c:v>
                </c:pt>
                <c:pt idx="744">
                  <c:v>363000</c:v>
                </c:pt>
                <c:pt idx="745">
                  <c:v>473750</c:v>
                </c:pt>
                <c:pt idx="746">
                  <c:v>1149000</c:v>
                </c:pt>
                <c:pt idx="747">
                  <c:v>820000</c:v>
                </c:pt>
                <c:pt idx="748">
                  <c:v>535000</c:v>
                </c:pt>
                <c:pt idx="749">
                  <c:v>305000</c:v>
                </c:pt>
                <c:pt idx="750">
                  <c:v>630000</c:v>
                </c:pt>
                <c:pt idx="751">
                  <c:v>635000</c:v>
                </c:pt>
                <c:pt idx="752">
                  <c:v>680000</c:v>
                </c:pt>
                <c:pt idx="753">
                  <c:v>415000</c:v>
                </c:pt>
                <c:pt idx="754">
                  <c:v>395000</c:v>
                </c:pt>
                <c:pt idx="755">
                  <c:v>400000</c:v>
                </c:pt>
                <c:pt idx="756">
                  <c:v>1200000</c:v>
                </c:pt>
                <c:pt idx="757">
                  <c:v>709000</c:v>
                </c:pt>
                <c:pt idx="758">
                  <c:v>310000</c:v>
                </c:pt>
                <c:pt idx="759">
                  <c:v>271000</c:v>
                </c:pt>
                <c:pt idx="760">
                  <c:v>121000</c:v>
                </c:pt>
                <c:pt idx="761">
                  <c:v>260000</c:v>
                </c:pt>
                <c:pt idx="762">
                  <c:v>369000</c:v>
                </c:pt>
                <c:pt idx="763">
                  <c:v>220000</c:v>
                </c:pt>
                <c:pt idx="764">
                  <c:v>325000</c:v>
                </c:pt>
                <c:pt idx="765">
                  <c:v>479000</c:v>
                </c:pt>
                <c:pt idx="766">
                  <c:v>190000</c:v>
                </c:pt>
                <c:pt idx="767">
                  <c:v>650000</c:v>
                </c:pt>
                <c:pt idx="768">
                  <c:v>543500</c:v>
                </c:pt>
                <c:pt idx="769">
                  <c:v>472875</c:v>
                </c:pt>
                <c:pt idx="770">
                  <c:v>348000</c:v>
                </c:pt>
                <c:pt idx="771">
                  <c:v>358000</c:v>
                </c:pt>
                <c:pt idx="772">
                  <c:v>278500</c:v>
                </c:pt>
                <c:pt idx="773">
                  <c:v>855000</c:v>
                </c:pt>
                <c:pt idx="774">
                  <c:v>358000</c:v>
                </c:pt>
                <c:pt idx="775">
                  <c:v>361000</c:v>
                </c:pt>
                <c:pt idx="776">
                  <c:v>248000</c:v>
                </c:pt>
                <c:pt idx="777">
                  <c:v>352500</c:v>
                </c:pt>
                <c:pt idx="778">
                  <c:v>520000</c:v>
                </c:pt>
                <c:pt idx="779">
                  <c:v>544000</c:v>
                </c:pt>
                <c:pt idx="780">
                  <c:v>303000</c:v>
                </c:pt>
                <c:pt idx="781">
                  <c:v>697500</c:v>
                </c:pt>
                <c:pt idx="782">
                  <c:v>439000</c:v>
                </c:pt>
                <c:pt idx="783">
                  <c:v>1325000</c:v>
                </c:pt>
                <c:pt idx="784">
                  <c:v>391000</c:v>
                </c:pt>
                <c:pt idx="785">
                  <c:v>642600</c:v>
                </c:pt>
                <c:pt idx="786">
                  <c:v>1020000</c:v>
                </c:pt>
                <c:pt idx="787">
                  <c:v>648850</c:v>
                </c:pt>
                <c:pt idx="788">
                  <c:v>504149</c:v>
                </c:pt>
                <c:pt idx="789">
                  <c:v>235000</c:v>
                </c:pt>
                <c:pt idx="790">
                  <c:v>455000</c:v>
                </c:pt>
                <c:pt idx="791">
                  <c:v>320000</c:v>
                </c:pt>
                <c:pt idx="792">
                  <c:v>435000</c:v>
                </c:pt>
                <c:pt idx="793">
                  <c:v>350000</c:v>
                </c:pt>
                <c:pt idx="794">
                  <c:v>715000</c:v>
                </c:pt>
                <c:pt idx="795">
                  <c:v>300000</c:v>
                </c:pt>
                <c:pt idx="796">
                  <c:v>425000</c:v>
                </c:pt>
                <c:pt idx="797">
                  <c:v>1115000</c:v>
                </c:pt>
                <c:pt idx="798">
                  <c:v>345000</c:v>
                </c:pt>
                <c:pt idx="799">
                  <c:v>660000</c:v>
                </c:pt>
                <c:pt idx="800">
                  <c:v>300000</c:v>
                </c:pt>
                <c:pt idx="801">
                  <c:v>280000</c:v>
                </c:pt>
                <c:pt idx="802">
                  <c:v>485000</c:v>
                </c:pt>
                <c:pt idx="803">
                  <c:v>300000</c:v>
                </c:pt>
                <c:pt idx="804">
                  <c:v>292000</c:v>
                </c:pt>
                <c:pt idx="805">
                  <c:v>388000</c:v>
                </c:pt>
                <c:pt idx="806">
                  <c:v>704000</c:v>
                </c:pt>
                <c:pt idx="807">
                  <c:v>322000</c:v>
                </c:pt>
                <c:pt idx="808">
                  <c:v>506900</c:v>
                </c:pt>
                <c:pt idx="809">
                  <c:v>490000</c:v>
                </c:pt>
                <c:pt idx="810">
                  <c:v>327500</c:v>
                </c:pt>
                <c:pt idx="811">
                  <c:v>423000</c:v>
                </c:pt>
                <c:pt idx="812">
                  <c:v>390000</c:v>
                </c:pt>
                <c:pt idx="813">
                  <c:v>639000</c:v>
                </c:pt>
                <c:pt idx="814">
                  <c:v>1035000</c:v>
                </c:pt>
                <c:pt idx="815">
                  <c:v>349000</c:v>
                </c:pt>
                <c:pt idx="816">
                  <c:v>342500</c:v>
                </c:pt>
                <c:pt idx="817">
                  <c:v>516000</c:v>
                </c:pt>
                <c:pt idx="818">
                  <c:v>325000</c:v>
                </c:pt>
                <c:pt idx="819">
                  <c:v>600000</c:v>
                </c:pt>
                <c:pt idx="820">
                  <c:v>495000</c:v>
                </c:pt>
                <c:pt idx="821">
                  <c:v>315000</c:v>
                </c:pt>
                <c:pt idx="822">
                  <c:v>235000</c:v>
                </c:pt>
                <c:pt idx="823">
                  <c:v>350000</c:v>
                </c:pt>
                <c:pt idx="824">
                  <c:v>415000</c:v>
                </c:pt>
                <c:pt idx="825">
                  <c:v>667000</c:v>
                </c:pt>
                <c:pt idx="826">
                  <c:v>616000</c:v>
                </c:pt>
                <c:pt idx="827">
                  <c:v>517000</c:v>
                </c:pt>
                <c:pt idx="828">
                  <c:v>267000</c:v>
                </c:pt>
                <c:pt idx="829">
                  <c:v>591000</c:v>
                </c:pt>
                <c:pt idx="830">
                  <c:v>565000</c:v>
                </c:pt>
                <c:pt idx="831">
                  <c:v>209000</c:v>
                </c:pt>
                <c:pt idx="832">
                  <c:v>335000</c:v>
                </c:pt>
                <c:pt idx="833">
                  <c:v>227000</c:v>
                </c:pt>
                <c:pt idx="834">
                  <c:v>1150000</c:v>
                </c:pt>
                <c:pt idx="835">
                  <c:v>994000</c:v>
                </c:pt>
                <c:pt idx="836">
                  <c:v>1100000</c:v>
                </c:pt>
                <c:pt idx="837">
                  <c:v>910000</c:v>
                </c:pt>
                <c:pt idx="838">
                  <c:v>645000</c:v>
                </c:pt>
                <c:pt idx="839">
                  <c:v>375000</c:v>
                </c:pt>
                <c:pt idx="840">
                  <c:v>515500</c:v>
                </c:pt>
                <c:pt idx="841">
                  <c:v>310000</c:v>
                </c:pt>
                <c:pt idx="842">
                  <c:v>195000</c:v>
                </c:pt>
                <c:pt idx="843">
                  <c:v>440000</c:v>
                </c:pt>
                <c:pt idx="844">
                  <c:v>309000</c:v>
                </c:pt>
                <c:pt idx="845">
                  <c:v>631626</c:v>
                </c:pt>
                <c:pt idx="846">
                  <c:v>391000</c:v>
                </c:pt>
                <c:pt idx="847">
                  <c:v>775000</c:v>
                </c:pt>
                <c:pt idx="848">
                  <c:v>980000</c:v>
                </c:pt>
                <c:pt idx="849">
                  <c:v>795000</c:v>
                </c:pt>
                <c:pt idx="850">
                  <c:v>312000</c:v>
                </c:pt>
                <c:pt idx="851">
                  <c:v>725000</c:v>
                </c:pt>
                <c:pt idx="852">
                  <c:v>415000</c:v>
                </c:pt>
                <c:pt idx="853">
                  <c:v>316000</c:v>
                </c:pt>
                <c:pt idx="854">
                  <c:v>340000</c:v>
                </c:pt>
                <c:pt idx="855">
                  <c:v>359000</c:v>
                </c:pt>
                <c:pt idx="856">
                  <c:v>492500</c:v>
                </c:pt>
                <c:pt idx="857">
                  <c:v>200000</c:v>
                </c:pt>
                <c:pt idx="858">
                  <c:v>772500</c:v>
                </c:pt>
                <c:pt idx="859">
                  <c:v>518700</c:v>
                </c:pt>
                <c:pt idx="860">
                  <c:v>520000</c:v>
                </c:pt>
                <c:pt idx="861">
                  <c:v>200000</c:v>
                </c:pt>
                <c:pt idx="862">
                  <c:v>583200</c:v>
                </c:pt>
                <c:pt idx="863">
                  <c:v>440000</c:v>
                </c:pt>
                <c:pt idx="864">
                  <c:v>320000</c:v>
                </c:pt>
                <c:pt idx="865">
                  <c:v>118000</c:v>
                </c:pt>
                <c:pt idx="866">
                  <c:v>672000</c:v>
                </c:pt>
                <c:pt idx="867">
                  <c:v>395000</c:v>
                </c:pt>
                <c:pt idx="868">
                  <c:v>365000</c:v>
                </c:pt>
                <c:pt idx="869">
                  <c:v>560000</c:v>
                </c:pt>
                <c:pt idx="870">
                  <c:v>763000</c:v>
                </c:pt>
                <c:pt idx="871">
                  <c:v>266250</c:v>
                </c:pt>
                <c:pt idx="872">
                  <c:v>680000</c:v>
                </c:pt>
                <c:pt idx="873">
                  <c:v>500000</c:v>
                </c:pt>
                <c:pt idx="874">
                  <c:v>1015000</c:v>
                </c:pt>
                <c:pt idx="875">
                  <c:v>208350</c:v>
                </c:pt>
                <c:pt idx="876">
                  <c:v>529000</c:v>
                </c:pt>
                <c:pt idx="877">
                  <c:v>468000</c:v>
                </c:pt>
                <c:pt idx="878">
                  <c:v>499000</c:v>
                </c:pt>
                <c:pt idx="879">
                  <c:v>432500</c:v>
                </c:pt>
                <c:pt idx="880">
                  <c:v>615000</c:v>
                </c:pt>
                <c:pt idx="881">
                  <c:v>358000</c:v>
                </c:pt>
                <c:pt idx="882">
                  <c:v>486000</c:v>
                </c:pt>
                <c:pt idx="883">
                  <c:v>628000</c:v>
                </c:pt>
                <c:pt idx="884">
                  <c:v>270000</c:v>
                </c:pt>
                <c:pt idx="885">
                  <c:v>705000</c:v>
                </c:pt>
                <c:pt idx="886">
                  <c:v>430000</c:v>
                </c:pt>
                <c:pt idx="887">
                  <c:v>283500</c:v>
                </c:pt>
                <c:pt idx="888">
                  <c:v>527000</c:v>
                </c:pt>
                <c:pt idx="889">
                  <c:v>500000</c:v>
                </c:pt>
                <c:pt idx="890">
                  <c:v>461000</c:v>
                </c:pt>
                <c:pt idx="891">
                  <c:v>469000</c:v>
                </c:pt>
                <c:pt idx="892">
                  <c:v>528000</c:v>
                </c:pt>
                <c:pt idx="893">
                  <c:v>405000</c:v>
                </c:pt>
                <c:pt idx="894">
                  <c:v>465000</c:v>
                </c:pt>
                <c:pt idx="895">
                  <c:v>695000</c:v>
                </c:pt>
                <c:pt idx="896">
                  <c:v>865000</c:v>
                </c:pt>
                <c:pt idx="897">
                  <c:v>1125000</c:v>
                </c:pt>
                <c:pt idx="898">
                  <c:v>750000</c:v>
                </c:pt>
                <c:pt idx="899">
                  <c:v>912000</c:v>
                </c:pt>
                <c:pt idx="900">
                  <c:v>295000</c:v>
                </c:pt>
                <c:pt idx="901">
                  <c:v>1543750</c:v>
                </c:pt>
                <c:pt idx="902">
                  <c:v>434000</c:v>
                </c:pt>
                <c:pt idx="903">
                  <c:v>435000</c:v>
                </c:pt>
                <c:pt idx="904">
                  <c:v>266000</c:v>
                </c:pt>
                <c:pt idx="905">
                  <c:v>980000</c:v>
                </c:pt>
                <c:pt idx="906">
                  <c:v>300000</c:v>
                </c:pt>
                <c:pt idx="907">
                  <c:v>775000</c:v>
                </c:pt>
                <c:pt idx="908">
                  <c:v>385000</c:v>
                </c:pt>
                <c:pt idx="909">
                  <c:v>526000</c:v>
                </c:pt>
                <c:pt idx="910">
                  <c:v>113785</c:v>
                </c:pt>
                <c:pt idx="911">
                  <c:v>385000</c:v>
                </c:pt>
                <c:pt idx="912">
                  <c:v>600000</c:v>
                </c:pt>
                <c:pt idx="913">
                  <c:v>444000</c:v>
                </c:pt>
                <c:pt idx="914">
                  <c:v>640000</c:v>
                </c:pt>
                <c:pt idx="915">
                  <c:v>690000</c:v>
                </c:pt>
                <c:pt idx="916">
                  <c:v>512000</c:v>
                </c:pt>
                <c:pt idx="917">
                  <c:v>358000</c:v>
                </c:pt>
                <c:pt idx="918">
                  <c:v>419000</c:v>
                </c:pt>
                <c:pt idx="919">
                  <c:v>439000</c:v>
                </c:pt>
                <c:pt idx="920">
                  <c:v>513000</c:v>
                </c:pt>
                <c:pt idx="921">
                  <c:v>369000</c:v>
                </c:pt>
                <c:pt idx="922">
                  <c:v>312500</c:v>
                </c:pt>
                <c:pt idx="923">
                  <c:v>510000</c:v>
                </c:pt>
                <c:pt idx="924">
                  <c:v>549000</c:v>
                </c:pt>
                <c:pt idx="925">
                  <c:v>380000</c:v>
                </c:pt>
                <c:pt idx="926">
                  <c:v>436000</c:v>
                </c:pt>
                <c:pt idx="927">
                  <c:v>490000</c:v>
                </c:pt>
                <c:pt idx="928">
                  <c:v>645000</c:v>
                </c:pt>
                <c:pt idx="929">
                  <c:v>285000</c:v>
                </c:pt>
                <c:pt idx="930">
                  <c:v>442500</c:v>
                </c:pt>
                <c:pt idx="931">
                  <c:v>399180</c:v>
                </c:pt>
                <c:pt idx="932">
                  <c:v>155000</c:v>
                </c:pt>
                <c:pt idx="933">
                  <c:v>644900</c:v>
                </c:pt>
                <c:pt idx="934">
                  <c:v>1110000</c:v>
                </c:pt>
                <c:pt idx="935">
                  <c:v>460000</c:v>
                </c:pt>
                <c:pt idx="936">
                  <c:v>599000</c:v>
                </c:pt>
                <c:pt idx="937">
                  <c:v>358500</c:v>
                </c:pt>
                <c:pt idx="938">
                  <c:v>399000</c:v>
                </c:pt>
                <c:pt idx="939">
                  <c:v>740000</c:v>
                </c:pt>
                <c:pt idx="940">
                  <c:v>339750</c:v>
                </c:pt>
                <c:pt idx="941">
                  <c:v>1025000</c:v>
                </c:pt>
                <c:pt idx="942">
                  <c:v>243750</c:v>
                </c:pt>
                <c:pt idx="943">
                  <c:v>355000</c:v>
                </c:pt>
                <c:pt idx="944">
                  <c:v>559000</c:v>
                </c:pt>
                <c:pt idx="945">
                  <c:v>899000</c:v>
                </c:pt>
                <c:pt idx="946">
                  <c:v>319000</c:v>
                </c:pt>
                <c:pt idx="947">
                  <c:v>517000</c:v>
                </c:pt>
                <c:pt idx="948">
                  <c:v>375000</c:v>
                </c:pt>
                <c:pt idx="949">
                  <c:v>385000</c:v>
                </c:pt>
                <c:pt idx="950">
                  <c:v>385000</c:v>
                </c:pt>
                <c:pt idx="951">
                  <c:v>313000</c:v>
                </c:pt>
                <c:pt idx="952">
                  <c:v>165000</c:v>
                </c:pt>
                <c:pt idx="953">
                  <c:v>460000</c:v>
                </c:pt>
                <c:pt idx="954">
                  <c:v>282000</c:v>
                </c:pt>
                <c:pt idx="955">
                  <c:v>545000</c:v>
                </c:pt>
                <c:pt idx="956">
                  <c:v>285000</c:v>
                </c:pt>
                <c:pt idx="957">
                  <c:v>335000</c:v>
                </c:pt>
                <c:pt idx="958">
                  <c:v>930000</c:v>
                </c:pt>
                <c:pt idx="959">
                  <c:v>422000</c:v>
                </c:pt>
                <c:pt idx="960">
                  <c:v>412000</c:v>
                </c:pt>
                <c:pt idx="961">
                  <c:v>340000</c:v>
                </c:pt>
                <c:pt idx="962">
                  <c:v>340000</c:v>
                </c:pt>
                <c:pt idx="963">
                  <c:v>215000</c:v>
                </c:pt>
                <c:pt idx="964">
                  <c:v>417000</c:v>
                </c:pt>
                <c:pt idx="965">
                  <c:v>241000</c:v>
                </c:pt>
                <c:pt idx="966">
                  <c:v>425000</c:v>
                </c:pt>
                <c:pt idx="967">
                  <c:v>579000</c:v>
                </c:pt>
                <c:pt idx="968">
                  <c:v>383000</c:v>
                </c:pt>
                <c:pt idx="969">
                  <c:v>324000</c:v>
                </c:pt>
                <c:pt idx="970">
                  <c:v>1150000</c:v>
                </c:pt>
                <c:pt idx="971">
                  <c:v>200000</c:v>
                </c:pt>
                <c:pt idx="972">
                  <c:v>380000</c:v>
                </c:pt>
                <c:pt idx="973">
                  <c:v>595000</c:v>
                </c:pt>
                <c:pt idx="974">
                  <c:v>362000</c:v>
                </c:pt>
                <c:pt idx="975">
                  <c:v>306000</c:v>
                </c:pt>
                <c:pt idx="976">
                  <c:v>690000</c:v>
                </c:pt>
                <c:pt idx="977">
                  <c:v>325163</c:v>
                </c:pt>
                <c:pt idx="978">
                  <c:v>349000</c:v>
                </c:pt>
                <c:pt idx="979">
                  <c:v>461000</c:v>
                </c:pt>
                <c:pt idx="980">
                  <c:v>1145000</c:v>
                </c:pt>
                <c:pt idx="981">
                  <c:v>525000</c:v>
                </c:pt>
                <c:pt idx="982">
                  <c:v>563000</c:v>
                </c:pt>
                <c:pt idx="983">
                  <c:v>410000</c:v>
                </c:pt>
                <c:pt idx="984">
                  <c:v>390000</c:v>
                </c:pt>
                <c:pt idx="985">
                  <c:v>842700</c:v>
                </c:pt>
                <c:pt idx="986">
                  <c:v>605000</c:v>
                </c:pt>
                <c:pt idx="987">
                  <c:v>732500</c:v>
                </c:pt>
                <c:pt idx="988">
                  <c:v>675000</c:v>
                </c:pt>
                <c:pt idx="989">
                  <c:v>1163500</c:v>
                </c:pt>
                <c:pt idx="990">
                  <c:v>478500</c:v>
                </c:pt>
                <c:pt idx="991">
                  <c:v>445000</c:v>
                </c:pt>
                <c:pt idx="992">
                  <c:v>499900</c:v>
                </c:pt>
                <c:pt idx="993">
                  <c:v>355000</c:v>
                </c:pt>
                <c:pt idx="994">
                  <c:v>930000</c:v>
                </c:pt>
                <c:pt idx="995">
                  <c:v>457500</c:v>
                </c:pt>
                <c:pt idx="996">
                  <c:v>403750</c:v>
                </c:pt>
                <c:pt idx="997">
                  <c:v>400000</c:v>
                </c:pt>
                <c:pt idx="998">
                  <c:v>404400</c:v>
                </c:pt>
                <c:pt idx="999">
                  <c:v>845000</c:v>
                </c:pt>
                <c:pt idx="1000">
                  <c:v>395000</c:v>
                </c:pt>
                <c:pt idx="1001">
                  <c:v>155850</c:v>
                </c:pt>
                <c:pt idx="1002">
                  <c:v>625000</c:v>
                </c:pt>
                <c:pt idx="1003">
                  <c:v>865000</c:v>
                </c:pt>
                <c:pt idx="1004">
                  <c:v>572000</c:v>
                </c:pt>
                <c:pt idx="1005">
                  <c:v>323700</c:v>
                </c:pt>
                <c:pt idx="1006">
                  <c:v>620000</c:v>
                </c:pt>
                <c:pt idx="1007">
                  <c:v>225600</c:v>
                </c:pt>
                <c:pt idx="1008">
                  <c:v>173000</c:v>
                </c:pt>
                <c:pt idx="1009">
                  <c:v>547650</c:v>
                </c:pt>
                <c:pt idx="1010">
                  <c:v>594000</c:v>
                </c:pt>
                <c:pt idx="1011">
                  <c:v>230000</c:v>
                </c:pt>
                <c:pt idx="1012">
                  <c:v>620000</c:v>
                </c:pt>
                <c:pt idx="1013">
                  <c:v>285000</c:v>
                </c:pt>
                <c:pt idx="1014">
                  <c:v>559000</c:v>
                </c:pt>
                <c:pt idx="1015">
                  <c:v>641500</c:v>
                </c:pt>
                <c:pt idx="1016">
                  <c:v>333000</c:v>
                </c:pt>
                <c:pt idx="1017">
                  <c:v>537450</c:v>
                </c:pt>
                <c:pt idx="1018">
                  <c:v>585000</c:v>
                </c:pt>
                <c:pt idx="1019">
                  <c:v>872000</c:v>
                </c:pt>
                <c:pt idx="1020">
                  <c:v>408500</c:v>
                </c:pt>
                <c:pt idx="1021">
                  <c:v>472000</c:v>
                </c:pt>
                <c:pt idx="1022">
                  <c:v>315000</c:v>
                </c:pt>
                <c:pt idx="1023">
                  <c:v>379000</c:v>
                </c:pt>
                <c:pt idx="1024">
                  <c:v>300000</c:v>
                </c:pt>
                <c:pt idx="1025">
                  <c:v>1038000</c:v>
                </c:pt>
                <c:pt idx="1026">
                  <c:v>290000</c:v>
                </c:pt>
                <c:pt idx="1027">
                  <c:v>455000</c:v>
                </c:pt>
                <c:pt idx="1028">
                  <c:v>375000</c:v>
                </c:pt>
                <c:pt idx="1029">
                  <c:v>292000</c:v>
                </c:pt>
                <c:pt idx="1030">
                  <c:v>550000</c:v>
                </c:pt>
                <c:pt idx="1031">
                  <c:v>295700</c:v>
                </c:pt>
                <c:pt idx="1032">
                  <c:v>670000</c:v>
                </c:pt>
                <c:pt idx="1033">
                  <c:v>214500</c:v>
                </c:pt>
                <c:pt idx="1034">
                  <c:v>930000</c:v>
                </c:pt>
                <c:pt idx="1035">
                  <c:v>525000</c:v>
                </c:pt>
                <c:pt idx="1036">
                  <c:v>450000</c:v>
                </c:pt>
                <c:pt idx="1037">
                  <c:v>500000</c:v>
                </c:pt>
                <c:pt idx="1038">
                  <c:v>511100</c:v>
                </c:pt>
                <c:pt idx="1039">
                  <c:v>417500</c:v>
                </c:pt>
                <c:pt idx="1040">
                  <c:v>205000</c:v>
                </c:pt>
                <c:pt idx="1041">
                  <c:v>359550</c:v>
                </c:pt>
                <c:pt idx="1042">
                  <c:v>455000</c:v>
                </c:pt>
                <c:pt idx="1043">
                  <c:v>335000</c:v>
                </c:pt>
                <c:pt idx="1044">
                  <c:v>410000</c:v>
                </c:pt>
                <c:pt idx="1045">
                  <c:v>465000</c:v>
                </c:pt>
                <c:pt idx="1046">
                  <c:v>208000</c:v>
                </c:pt>
                <c:pt idx="1047">
                  <c:v>451000</c:v>
                </c:pt>
                <c:pt idx="1048">
                  <c:v>472500</c:v>
                </c:pt>
                <c:pt idx="1049">
                  <c:v>225500</c:v>
                </c:pt>
                <c:pt idx="1050">
                  <c:v>414500</c:v>
                </c:pt>
                <c:pt idx="1051">
                  <c:v>726000</c:v>
                </c:pt>
                <c:pt idx="1052">
                  <c:v>566500</c:v>
                </c:pt>
                <c:pt idx="1053">
                  <c:v>879000</c:v>
                </c:pt>
                <c:pt idx="1054">
                  <c:v>335000</c:v>
                </c:pt>
                <c:pt idx="1055">
                  <c:v>340000</c:v>
                </c:pt>
                <c:pt idx="1056">
                  <c:v>466000</c:v>
                </c:pt>
                <c:pt idx="1057">
                  <c:v>315000</c:v>
                </c:pt>
                <c:pt idx="1058">
                  <c:v>652500</c:v>
                </c:pt>
                <c:pt idx="1059">
                  <c:v>305000</c:v>
                </c:pt>
                <c:pt idx="1060">
                  <c:v>545000</c:v>
                </c:pt>
                <c:pt idx="1061">
                  <c:v>445000</c:v>
                </c:pt>
                <c:pt idx="1062">
                  <c:v>635000</c:v>
                </c:pt>
                <c:pt idx="1063">
                  <c:v>385000</c:v>
                </c:pt>
                <c:pt idx="1064">
                  <c:v>318000</c:v>
                </c:pt>
                <c:pt idx="1065">
                  <c:v>364000</c:v>
                </c:pt>
                <c:pt idx="1066">
                  <c:v>905000</c:v>
                </c:pt>
                <c:pt idx="1067">
                  <c:v>750000</c:v>
                </c:pt>
                <c:pt idx="1068">
                  <c:v>644000</c:v>
                </c:pt>
                <c:pt idx="1069">
                  <c:v>365000</c:v>
                </c:pt>
                <c:pt idx="1070">
                  <c:v>310000</c:v>
                </c:pt>
                <c:pt idx="1071">
                  <c:v>401500</c:v>
                </c:pt>
                <c:pt idx="1072">
                  <c:v>607000</c:v>
                </c:pt>
                <c:pt idx="1073">
                  <c:v>335000</c:v>
                </c:pt>
                <c:pt idx="1074">
                  <c:v>357000</c:v>
                </c:pt>
                <c:pt idx="1075">
                  <c:v>610000</c:v>
                </c:pt>
                <c:pt idx="1076">
                  <c:v>478750</c:v>
                </c:pt>
                <c:pt idx="1077">
                  <c:v>700000</c:v>
                </c:pt>
                <c:pt idx="1078">
                  <c:v>572500</c:v>
                </c:pt>
                <c:pt idx="1079">
                  <c:v>610000</c:v>
                </c:pt>
                <c:pt idx="1080">
                  <c:v>355000</c:v>
                </c:pt>
                <c:pt idx="1081">
                  <c:v>345000</c:v>
                </c:pt>
                <c:pt idx="1082">
                  <c:v>510000</c:v>
                </c:pt>
                <c:pt idx="1083">
                  <c:v>620000</c:v>
                </c:pt>
                <c:pt idx="1084">
                  <c:v>470000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1955872"/>
        <c:axId val="391956264"/>
      </c:scatterChart>
      <c:valAx>
        <c:axId val="3919558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lang="ja-JP" b="0"/>
                </a:pPr>
                <a:r>
                  <a:rPr lang="en-US" b="0"/>
                  <a:t>Size</a:t>
                </a:r>
                <a:r>
                  <a:rPr lang="en-US" b="0" baseline="0"/>
                  <a:t> (Sq Feet)</a:t>
                </a:r>
                <a:endParaRPr lang="en-US" b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ja-JP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91956264"/>
        <c:crosses val="autoZero"/>
        <c:crossBetween val="midCat"/>
      </c:valAx>
      <c:valAx>
        <c:axId val="3919562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lang="ja-JP" b="0"/>
                </a:pPr>
                <a:r>
                  <a:rPr lang="en-US" b="0"/>
                  <a:t>Price (US$)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ja-JP"/>
            </a:pPr>
            <a:endParaRPr lang="en-US"/>
          </a:p>
        </c:txPr>
        <c:crossAx val="39195587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ja-JP" sz="1200" b="0"/>
            </a:pPr>
            <a:r>
              <a:rPr lang="en-US" sz="1200" b="0"/>
              <a:t>Figure 6.2 Brookline</a:t>
            </a:r>
            <a:r>
              <a:rPr lang="en-US" sz="1200" b="0" baseline="0"/>
              <a:t> Condos sold in 2009/2010</a:t>
            </a:r>
            <a:endParaRPr lang="en-US" sz="1200" b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dPt>
            <c:idx val="144"/>
            <c:marker>
              <c:symbol val="triangle"/>
              <c:size val="9"/>
              <c:spPr>
                <a:solidFill>
                  <a:schemeClr val="tx1"/>
                </a:solidFill>
                <a:ln>
                  <a:solidFill>
                    <a:schemeClr val="tx1"/>
                  </a:solidFill>
                </a:ln>
              </c:spPr>
            </c:marker>
            <c:bubble3D val="0"/>
          </c:dPt>
          <c:trendline>
            <c:trendlineType val="linear"/>
            <c:dispRSqr val="0"/>
            <c:dispEq val="0"/>
          </c:trendline>
          <c:xVal>
            <c:numRef>
              <c:f>data_excerpt_scatter_plots!$D$2:$D$1086</c:f>
              <c:numCache>
                <c:formatCode>General</c:formatCode>
                <c:ptCount val="1085"/>
                <c:pt idx="0">
                  <c:v>1060</c:v>
                </c:pt>
                <c:pt idx="1">
                  <c:v>831</c:v>
                </c:pt>
                <c:pt idx="2">
                  <c:v>2246</c:v>
                </c:pt>
                <c:pt idx="3">
                  <c:v>1574</c:v>
                </c:pt>
                <c:pt idx="4">
                  <c:v>669</c:v>
                </c:pt>
                <c:pt idx="5">
                  <c:v>986</c:v>
                </c:pt>
                <c:pt idx="6">
                  <c:v>1561</c:v>
                </c:pt>
                <c:pt idx="7">
                  <c:v>822</c:v>
                </c:pt>
                <c:pt idx="8">
                  <c:v>986</c:v>
                </c:pt>
                <c:pt idx="9">
                  <c:v>947</c:v>
                </c:pt>
                <c:pt idx="10">
                  <c:v>1201</c:v>
                </c:pt>
                <c:pt idx="11">
                  <c:v>1083</c:v>
                </c:pt>
                <c:pt idx="12">
                  <c:v>792</c:v>
                </c:pt>
                <c:pt idx="13">
                  <c:v>1300</c:v>
                </c:pt>
                <c:pt idx="14">
                  <c:v>950</c:v>
                </c:pt>
                <c:pt idx="15">
                  <c:v>908</c:v>
                </c:pt>
                <c:pt idx="16">
                  <c:v>1286</c:v>
                </c:pt>
                <c:pt idx="17">
                  <c:v>1122</c:v>
                </c:pt>
                <c:pt idx="18">
                  <c:v>876</c:v>
                </c:pt>
                <c:pt idx="19">
                  <c:v>1254</c:v>
                </c:pt>
                <c:pt idx="20">
                  <c:v>826</c:v>
                </c:pt>
                <c:pt idx="21">
                  <c:v>958</c:v>
                </c:pt>
                <c:pt idx="22">
                  <c:v>1217</c:v>
                </c:pt>
                <c:pt idx="23">
                  <c:v>870</c:v>
                </c:pt>
                <c:pt idx="24">
                  <c:v>870</c:v>
                </c:pt>
                <c:pt idx="25">
                  <c:v>1148</c:v>
                </c:pt>
                <c:pt idx="26">
                  <c:v>1052</c:v>
                </c:pt>
                <c:pt idx="27">
                  <c:v>638</c:v>
                </c:pt>
                <c:pt idx="28">
                  <c:v>1161</c:v>
                </c:pt>
                <c:pt idx="29">
                  <c:v>733</c:v>
                </c:pt>
                <c:pt idx="30">
                  <c:v>2050</c:v>
                </c:pt>
                <c:pt idx="31">
                  <c:v>710</c:v>
                </c:pt>
                <c:pt idx="32">
                  <c:v>702</c:v>
                </c:pt>
                <c:pt idx="33">
                  <c:v>1129</c:v>
                </c:pt>
                <c:pt idx="34">
                  <c:v>2698</c:v>
                </c:pt>
                <c:pt idx="35">
                  <c:v>566</c:v>
                </c:pt>
                <c:pt idx="36">
                  <c:v>1141</c:v>
                </c:pt>
                <c:pt idx="37">
                  <c:v>727</c:v>
                </c:pt>
                <c:pt idx="38">
                  <c:v>791</c:v>
                </c:pt>
                <c:pt idx="39">
                  <c:v>890</c:v>
                </c:pt>
                <c:pt idx="40">
                  <c:v>1623</c:v>
                </c:pt>
                <c:pt idx="41">
                  <c:v>1488</c:v>
                </c:pt>
                <c:pt idx="42">
                  <c:v>1365</c:v>
                </c:pt>
                <c:pt idx="43">
                  <c:v>620</c:v>
                </c:pt>
                <c:pt idx="44">
                  <c:v>940</c:v>
                </c:pt>
                <c:pt idx="45">
                  <c:v>2625</c:v>
                </c:pt>
                <c:pt idx="46">
                  <c:v>1521</c:v>
                </c:pt>
                <c:pt idx="47">
                  <c:v>776</c:v>
                </c:pt>
                <c:pt idx="48">
                  <c:v>1758</c:v>
                </c:pt>
                <c:pt idx="49">
                  <c:v>981</c:v>
                </c:pt>
                <c:pt idx="50">
                  <c:v>1387</c:v>
                </c:pt>
                <c:pt idx="51">
                  <c:v>1455</c:v>
                </c:pt>
                <c:pt idx="52">
                  <c:v>1634</c:v>
                </c:pt>
                <c:pt idx="53">
                  <c:v>864</c:v>
                </c:pt>
                <c:pt idx="54">
                  <c:v>2090</c:v>
                </c:pt>
                <c:pt idx="55">
                  <c:v>690</c:v>
                </c:pt>
                <c:pt idx="56">
                  <c:v>346</c:v>
                </c:pt>
                <c:pt idx="57">
                  <c:v>1551</c:v>
                </c:pt>
                <c:pt idx="58">
                  <c:v>2359</c:v>
                </c:pt>
                <c:pt idx="59">
                  <c:v>2384</c:v>
                </c:pt>
                <c:pt idx="60">
                  <c:v>2334</c:v>
                </c:pt>
                <c:pt idx="61">
                  <c:v>1487</c:v>
                </c:pt>
                <c:pt idx="62">
                  <c:v>883</c:v>
                </c:pt>
                <c:pt idx="63">
                  <c:v>565</c:v>
                </c:pt>
                <c:pt idx="64">
                  <c:v>1150</c:v>
                </c:pt>
                <c:pt idx="65">
                  <c:v>995</c:v>
                </c:pt>
                <c:pt idx="66">
                  <c:v>1810</c:v>
                </c:pt>
                <c:pt idx="67">
                  <c:v>974</c:v>
                </c:pt>
                <c:pt idx="68">
                  <c:v>832</c:v>
                </c:pt>
                <c:pt idx="69">
                  <c:v>925</c:v>
                </c:pt>
                <c:pt idx="70">
                  <c:v>566</c:v>
                </c:pt>
                <c:pt idx="71">
                  <c:v>2038</c:v>
                </c:pt>
                <c:pt idx="72">
                  <c:v>940</c:v>
                </c:pt>
                <c:pt idx="73">
                  <c:v>2678</c:v>
                </c:pt>
                <c:pt idx="74">
                  <c:v>1727</c:v>
                </c:pt>
                <c:pt idx="75">
                  <c:v>1290</c:v>
                </c:pt>
                <c:pt idx="76">
                  <c:v>958</c:v>
                </c:pt>
                <c:pt idx="77">
                  <c:v>1369</c:v>
                </c:pt>
                <c:pt idx="78">
                  <c:v>757</c:v>
                </c:pt>
                <c:pt idx="79">
                  <c:v>638</c:v>
                </c:pt>
                <c:pt idx="80">
                  <c:v>872</c:v>
                </c:pt>
                <c:pt idx="81">
                  <c:v>610</c:v>
                </c:pt>
                <c:pt idx="82">
                  <c:v>2036</c:v>
                </c:pt>
                <c:pt idx="83">
                  <c:v>1658</c:v>
                </c:pt>
                <c:pt idx="84">
                  <c:v>1640</c:v>
                </c:pt>
                <c:pt idx="85">
                  <c:v>900</c:v>
                </c:pt>
                <c:pt idx="86">
                  <c:v>711</c:v>
                </c:pt>
                <c:pt idx="87">
                  <c:v>2282</c:v>
                </c:pt>
                <c:pt idx="88">
                  <c:v>1063</c:v>
                </c:pt>
                <c:pt idx="89">
                  <c:v>1086</c:v>
                </c:pt>
                <c:pt idx="90">
                  <c:v>827</c:v>
                </c:pt>
                <c:pt idx="91">
                  <c:v>2483</c:v>
                </c:pt>
                <c:pt idx="92">
                  <c:v>499</c:v>
                </c:pt>
                <c:pt idx="93">
                  <c:v>1269</c:v>
                </c:pt>
                <c:pt idx="94">
                  <c:v>1923</c:v>
                </c:pt>
                <c:pt idx="95">
                  <c:v>863</c:v>
                </c:pt>
                <c:pt idx="96">
                  <c:v>909</c:v>
                </c:pt>
                <c:pt idx="97">
                  <c:v>1005</c:v>
                </c:pt>
                <c:pt idx="98">
                  <c:v>1714</c:v>
                </c:pt>
                <c:pt idx="99">
                  <c:v>1506</c:v>
                </c:pt>
                <c:pt idx="100">
                  <c:v>1242</c:v>
                </c:pt>
                <c:pt idx="101">
                  <c:v>934</c:v>
                </c:pt>
                <c:pt idx="102">
                  <c:v>923</c:v>
                </c:pt>
                <c:pt idx="103">
                  <c:v>1005</c:v>
                </c:pt>
                <c:pt idx="104">
                  <c:v>1835</c:v>
                </c:pt>
                <c:pt idx="105">
                  <c:v>732</c:v>
                </c:pt>
                <c:pt idx="106">
                  <c:v>1895</c:v>
                </c:pt>
                <c:pt idx="107">
                  <c:v>872</c:v>
                </c:pt>
                <c:pt idx="108">
                  <c:v>915</c:v>
                </c:pt>
                <c:pt idx="109">
                  <c:v>2412</c:v>
                </c:pt>
                <c:pt idx="110">
                  <c:v>954</c:v>
                </c:pt>
                <c:pt idx="111">
                  <c:v>978</c:v>
                </c:pt>
                <c:pt idx="112">
                  <c:v>1102</c:v>
                </c:pt>
                <c:pt idx="113">
                  <c:v>1553</c:v>
                </c:pt>
                <c:pt idx="114">
                  <c:v>1017</c:v>
                </c:pt>
                <c:pt idx="115">
                  <c:v>1404</c:v>
                </c:pt>
                <c:pt idx="116">
                  <c:v>1670</c:v>
                </c:pt>
                <c:pt idx="117">
                  <c:v>1250</c:v>
                </c:pt>
                <c:pt idx="118">
                  <c:v>958</c:v>
                </c:pt>
                <c:pt idx="119">
                  <c:v>645</c:v>
                </c:pt>
                <c:pt idx="120">
                  <c:v>534</c:v>
                </c:pt>
                <c:pt idx="121">
                  <c:v>1886</c:v>
                </c:pt>
                <c:pt idx="122">
                  <c:v>1345</c:v>
                </c:pt>
                <c:pt idx="123">
                  <c:v>945</c:v>
                </c:pt>
                <c:pt idx="124">
                  <c:v>2144</c:v>
                </c:pt>
                <c:pt idx="125">
                  <c:v>905</c:v>
                </c:pt>
                <c:pt idx="126">
                  <c:v>2239</c:v>
                </c:pt>
                <c:pt idx="127">
                  <c:v>1636</c:v>
                </c:pt>
                <c:pt idx="128">
                  <c:v>1340</c:v>
                </c:pt>
                <c:pt idx="129">
                  <c:v>1138</c:v>
                </c:pt>
                <c:pt idx="130">
                  <c:v>1727</c:v>
                </c:pt>
                <c:pt idx="131">
                  <c:v>1557</c:v>
                </c:pt>
                <c:pt idx="132">
                  <c:v>938</c:v>
                </c:pt>
                <c:pt idx="133">
                  <c:v>1685</c:v>
                </c:pt>
                <c:pt idx="134">
                  <c:v>2281</c:v>
                </c:pt>
                <c:pt idx="135">
                  <c:v>2070</c:v>
                </c:pt>
                <c:pt idx="136">
                  <c:v>1057</c:v>
                </c:pt>
                <c:pt idx="137">
                  <c:v>1023</c:v>
                </c:pt>
                <c:pt idx="138">
                  <c:v>1206</c:v>
                </c:pt>
                <c:pt idx="139">
                  <c:v>1086</c:v>
                </c:pt>
                <c:pt idx="140">
                  <c:v>1440</c:v>
                </c:pt>
                <c:pt idx="141">
                  <c:v>1004</c:v>
                </c:pt>
                <c:pt idx="142">
                  <c:v>980</c:v>
                </c:pt>
                <c:pt idx="143">
                  <c:v>1360</c:v>
                </c:pt>
                <c:pt idx="144">
                  <c:v>2646</c:v>
                </c:pt>
                <c:pt idx="145">
                  <c:v>1585</c:v>
                </c:pt>
                <c:pt idx="146">
                  <c:v>940</c:v>
                </c:pt>
                <c:pt idx="147">
                  <c:v>541</c:v>
                </c:pt>
                <c:pt idx="148">
                  <c:v>1175</c:v>
                </c:pt>
                <c:pt idx="149">
                  <c:v>828</c:v>
                </c:pt>
                <c:pt idx="150">
                  <c:v>1727</c:v>
                </c:pt>
                <c:pt idx="151">
                  <c:v>1553</c:v>
                </c:pt>
                <c:pt idx="152">
                  <c:v>1727</c:v>
                </c:pt>
                <c:pt idx="153">
                  <c:v>742</c:v>
                </c:pt>
                <c:pt idx="154">
                  <c:v>1631</c:v>
                </c:pt>
                <c:pt idx="155">
                  <c:v>1273</c:v>
                </c:pt>
                <c:pt idx="156">
                  <c:v>1529</c:v>
                </c:pt>
                <c:pt idx="157">
                  <c:v>1852</c:v>
                </c:pt>
                <c:pt idx="158">
                  <c:v>1244</c:v>
                </c:pt>
                <c:pt idx="159">
                  <c:v>682</c:v>
                </c:pt>
                <c:pt idx="160">
                  <c:v>1103</c:v>
                </c:pt>
                <c:pt idx="161">
                  <c:v>1170</c:v>
                </c:pt>
                <c:pt idx="162">
                  <c:v>993</c:v>
                </c:pt>
                <c:pt idx="163">
                  <c:v>1088</c:v>
                </c:pt>
                <c:pt idx="164">
                  <c:v>960</c:v>
                </c:pt>
                <c:pt idx="165">
                  <c:v>1020</c:v>
                </c:pt>
                <c:pt idx="166">
                  <c:v>1028</c:v>
                </c:pt>
                <c:pt idx="167">
                  <c:v>1277</c:v>
                </c:pt>
                <c:pt idx="168">
                  <c:v>2070</c:v>
                </c:pt>
                <c:pt idx="169">
                  <c:v>672</c:v>
                </c:pt>
                <c:pt idx="170">
                  <c:v>1129</c:v>
                </c:pt>
                <c:pt idx="171">
                  <c:v>2039</c:v>
                </c:pt>
                <c:pt idx="172">
                  <c:v>786</c:v>
                </c:pt>
                <c:pt idx="173">
                  <c:v>1870</c:v>
                </c:pt>
                <c:pt idx="174">
                  <c:v>856</c:v>
                </c:pt>
                <c:pt idx="175">
                  <c:v>557</c:v>
                </c:pt>
                <c:pt idx="176">
                  <c:v>1907</c:v>
                </c:pt>
                <c:pt idx="177">
                  <c:v>1064</c:v>
                </c:pt>
                <c:pt idx="178">
                  <c:v>1823</c:v>
                </c:pt>
                <c:pt idx="179">
                  <c:v>1250</c:v>
                </c:pt>
                <c:pt idx="180">
                  <c:v>1271</c:v>
                </c:pt>
                <c:pt idx="181">
                  <c:v>853</c:v>
                </c:pt>
                <c:pt idx="182">
                  <c:v>920</c:v>
                </c:pt>
                <c:pt idx="183">
                  <c:v>897</c:v>
                </c:pt>
                <c:pt idx="184">
                  <c:v>2157</c:v>
                </c:pt>
                <c:pt idx="185">
                  <c:v>2698</c:v>
                </c:pt>
                <c:pt idx="186">
                  <c:v>1100</c:v>
                </c:pt>
                <c:pt idx="187">
                  <c:v>870</c:v>
                </c:pt>
                <c:pt idx="188">
                  <c:v>1141</c:v>
                </c:pt>
                <c:pt idx="189">
                  <c:v>566</c:v>
                </c:pt>
                <c:pt idx="190">
                  <c:v>1301</c:v>
                </c:pt>
                <c:pt idx="191">
                  <c:v>732</c:v>
                </c:pt>
                <c:pt idx="192">
                  <c:v>1164</c:v>
                </c:pt>
                <c:pt idx="193">
                  <c:v>1429</c:v>
                </c:pt>
                <c:pt idx="194">
                  <c:v>2216</c:v>
                </c:pt>
                <c:pt idx="195">
                  <c:v>1957</c:v>
                </c:pt>
                <c:pt idx="196">
                  <c:v>1157</c:v>
                </c:pt>
                <c:pt idx="197">
                  <c:v>945</c:v>
                </c:pt>
                <c:pt idx="198">
                  <c:v>159</c:v>
                </c:pt>
                <c:pt idx="199">
                  <c:v>1047</c:v>
                </c:pt>
                <c:pt idx="200">
                  <c:v>1654</c:v>
                </c:pt>
                <c:pt idx="201">
                  <c:v>717</c:v>
                </c:pt>
                <c:pt idx="202">
                  <c:v>2002</c:v>
                </c:pt>
                <c:pt idx="203">
                  <c:v>453</c:v>
                </c:pt>
                <c:pt idx="204">
                  <c:v>2922</c:v>
                </c:pt>
                <c:pt idx="205">
                  <c:v>1382</c:v>
                </c:pt>
                <c:pt idx="206">
                  <c:v>410</c:v>
                </c:pt>
                <c:pt idx="207">
                  <c:v>1130</c:v>
                </c:pt>
                <c:pt idx="208">
                  <c:v>725</c:v>
                </c:pt>
                <c:pt idx="209">
                  <c:v>1506</c:v>
                </c:pt>
                <c:pt idx="210">
                  <c:v>1694</c:v>
                </c:pt>
                <c:pt idx="211">
                  <c:v>1016</c:v>
                </c:pt>
                <c:pt idx="212">
                  <c:v>1738</c:v>
                </c:pt>
                <c:pt idx="213">
                  <c:v>676</c:v>
                </c:pt>
                <c:pt idx="214">
                  <c:v>1131</c:v>
                </c:pt>
                <c:pt idx="215">
                  <c:v>650</c:v>
                </c:pt>
                <c:pt idx="216">
                  <c:v>500</c:v>
                </c:pt>
                <c:pt idx="217">
                  <c:v>1897</c:v>
                </c:pt>
                <c:pt idx="218">
                  <c:v>1345</c:v>
                </c:pt>
                <c:pt idx="219">
                  <c:v>1530</c:v>
                </c:pt>
                <c:pt idx="220">
                  <c:v>1060</c:v>
                </c:pt>
                <c:pt idx="221">
                  <c:v>1141</c:v>
                </c:pt>
                <c:pt idx="222">
                  <c:v>1046</c:v>
                </c:pt>
                <c:pt idx="223">
                  <c:v>1142</c:v>
                </c:pt>
                <c:pt idx="224">
                  <c:v>1850</c:v>
                </c:pt>
                <c:pt idx="225">
                  <c:v>830</c:v>
                </c:pt>
                <c:pt idx="226">
                  <c:v>900</c:v>
                </c:pt>
                <c:pt idx="227">
                  <c:v>1140</c:v>
                </c:pt>
                <c:pt idx="228">
                  <c:v>2463</c:v>
                </c:pt>
                <c:pt idx="229">
                  <c:v>2556</c:v>
                </c:pt>
                <c:pt idx="230">
                  <c:v>1015</c:v>
                </c:pt>
                <c:pt idx="231">
                  <c:v>405</c:v>
                </c:pt>
                <c:pt idx="232">
                  <c:v>452</c:v>
                </c:pt>
                <c:pt idx="233">
                  <c:v>764</c:v>
                </c:pt>
                <c:pt idx="234">
                  <c:v>896</c:v>
                </c:pt>
                <c:pt idx="235">
                  <c:v>2103</c:v>
                </c:pt>
                <c:pt idx="236">
                  <c:v>2087</c:v>
                </c:pt>
                <c:pt idx="237">
                  <c:v>2102</c:v>
                </c:pt>
                <c:pt idx="238">
                  <c:v>2552</c:v>
                </c:pt>
                <c:pt idx="239">
                  <c:v>945</c:v>
                </c:pt>
                <c:pt idx="240">
                  <c:v>2281</c:v>
                </c:pt>
                <c:pt idx="241">
                  <c:v>638</c:v>
                </c:pt>
                <c:pt idx="242">
                  <c:v>822</c:v>
                </c:pt>
                <c:pt idx="243">
                  <c:v>2711</c:v>
                </c:pt>
                <c:pt idx="244">
                  <c:v>1176</c:v>
                </c:pt>
                <c:pt idx="245">
                  <c:v>990</c:v>
                </c:pt>
                <c:pt idx="246">
                  <c:v>828</c:v>
                </c:pt>
                <c:pt idx="247">
                  <c:v>1591</c:v>
                </c:pt>
                <c:pt idx="248">
                  <c:v>1533</c:v>
                </c:pt>
                <c:pt idx="249">
                  <c:v>1143</c:v>
                </c:pt>
                <c:pt idx="250">
                  <c:v>1102</c:v>
                </c:pt>
                <c:pt idx="251">
                  <c:v>1191</c:v>
                </c:pt>
                <c:pt idx="252">
                  <c:v>656</c:v>
                </c:pt>
                <c:pt idx="253">
                  <c:v>1290</c:v>
                </c:pt>
                <c:pt idx="254">
                  <c:v>800</c:v>
                </c:pt>
                <c:pt idx="255">
                  <c:v>947</c:v>
                </c:pt>
                <c:pt idx="256">
                  <c:v>1423</c:v>
                </c:pt>
                <c:pt idx="257">
                  <c:v>1021</c:v>
                </c:pt>
                <c:pt idx="258">
                  <c:v>1558</c:v>
                </c:pt>
                <c:pt idx="259">
                  <c:v>2100</c:v>
                </c:pt>
                <c:pt idx="260">
                  <c:v>1141</c:v>
                </c:pt>
                <c:pt idx="261">
                  <c:v>793</c:v>
                </c:pt>
                <c:pt idx="262">
                  <c:v>2202</c:v>
                </c:pt>
                <c:pt idx="263">
                  <c:v>1040</c:v>
                </c:pt>
                <c:pt idx="264">
                  <c:v>890</c:v>
                </c:pt>
                <c:pt idx="265">
                  <c:v>1332</c:v>
                </c:pt>
                <c:pt idx="266">
                  <c:v>1890</c:v>
                </c:pt>
                <c:pt idx="267">
                  <c:v>880</c:v>
                </c:pt>
                <c:pt idx="268">
                  <c:v>2198</c:v>
                </c:pt>
                <c:pt idx="269">
                  <c:v>485</c:v>
                </c:pt>
                <c:pt idx="270">
                  <c:v>1067</c:v>
                </c:pt>
                <c:pt idx="271">
                  <c:v>2514</c:v>
                </c:pt>
                <c:pt idx="272">
                  <c:v>725</c:v>
                </c:pt>
                <c:pt idx="273">
                  <c:v>1478</c:v>
                </c:pt>
                <c:pt idx="274">
                  <c:v>615</c:v>
                </c:pt>
                <c:pt idx="275">
                  <c:v>1246</c:v>
                </c:pt>
                <c:pt idx="276">
                  <c:v>924</c:v>
                </c:pt>
                <c:pt idx="277">
                  <c:v>1600</c:v>
                </c:pt>
                <c:pt idx="278">
                  <c:v>1183</c:v>
                </c:pt>
                <c:pt idx="279">
                  <c:v>898</c:v>
                </c:pt>
                <c:pt idx="280">
                  <c:v>2003</c:v>
                </c:pt>
                <c:pt idx="281">
                  <c:v>1099</c:v>
                </c:pt>
                <c:pt idx="282">
                  <c:v>568</c:v>
                </c:pt>
                <c:pt idx="283">
                  <c:v>1173</c:v>
                </c:pt>
                <c:pt idx="284">
                  <c:v>715</c:v>
                </c:pt>
                <c:pt idx="285">
                  <c:v>1478</c:v>
                </c:pt>
                <c:pt idx="286">
                  <c:v>1172</c:v>
                </c:pt>
                <c:pt idx="287">
                  <c:v>964</c:v>
                </c:pt>
                <c:pt idx="288">
                  <c:v>1134</c:v>
                </c:pt>
                <c:pt idx="289">
                  <c:v>1854</c:v>
                </c:pt>
                <c:pt idx="290">
                  <c:v>968</c:v>
                </c:pt>
                <c:pt idx="291">
                  <c:v>2510</c:v>
                </c:pt>
                <c:pt idx="292">
                  <c:v>600</c:v>
                </c:pt>
                <c:pt idx="293">
                  <c:v>756</c:v>
                </c:pt>
                <c:pt idx="294">
                  <c:v>1649</c:v>
                </c:pt>
                <c:pt idx="295">
                  <c:v>721</c:v>
                </c:pt>
                <c:pt idx="296">
                  <c:v>866</c:v>
                </c:pt>
                <c:pt idx="297">
                  <c:v>2463</c:v>
                </c:pt>
                <c:pt idx="298">
                  <c:v>308</c:v>
                </c:pt>
                <c:pt idx="299">
                  <c:v>900</c:v>
                </c:pt>
                <c:pt idx="300">
                  <c:v>669</c:v>
                </c:pt>
                <c:pt idx="301">
                  <c:v>870</c:v>
                </c:pt>
                <c:pt idx="302">
                  <c:v>959</c:v>
                </c:pt>
                <c:pt idx="303">
                  <c:v>571</c:v>
                </c:pt>
                <c:pt idx="304">
                  <c:v>870</c:v>
                </c:pt>
                <c:pt idx="305">
                  <c:v>1397</c:v>
                </c:pt>
                <c:pt idx="306">
                  <c:v>1496</c:v>
                </c:pt>
                <c:pt idx="307">
                  <c:v>1210</c:v>
                </c:pt>
                <c:pt idx="308">
                  <c:v>792</c:v>
                </c:pt>
                <c:pt idx="309">
                  <c:v>697</c:v>
                </c:pt>
                <c:pt idx="310">
                  <c:v>820</c:v>
                </c:pt>
                <c:pt idx="311">
                  <c:v>792</c:v>
                </c:pt>
                <c:pt idx="312">
                  <c:v>1438</c:v>
                </c:pt>
                <c:pt idx="313">
                  <c:v>720</c:v>
                </c:pt>
                <c:pt idx="314">
                  <c:v>1300</c:v>
                </c:pt>
                <c:pt idx="315">
                  <c:v>1814</c:v>
                </c:pt>
                <c:pt idx="316">
                  <c:v>605</c:v>
                </c:pt>
                <c:pt idx="317">
                  <c:v>3369</c:v>
                </c:pt>
                <c:pt idx="318">
                  <c:v>549</c:v>
                </c:pt>
                <c:pt idx="319">
                  <c:v>860</c:v>
                </c:pt>
                <c:pt idx="320">
                  <c:v>720</c:v>
                </c:pt>
                <c:pt idx="321">
                  <c:v>1139</c:v>
                </c:pt>
                <c:pt idx="322">
                  <c:v>1176</c:v>
                </c:pt>
                <c:pt idx="323">
                  <c:v>1230</c:v>
                </c:pt>
                <c:pt idx="324">
                  <c:v>696</c:v>
                </c:pt>
                <c:pt idx="325">
                  <c:v>1173</c:v>
                </c:pt>
                <c:pt idx="326">
                  <c:v>795</c:v>
                </c:pt>
                <c:pt idx="327">
                  <c:v>870</c:v>
                </c:pt>
                <c:pt idx="328">
                  <c:v>2458</c:v>
                </c:pt>
                <c:pt idx="329">
                  <c:v>1300</c:v>
                </c:pt>
                <c:pt idx="330">
                  <c:v>925</c:v>
                </c:pt>
                <c:pt idx="331">
                  <c:v>1185</c:v>
                </c:pt>
                <c:pt idx="332">
                  <c:v>1513</c:v>
                </c:pt>
                <c:pt idx="333">
                  <c:v>860</c:v>
                </c:pt>
                <c:pt idx="334">
                  <c:v>1567</c:v>
                </c:pt>
                <c:pt idx="335">
                  <c:v>1006</c:v>
                </c:pt>
                <c:pt idx="336">
                  <c:v>1840</c:v>
                </c:pt>
                <c:pt idx="337">
                  <c:v>1134</c:v>
                </c:pt>
                <c:pt idx="338">
                  <c:v>684</c:v>
                </c:pt>
                <c:pt idx="339">
                  <c:v>1104</c:v>
                </c:pt>
                <c:pt idx="340">
                  <c:v>1060</c:v>
                </c:pt>
                <c:pt idx="341">
                  <c:v>1290</c:v>
                </c:pt>
                <c:pt idx="342">
                  <c:v>1567</c:v>
                </c:pt>
                <c:pt idx="343">
                  <c:v>1030</c:v>
                </c:pt>
                <c:pt idx="344">
                  <c:v>1505</c:v>
                </c:pt>
                <c:pt idx="345">
                  <c:v>1256</c:v>
                </c:pt>
                <c:pt idx="346">
                  <c:v>1100</c:v>
                </c:pt>
                <c:pt idx="347">
                  <c:v>875</c:v>
                </c:pt>
                <c:pt idx="348">
                  <c:v>1056</c:v>
                </c:pt>
                <c:pt idx="349">
                  <c:v>1192</c:v>
                </c:pt>
                <c:pt idx="350">
                  <c:v>2554</c:v>
                </c:pt>
                <c:pt idx="351">
                  <c:v>902</c:v>
                </c:pt>
                <c:pt idx="352">
                  <c:v>1648</c:v>
                </c:pt>
                <c:pt idx="353">
                  <c:v>1873</c:v>
                </c:pt>
                <c:pt idx="354">
                  <c:v>853</c:v>
                </c:pt>
                <c:pt idx="355">
                  <c:v>1957</c:v>
                </c:pt>
                <c:pt idx="356">
                  <c:v>1344</c:v>
                </c:pt>
                <c:pt idx="357">
                  <c:v>2660</c:v>
                </c:pt>
                <c:pt idx="358">
                  <c:v>630</c:v>
                </c:pt>
                <c:pt idx="359">
                  <c:v>1161</c:v>
                </c:pt>
                <c:pt idx="360">
                  <c:v>1246</c:v>
                </c:pt>
                <c:pt idx="361">
                  <c:v>550</c:v>
                </c:pt>
                <c:pt idx="362">
                  <c:v>2485</c:v>
                </c:pt>
                <c:pt idx="363">
                  <c:v>1230</c:v>
                </c:pt>
                <c:pt idx="364">
                  <c:v>1104</c:v>
                </c:pt>
                <c:pt idx="365">
                  <c:v>1260</c:v>
                </c:pt>
                <c:pt idx="366">
                  <c:v>1234</c:v>
                </c:pt>
                <c:pt idx="367">
                  <c:v>725</c:v>
                </c:pt>
                <c:pt idx="368">
                  <c:v>1560</c:v>
                </c:pt>
                <c:pt idx="369">
                  <c:v>2398</c:v>
                </c:pt>
                <c:pt idx="370">
                  <c:v>842</c:v>
                </c:pt>
                <c:pt idx="371">
                  <c:v>750</c:v>
                </c:pt>
                <c:pt idx="372">
                  <c:v>1384</c:v>
                </c:pt>
                <c:pt idx="373">
                  <c:v>1141</c:v>
                </c:pt>
                <c:pt idx="374">
                  <c:v>870</c:v>
                </c:pt>
                <c:pt idx="375">
                  <c:v>2194</c:v>
                </c:pt>
                <c:pt idx="376">
                  <c:v>1488</c:v>
                </c:pt>
                <c:pt idx="377">
                  <c:v>2291</c:v>
                </c:pt>
                <c:pt idx="378">
                  <c:v>792</c:v>
                </c:pt>
                <c:pt idx="379">
                  <c:v>1345</c:v>
                </c:pt>
                <c:pt idx="380">
                  <c:v>804</c:v>
                </c:pt>
                <c:pt idx="381">
                  <c:v>1304</c:v>
                </c:pt>
                <c:pt idx="382">
                  <c:v>638</c:v>
                </c:pt>
                <c:pt idx="383">
                  <c:v>346</c:v>
                </c:pt>
                <c:pt idx="384">
                  <c:v>1345</c:v>
                </c:pt>
                <c:pt idx="385">
                  <c:v>1164</c:v>
                </c:pt>
                <c:pt idx="386">
                  <c:v>1263</c:v>
                </c:pt>
                <c:pt idx="387">
                  <c:v>1991</c:v>
                </c:pt>
                <c:pt idx="388">
                  <c:v>865</c:v>
                </c:pt>
                <c:pt idx="389">
                  <c:v>2128</c:v>
                </c:pt>
                <c:pt idx="390">
                  <c:v>772</c:v>
                </c:pt>
                <c:pt idx="391">
                  <c:v>806</c:v>
                </c:pt>
                <c:pt idx="392">
                  <c:v>1176</c:v>
                </c:pt>
                <c:pt idx="393">
                  <c:v>947</c:v>
                </c:pt>
                <c:pt idx="394">
                  <c:v>660</c:v>
                </c:pt>
                <c:pt idx="395">
                  <c:v>1559</c:v>
                </c:pt>
                <c:pt idx="396">
                  <c:v>799</c:v>
                </c:pt>
                <c:pt idx="397">
                  <c:v>1260</c:v>
                </c:pt>
                <c:pt idx="398">
                  <c:v>1937</c:v>
                </c:pt>
                <c:pt idx="399">
                  <c:v>1579</c:v>
                </c:pt>
                <c:pt idx="400">
                  <c:v>2024</c:v>
                </c:pt>
                <c:pt idx="401">
                  <c:v>779</c:v>
                </c:pt>
                <c:pt idx="402">
                  <c:v>1000</c:v>
                </c:pt>
                <c:pt idx="403">
                  <c:v>963</c:v>
                </c:pt>
                <c:pt idx="404">
                  <c:v>1120</c:v>
                </c:pt>
                <c:pt idx="405">
                  <c:v>1421</c:v>
                </c:pt>
                <c:pt idx="406">
                  <c:v>974</c:v>
                </c:pt>
                <c:pt idx="407">
                  <c:v>2300</c:v>
                </c:pt>
                <c:pt idx="408">
                  <c:v>564</c:v>
                </c:pt>
                <c:pt idx="409">
                  <c:v>4163</c:v>
                </c:pt>
                <c:pt idx="410">
                  <c:v>2002</c:v>
                </c:pt>
                <c:pt idx="411">
                  <c:v>783</c:v>
                </c:pt>
                <c:pt idx="412">
                  <c:v>1132</c:v>
                </c:pt>
                <c:pt idx="413">
                  <c:v>712</c:v>
                </c:pt>
                <c:pt idx="414">
                  <c:v>976</c:v>
                </c:pt>
                <c:pt idx="415">
                  <c:v>1511</c:v>
                </c:pt>
                <c:pt idx="416">
                  <c:v>1909</c:v>
                </c:pt>
                <c:pt idx="417">
                  <c:v>1540</c:v>
                </c:pt>
                <c:pt idx="418">
                  <c:v>2730</c:v>
                </c:pt>
                <c:pt idx="419">
                  <c:v>918</c:v>
                </c:pt>
                <c:pt idx="420">
                  <c:v>981</c:v>
                </c:pt>
                <c:pt idx="421">
                  <c:v>1750</c:v>
                </c:pt>
                <c:pt idx="422">
                  <c:v>684</c:v>
                </c:pt>
                <c:pt idx="423">
                  <c:v>791</c:v>
                </c:pt>
                <c:pt idx="424">
                  <c:v>2462</c:v>
                </c:pt>
                <c:pt idx="425">
                  <c:v>1820</c:v>
                </c:pt>
                <c:pt idx="426">
                  <c:v>1515</c:v>
                </c:pt>
                <c:pt idx="427">
                  <c:v>748</c:v>
                </c:pt>
                <c:pt idx="428">
                  <c:v>1195</c:v>
                </c:pt>
                <c:pt idx="429">
                  <c:v>719</c:v>
                </c:pt>
                <c:pt idx="430">
                  <c:v>568</c:v>
                </c:pt>
                <c:pt idx="431">
                  <c:v>1565</c:v>
                </c:pt>
                <c:pt idx="432">
                  <c:v>650</c:v>
                </c:pt>
                <c:pt idx="433">
                  <c:v>1441</c:v>
                </c:pt>
                <c:pt idx="434">
                  <c:v>691</c:v>
                </c:pt>
                <c:pt idx="435">
                  <c:v>764</c:v>
                </c:pt>
                <c:pt idx="436">
                  <c:v>1092</c:v>
                </c:pt>
                <c:pt idx="437">
                  <c:v>840</c:v>
                </c:pt>
                <c:pt idx="438">
                  <c:v>953</c:v>
                </c:pt>
                <c:pt idx="439">
                  <c:v>947</c:v>
                </c:pt>
                <c:pt idx="440">
                  <c:v>939</c:v>
                </c:pt>
                <c:pt idx="441">
                  <c:v>945</c:v>
                </c:pt>
                <c:pt idx="442">
                  <c:v>1108</c:v>
                </c:pt>
                <c:pt idx="443">
                  <c:v>1265</c:v>
                </c:pt>
                <c:pt idx="444">
                  <c:v>1165</c:v>
                </c:pt>
                <c:pt idx="445">
                  <c:v>853</c:v>
                </c:pt>
                <c:pt idx="446">
                  <c:v>1299</c:v>
                </c:pt>
                <c:pt idx="447">
                  <c:v>1114</c:v>
                </c:pt>
                <c:pt idx="448">
                  <c:v>1672</c:v>
                </c:pt>
                <c:pt idx="449">
                  <c:v>1289</c:v>
                </c:pt>
                <c:pt idx="450">
                  <c:v>1215</c:v>
                </c:pt>
                <c:pt idx="451">
                  <c:v>1162</c:v>
                </c:pt>
                <c:pt idx="452">
                  <c:v>1289</c:v>
                </c:pt>
                <c:pt idx="453">
                  <c:v>2572</c:v>
                </c:pt>
                <c:pt idx="454">
                  <c:v>1435</c:v>
                </c:pt>
                <c:pt idx="455">
                  <c:v>1398</c:v>
                </c:pt>
                <c:pt idx="456">
                  <c:v>1210</c:v>
                </c:pt>
                <c:pt idx="457">
                  <c:v>1181</c:v>
                </c:pt>
                <c:pt idx="458">
                  <c:v>1312</c:v>
                </c:pt>
                <c:pt idx="459">
                  <c:v>832</c:v>
                </c:pt>
                <c:pt idx="460">
                  <c:v>1600</c:v>
                </c:pt>
                <c:pt idx="461">
                  <c:v>1778</c:v>
                </c:pt>
                <c:pt idx="462">
                  <c:v>1780</c:v>
                </c:pt>
                <c:pt idx="463">
                  <c:v>1604</c:v>
                </c:pt>
                <c:pt idx="464">
                  <c:v>2125</c:v>
                </c:pt>
                <c:pt idx="465">
                  <c:v>778</c:v>
                </c:pt>
                <c:pt idx="466">
                  <c:v>2448</c:v>
                </c:pt>
                <c:pt idx="467">
                  <c:v>1178</c:v>
                </c:pt>
                <c:pt idx="468">
                  <c:v>1060</c:v>
                </c:pt>
                <c:pt idx="469">
                  <c:v>1168</c:v>
                </c:pt>
                <c:pt idx="470">
                  <c:v>1121</c:v>
                </c:pt>
                <c:pt idx="471">
                  <c:v>1273</c:v>
                </c:pt>
                <c:pt idx="472">
                  <c:v>1589</c:v>
                </c:pt>
                <c:pt idx="473">
                  <c:v>1715</c:v>
                </c:pt>
                <c:pt idx="474">
                  <c:v>1063</c:v>
                </c:pt>
                <c:pt idx="475">
                  <c:v>880</c:v>
                </c:pt>
                <c:pt idx="476">
                  <c:v>615</c:v>
                </c:pt>
                <c:pt idx="477">
                  <c:v>1107</c:v>
                </c:pt>
                <c:pt idx="478">
                  <c:v>927</c:v>
                </c:pt>
                <c:pt idx="479">
                  <c:v>1611</c:v>
                </c:pt>
                <c:pt idx="480">
                  <c:v>958</c:v>
                </c:pt>
                <c:pt idx="481">
                  <c:v>1174</c:v>
                </c:pt>
                <c:pt idx="482">
                  <c:v>1596</c:v>
                </c:pt>
                <c:pt idx="483">
                  <c:v>1187</c:v>
                </c:pt>
                <c:pt idx="484">
                  <c:v>2398</c:v>
                </c:pt>
                <c:pt idx="485">
                  <c:v>577</c:v>
                </c:pt>
                <c:pt idx="486">
                  <c:v>1000</c:v>
                </c:pt>
                <c:pt idx="487">
                  <c:v>832</c:v>
                </c:pt>
                <c:pt idx="488">
                  <c:v>1026</c:v>
                </c:pt>
                <c:pt idx="489">
                  <c:v>1330</c:v>
                </c:pt>
                <c:pt idx="490">
                  <c:v>818</c:v>
                </c:pt>
                <c:pt idx="491">
                  <c:v>1257</c:v>
                </c:pt>
                <c:pt idx="492">
                  <c:v>925</c:v>
                </c:pt>
                <c:pt idx="493">
                  <c:v>3085</c:v>
                </c:pt>
                <c:pt idx="494">
                  <c:v>500</c:v>
                </c:pt>
                <c:pt idx="495">
                  <c:v>1885</c:v>
                </c:pt>
                <c:pt idx="496">
                  <c:v>500</c:v>
                </c:pt>
                <c:pt idx="497">
                  <c:v>1284</c:v>
                </c:pt>
                <c:pt idx="498">
                  <c:v>1557</c:v>
                </c:pt>
                <c:pt idx="499">
                  <c:v>1074</c:v>
                </c:pt>
                <c:pt idx="500">
                  <c:v>1176</c:v>
                </c:pt>
                <c:pt idx="501">
                  <c:v>906</c:v>
                </c:pt>
                <c:pt idx="502">
                  <c:v>1034</c:v>
                </c:pt>
                <c:pt idx="503">
                  <c:v>1195</c:v>
                </c:pt>
                <c:pt idx="504">
                  <c:v>751</c:v>
                </c:pt>
                <c:pt idx="505">
                  <c:v>1120</c:v>
                </c:pt>
                <c:pt idx="506">
                  <c:v>1592</c:v>
                </c:pt>
                <c:pt idx="507">
                  <c:v>850</c:v>
                </c:pt>
                <c:pt idx="508">
                  <c:v>781</c:v>
                </c:pt>
                <c:pt idx="509">
                  <c:v>1237</c:v>
                </c:pt>
                <c:pt idx="510">
                  <c:v>735</c:v>
                </c:pt>
                <c:pt idx="511">
                  <c:v>2048</c:v>
                </c:pt>
                <c:pt idx="512">
                  <c:v>798</c:v>
                </c:pt>
                <c:pt idx="513">
                  <c:v>472</c:v>
                </c:pt>
                <c:pt idx="514">
                  <c:v>670</c:v>
                </c:pt>
                <c:pt idx="515">
                  <c:v>1506</c:v>
                </c:pt>
                <c:pt idx="516">
                  <c:v>2258</c:v>
                </c:pt>
                <c:pt idx="517">
                  <c:v>2965</c:v>
                </c:pt>
                <c:pt idx="518">
                  <c:v>3324</c:v>
                </c:pt>
                <c:pt idx="519">
                  <c:v>917</c:v>
                </c:pt>
                <c:pt idx="520">
                  <c:v>1139</c:v>
                </c:pt>
                <c:pt idx="521">
                  <c:v>1749</c:v>
                </c:pt>
                <c:pt idx="522">
                  <c:v>790</c:v>
                </c:pt>
                <c:pt idx="523">
                  <c:v>890</c:v>
                </c:pt>
                <c:pt idx="524">
                  <c:v>1814</c:v>
                </c:pt>
                <c:pt idx="525">
                  <c:v>992</c:v>
                </c:pt>
                <c:pt idx="526">
                  <c:v>1273</c:v>
                </c:pt>
                <c:pt idx="527">
                  <c:v>650</c:v>
                </c:pt>
                <c:pt idx="528">
                  <c:v>1072</c:v>
                </c:pt>
                <c:pt idx="529">
                  <c:v>748</c:v>
                </c:pt>
                <c:pt idx="530">
                  <c:v>1260</c:v>
                </c:pt>
                <c:pt idx="531">
                  <c:v>500</c:v>
                </c:pt>
                <c:pt idx="532">
                  <c:v>815</c:v>
                </c:pt>
                <c:pt idx="533">
                  <c:v>753</c:v>
                </c:pt>
                <c:pt idx="534">
                  <c:v>2042</c:v>
                </c:pt>
                <c:pt idx="535">
                  <c:v>1866</c:v>
                </c:pt>
                <c:pt idx="536">
                  <c:v>1570</c:v>
                </c:pt>
                <c:pt idx="537">
                  <c:v>1381</c:v>
                </c:pt>
                <c:pt idx="538">
                  <c:v>2411</c:v>
                </c:pt>
                <c:pt idx="539">
                  <c:v>1885</c:v>
                </c:pt>
                <c:pt idx="540">
                  <c:v>3344</c:v>
                </c:pt>
                <c:pt idx="541">
                  <c:v>1148</c:v>
                </c:pt>
                <c:pt idx="542">
                  <c:v>935</c:v>
                </c:pt>
                <c:pt idx="543">
                  <c:v>1158</c:v>
                </c:pt>
                <c:pt idx="544">
                  <c:v>698</c:v>
                </c:pt>
                <c:pt idx="545">
                  <c:v>931</c:v>
                </c:pt>
                <c:pt idx="546">
                  <c:v>578</c:v>
                </c:pt>
                <c:pt idx="547">
                  <c:v>1085</c:v>
                </c:pt>
                <c:pt idx="548">
                  <c:v>926</c:v>
                </c:pt>
                <c:pt idx="549">
                  <c:v>747</c:v>
                </c:pt>
                <c:pt idx="550">
                  <c:v>927</c:v>
                </c:pt>
                <c:pt idx="551">
                  <c:v>987</c:v>
                </c:pt>
                <c:pt idx="552">
                  <c:v>2553</c:v>
                </c:pt>
                <c:pt idx="553">
                  <c:v>1333</c:v>
                </c:pt>
                <c:pt idx="554">
                  <c:v>1590</c:v>
                </c:pt>
                <c:pt idx="555">
                  <c:v>915</c:v>
                </c:pt>
                <c:pt idx="556">
                  <c:v>1467</c:v>
                </c:pt>
                <c:pt idx="557">
                  <c:v>1628</c:v>
                </c:pt>
                <c:pt idx="558">
                  <c:v>1046</c:v>
                </c:pt>
                <c:pt idx="559">
                  <c:v>992</c:v>
                </c:pt>
                <c:pt idx="560">
                  <c:v>638</c:v>
                </c:pt>
                <c:pt idx="561">
                  <c:v>1115</c:v>
                </c:pt>
                <c:pt idx="562">
                  <c:v>638</c:v>
                </c:pt>
                <c:pt idx="563">
                  <c:v>1230</c:v>
                </c:pt>
                <c:pt idx="564">
                  <c:v>1416</c:v>
                </c:pt>
                <c:pt idx="565">
                  <c:v>835</c:v>
                </c:pt>
                <c:pt idx="566">
                  <c:v>1160</c:v>
                </c:pt>
                <c:pt idx="567">
                  <c:v>918</c:v>
                </c:pt>
                <c:pt idx="568">
                  <c:v>793</c:v>
                </c:pt>
                <c:pt idx="569">
                  <c:v>1275</c:v>
                </c:pt>
                <c:pt idx="570">
                  <c:v>660</c:v>
                </c:pt>
                <c:pt idx="571">
                  <c:v>921</c:v>
                </c:pt>
                <c:pt idx="572">
                  <c:v>692</c:v>
                </c:pt>
                <c:pt idx="573">
                  <c:v>1672</c:v>
                </c:pt>
                <c:pt idx="574">
                  <c:v>925</c:v>
                </c:pt>
                <c:pt idx="575">
                  <c:v>1451</c:v>
                </c:pt>
                <c:pt idx="576">
                  <c:v>1982</c:v>
                </c:pt>
                <c:pt idx="577">
                  <c:v>964</c:v>
                </c:pt>
                <c:pt idx="578">
                  <c:v>1290</c:v>
                </c:pt>
                <c:pt idx="579">
                  <c:v>1339</c:v>
                </c:pt>
                <c:pt idx="580">
                  <c:v>1338</c:v>
                </c:pt>
                <c:pt idx="581">
                  <c:v>992</c:v>
                </c:pt>
                <c:pt idx="582">
                  <c:v>1002</c:v>
                </c:pt>
                <c:pt idx="583">
                  <c:v>925</c:v>
                </c:pt>
                <c:pt idx="584">
                  <c:v>776</c:v>
                </c:pt>
                <c:pt idx="585">
                  <c:v>564</c:v>
                </c:pt>
                <c:pt idx="586">
                  <c:v>1414</c:v>
                </c:pt>
                <c:pt idx="587">
                  <c:v>564</c:v>
                </c:pt>
                <c:pt idx="588">
                  <c:v>1522</c:v>
                </c:pt>
                <c:pt idx="589">
                  <c:v>1416</c:v>
                </c:pt>
                <c:pt idx="590">
                  <c:v>1200</c:v>
                </c:pt>
                <c:pt idx="591">
                  <c:v>1220</c:v>
                </c:pt>
                <c:pt idx="592">
                  <c:v>495</c:v>
                </c:pt>
                <c:pt idx="593">
                  <c:v>804</c:v>
                </c:pt>
                <c:pt idx="594">
                  <c:v>540</c:v>
                </c:pt>
                <c:pt idx="595">
                  <c:v>1055</c:v>
                </c:pt>
                <c:pt idx="596">
                  <c:v>2133</c:v>
                </c:pt>
                <c:pt idx="597">
                  <c:v>753</c:v>
                </c:pt>
                <c:pt idx="598">
                  <c:v>2582</c:v>
                </c:pt>
                <c:pt idx="599">
                  <c:v>1051</c:v>
                </c:pt>
                <c:pt idx="600">
                  <c:v>2516</c:v>
                </c:pt>
                <c:pt idx="601">
                  <c:v>683</c:v>
                </c:pt>
                <c:pt idx="602">
                  <c:v>757</c:v>
                </c:pt>
                <c:pt idx="603">
                  <c:v>698</c:v>
                </c:pt>
                <c:pt idx="604">
                  <c:v>1655</c:v>
                </c:pt>
                <c:pt idx="605">
                  <c:v>1237</c:v>
                </c:pt>
                <c:pt idx="606">
                  <c:v>1160</c:v>
                </c:pt>
                <c:pt idx="607">
                  <c:v>504</c:v>
                </c:pt>
                <c:pt idx="608">
                  <c:v>518</c:v>
                </c:pt>
                <c:pt idx="609">
                  <c:v>1115</c:v>
                </c:pt>
                <c:pt idx="610">
                  <c:v>1422</c:v>
                </c:pt>
                <c:pt idx="611">
                  <c:v>1553</c:v>
                </c:pt>
                <c:pt idx="612">
                  <c:v>1243</c:v>
                </c:pt>
                <c:pt idx="613">
                  <c:v>2774</c:v>
                </c:pt>
                <c:pt idx="614">
                  <c:v>2174</c:v>
                </c:pt>
                <c:pt idx="615">
                  <c:v>585</c:v>
                </c:pt>
                <c:pt idx="616">
                  <c:v>1009</c:v>
                </c:pt>
                <c:pt idx="617">
                  <c:v>1218</c:v>
                </c:pt>
                <c:pt idx="618">
                  <c:v>1158</c:v>
                </c:pt>
                <c:pt idx="619">
                  <c:v>1101</c:v>
                </c:pt>
                <c:pt idx="620">
                  <c:v>951</c:v>
                </c:pt>
                <c:pt idx="621">
                  <c:v>1266</c:v>
                </c:pt>
                <c:pt idx="622">
                  <c:v>850</c:v>
                </c:pt>
                <c:pt idx="623">
                  <c:v>1175</c:v>
                </c:pt>
                <c:pt idx="624">
                  <c:v>1538</c:v>
                </c:pt>
                <c:pt idx="625">
                  <c:v>2067</c:v>
                </c:pt>
                <c:pt idx="626">
                  <c:v>1335</c:v>
                </c:pt>
                <c:pt idx="627">
                  <c:v>1039</c:v>
                </c:pt>
                <c:pt idx="628">
                  <c:v>2410</c:v>
                </c:pt>
                <c:pt idx="629">
                  <c:v>1220</c:v>
                </c:pt>
                <c:pt idx="630">
                  <c:v>509</c:v>
                </c:pt>
                <c:pt idx="631">
                  <c:v>1176</c:v>
                </c:pt>
                <c:pt idx="632">
                  <c:v>1555</c:v>
                </c:pt>
                <c:pt idx="633">
                  <c:v>1082</c:v>
                </c:pt>
                <c:pt idx="634">
                  <c:v>1074</c:v>
                </c:pt>
                <c:pt idx="635">
                  <c:v>860</c:v>
                </c:pt>
                <c:pt idx="636">
                  <c:v>1438</c:v>
                </c:pt>
                <c:pt idx="637">
                  <c:v>1037</c:v>
                </c:pt>
                <c:pt idx="638">
                  <c:v>932</c:v>
                </c:pt>
                <c:pt idx="639">
                  <c:v>1485</c:v>
                </c:pt>
                <c:pt idx="640">
                  <c:v>1630</c:v>
                </c:pt>
                <c:pt idx="641">
                  <c:v>1622</c:v>
                </c:pt>
                <c:pt idx="642">
                  <c:v>624</c:v>
                </c:pt>
                <c:pt idx="643">
                  <c:v>2061</c:v>
                </c:pt>
                <c:pt idx="644">
                  <c:v>1197</c:v>
                </c:pt>
                <c:pt idx="645">
                  <c:v>3154</c:v>
                </c:pt>
                <c:pt idx="646">
                  <c:v>1437</c:v>
                </c:pt>
                <c:pt idx="647">
                  <c:v>668</c:v>
                </c:pt>
                <c:pt idx="648">
                  <c:v>1345</c:v>
                </c:pt>
                <c:pt idx="649">
                  <c:v>1403</c:v>
                </c:pt>
                <c:pt idx="650">
                  <c:v>735</c:v>
                </c:pt>
                <c:pt idx="651">
                  <c:v>345</c:v>
                </c:pt>
                <c:pt idx="652">
                  <c:v>1178</c:v>
                </c:pt>
                <c:pt idx="653">
                  <c:v>964</c:v>
                </c:pt>
                <c:pt idx="654">
                  <c:v>2000</c:v>
                </c:pt>
                <c:pt idx="655">
                  <c:v>832</c:v>
                </c:pt>
                <c:pt idx="656">
                  <c:v>800</c:v>
                </c:pt>
                <c:pt idx="657">
                  <c:v>2660</c:v>
                </c:pt>
                <c:pt idx="658">
                  <c:v>825</c:v>
                </c:pt>
                <c:pt idx="659">
                  <c:v>950</c:v>
                </c:pt>
                <c:pt idx="660">
                  <c:v>1764</c:v>
                </c:pt>
                <c:pt idx="661">
                  <c:v>1240</c:v>
                </c:pt>
                <c:pt idx="662">
                  <c:v>1537</c:v>
                </c:pt>
                <c:pt idx="663">
                  <c:v>1121</c:v>
                </c:pt>
                <c:pt idx="664">
                  <c:v>1108</c:v>
                </c:pt>
                <c:pt idx="665">
                  <c:v>1837</c:v>
                </c:pt>
                <c:pt idx="666">
                  <c:v>786</c:v>
                </c:pt>
                <c:pt idx="667">
                  <c:v>2162</c:v>
                </c:pt>
                <c:pt idx="668">
                  <c:v>2274</c:v>
                </c:pt>
                <c:pt idx="669">
                  <c:v>633</c:v>
                </c:pt>
                <c:pt idx="670">
                  <c:v>887</c:v>
                </c:pt>
                <c:pt idx="671">
                  <c:v>970</c:v>
                </c:pt>
                <c:pt idx="672">
                  <c:v>1703</c:v>
                </c:pt>
                <c:pt idx="673">
                  <c:v>652</c:v>
                </c:pt>
                <c:pt idx="674">
                  <c:v>636</c:v>
                </c:pt>
                <c:pt idx="675">
                  <c:v>1347</c:v>
                </c:pt>
                <c:pt idx="676">
                  <c:v>1188</c:v>
                </c:pt>
                <c:pt idx="677">
                  <c:v>1088</c:v>
                </c:pt>
                <c:pt idx="678">
                  <c:v>737</c:v>
                </c:pt>
                <c:pt idx="679">
                  <c:v>986</c:v>
                </c:pt>
                <c:pt idx="680">
                  <c:v>450</c:v>
                </c:pt>
                <c:pt idx="681">
                  <c:v>1573</c:v>
                </c:pt>
                <c:pt idx="682">
                  <c:v>840</c:v>
                </c:pt>
                <c:pt idx="683">
                  <c:v>1356</c:v>
                </c:pt>
                <c:pt idx="684">
                  <c:v>1505</c:v>
                </c:pt>
                <c:pt idx="685">
                  <c:v>950</c:v>
                </c:pt>
                <c:pt idx="686">
                  <c:v>1503</c:v>
                </c:pt>
                <c:pt idx="687">
                  <c:v>1307</c:v>
                </c:pt>
                <c:pt idx="688">
                  <c:v>1277</c:v>
                </c:pt>
                <c:pt idx="689">
                  <c:v>1505</c:v>
                </c:pt>
                <c:pt idx="690">
                  <c:v>1005</c:v>
                </c:pt>
                <c:pt idx="691">
                  <c:v>1284</c:v>
                </c:pt>
                <c:pt idx="692">
                  <c:v>1218</c:v>
                </c:pt>
                <c:pt idx="693">
                  <c:v>2192</c:v>
                </c:pt>
                <c:pt idx="694">
                  <c:v>1150</c:v>
                </c:pt>
                <c:pt idx="695">
                  <c:v>1600</c:v>
                </c:pt>
                <c:pt idx="696">
                  <c:v>1082</c:v>
                </c:pt>
                <c:pt idx="697">
                  <c:v>1192</c:v>
                </c:pt>
                <c:pt idx="698">
                  <c:v>1255</c:v>
                </c:pt>
                <c:pt idx="699">
                  <c:v>1213</c:v>
                </c:pt>
                <c:pt idx="700">
                  <c:v>2199</c:v>
                </c:pt>
                <c:pt idx="701">
                  <c:v>1152</c:v>
                </c:pt>
                <c:pt idx="702">
                  <c:v>1180</c:v>
                </c:pt>
                <c:pt idx="703">
                  <c:v>1063</c:v>
                </c:pt>
                <c:pt idx="704">
                  <c:v>573</c:v>
                </c:pt>
                <c:pt idx="705">
                  <c:v>950</c:v>
                </c:pt>
                <c:pt idx="706">
                  <c:v>1000</c:v>
                </c:pt>
                <c:pt idx="707">
                  <c:v>1804</c:v>
                </c:pt>
                <c:pt idx="708">
                  <c:v>2400</c:v>
                </c:pt>
                <c:pt idx="709">
                  <c:v>737</c:v>
                </c:pt>
                <c:pt idx="710">
                  <c:v>1015</c:v>
                </c:pt>
                <c:pt idx="711">
                  <c:v>1206</c:v>
                </c:pt>
                <c:pt idx="712">
                  <c:v>547</c:v>
                </c:pt>
                <c:pt idx="713">
                  <c:v>1366</c:v>
                </c:pt>
                <c:pt idx="714">
                  <c:v>874</c:v>
                </c:pt>
                <c:pt idx="715">
                  <c:v>956</c:v>
                </c:pt>
                <c:pt idx="716">
                  <c:v>915</c:v>
                </c:pt>
                <c:pt idx="717">
                  <c:v>2455</c:v>
                </c:pt>
                <c:pt idx="718">
                  <c:v>1365</c:v>
                </c:pt>
                <c:pt idx="719">
                  <c:v>1075</c:v>
                </c:pt>
                <c:pt idx="720">
                  <c:v>2680</c:v>
                </c:pt>
                <c:pt idx="721">
                  <c:v>666</c:v>
                </c:pt>
                <c:pt idx="722">
                  <c:v>672</c:v>
                </c:pt>
                <c:pt idx="723">
                  <c:v>1099</c:v>
                </c:pt>
                <c:pt idx="724">
                  <c:v>1007</c:v>
                </c:pt>
                <c:pt idx="725">
                  <c:v>2280</c:v>
                </c:pt>
                <c:pt idx="726">
                  <c:v>922</c:v>
                </c:pt>
                <c:pt idx="727">
                  <c:v>1022</c:v>
                </c:pt>
                <c:pt idx="728">
                  <c:v>1046</c:v>
                </c:pt>
                <c:pt idx="729">
                  <c:v>3739</c:v>
                </c:pt>
                <c:pt idx="730">
                  <c:v>768</c:v>
                </c:pt>
                <c:pt idx="731">
                  <c:v>700</c:v>
                </c:pt>
                <c:pt idx="732">
                  <c:v>1128</c:v>
                </c:pt>
                <c:pt idx="733">
                  <c:v>1327</c:v>
                </c:pt>
                <c:pt idx="734">
                  <c:v>2412</c:v>
                </c:pt>
                <c:pt idx="735">
                  <c:v>1600</c:v>
                </c:pt>
                <c:pt idx="736">
                  <c:v>638</c:v>
                </c:pt>
                <c:pt idx="737">
                  <c:v>712</c:v>
                </c:pt>
                <c:pt idx="738">
                  <c:v>1260</c:v>
                </c:pt>
                <c:pt idx="739">
                  <c:v>615</c:v>
                </c:pt>
                <c:pt idx="740">
                  <c:v>2422</c:v>
                </c:pt>
                <c:pt idx="741">
                  <c:v>1120</c:v>
                </c:pt>
                <c:pt idx="742">
                  <c:v>970</c:v>
                </c:pt>
                <c:pt idx="743">
                  <c:v>1553</c:v>
                </c:pt>
                <c:pt idx="744">
                  <c:v>890</c:v>
                </c:pt>
                <c:pt idx="745">
                  <c:v>1199</c:v>
                </c:pt>
                <c:pt idx="746">
                  <c:v>2203</c:v>
                </c:pt>
                <c:pt idx="747">
                  <c:v>1685</c:v>
                </c:pt>
                <c:pt idx="748">
                  <c:v>1186</c:v>
                </c:pt>
                <c:pt idx="749">
                  <c:v>1172</c:v>
                </c:pt>
                <c:pt idx="750">
                  <c:v>1547</c:v>
                </c:pt>
                <c:pt idx="751">
                  <c:v>1367</c:v>
                </c:pt>
                <c:pt idx="752">
                  <c:v>1150</c:v>
                </c:pt>
                <c:pt idx="753">
                  <c:v>1140</c:v>
                </c:pt>
                <c:pt idx="754">
                  <c:v>987</c:v>
                </c:pt>
                <c:pt idx="755">
                  <c:v>838</c:v>
                </c:pt>
                <c:pt idx="756">
                  <c:v>3715</c:v>
                </c:pt>
                <c:pt idx="757">
                  <c:v>1108</c:v>
                </c:pt>
                <c:pt idx="758">
                  <c:v>734</c:v>
                </c:pt>
                <c:pt idx="759">
                  <c:v>927</c:v>
                </c:pt>
                <c:pt idx="760">
                  <c:v>590</c:v>
                </c:pt>
                <c:pt idx="761">
                  <c:v>530</c:v>
                </c:pt>
                <c:pt idx="762">
                  <c:v>826</c:v>
                </c:pt>
                <c:pt idx="763">
                  <c:v>361</c:v>
                </c:pt>
                <c:pt idx="764">
                  <c:v>810</c:v>
                </c:pt>
                <c:pt idx="765">
                  <c:v>983</c:v>
                </c:pt>
                <c:pt idx="766">
                  <c:v>407</c:v>
                </c:pt>
                <c:pt idx="767">
                  <c:v>1471</c:v>
                </c:pt>
                <c:pt idx="768">
                  <c:v>1440</c:v>
                </c:pt>
                <c:pt idx="769">
                  <c:v>1042</c:v>
                </c:pt>
                <c:pt idx="770">
                  <c:v>965</c:v>
                </c:pt>
                <c:pt idx="771">
                  <c:v>813</c:v>
                </c:pt>
                <c:pt idx="772">
                  <c:v>785</c:v>
                </c:pt>
                <c:pt idx="773">
                  <c:v>2173</c:v>
                </c:pt>
                <c:pt idx="774">
                  <c:v>828</c:v>
                </c:pt>
                <c:pt idx="775">
                  <c:v>1005</c:v>
                </c:pt>
                <c:pt idx="776">
                  <c:v>759</c:v>
                </c:pt>
                <c:pt idx="777">
                  <c:v>1851</c:v>
                </c:pt>
                <c:pt idx="778">
                  <c:v>1610</c:v>
                </c:pt>
                <c:pt idx="779">
                  <c:v>1183</c:v>
                </c:pt>
                <c:pt idx="780">
                  <c:v>785</c:v>
                </c:pt>
                <c:pt idx="781">
                  <c:v>1888</c:v>
                </c:pt>
                <c:pt idx="782">
                  <c:v>967</c:v>
                </c:pt>
                <c:pt idx="783">
                  <c:v>2980</c:v>
                </c:pt>
                <c:pt idx="784">
                  <c:v>1114</c:v>
                </c:pt>
                <c:pt idx="785">
                  <c:v>1668</c:v>
                </c:pt>
                <c:pt idx="786">
                  <c:v>2163</c:v>
                </c:pt>
                <c:pt idx="787">
                  <c:v>1300</c:v>
                </c:pt>
                <c:pt idx="788">
                  <c:v>1053</c:v>
                </c:pt>
                <c:pt idx="789">
                  <c:v>590</c:v>
                </c:pt>
                <c:pt idx="790">
                  <c:v>1185</c:v>
                </c:pt>
                <c:pt idx="791">
                  <c:v>596</c:v>
                </c:pt>
                <c:pt idx="792">
                  <c:v>1083</c:v>
                </c:pt>
                <c:pt idx="793">
                  <c:v>775</c:v>
                </c:pt>
                <c:pt idx="794">
                  <c:v>1532</c:v>
                </c:pt>
                <c:pt idx="795">
                  <c:v>646</c:v>
                </c:pt>
                <c:pt idx="796">
                  <c:v>1270</c:v>
                </c:pt>
                <c:pt idx="797">
                  <c:v>2419</c:v>
                </c:pt>
                <c:pt idx="798">
                  <c:v>860</c:v>
                </c:pt>
                <c:pt idx="799">
                  <c:v>1850</c:v>
                </c:pt>
                <c:pt idx="800">
                  <c:v>659</c:v>
                </c:pt>
                <c:pt idx="801">
                  <c:v>795</c:v>
                </c:pt>
                <c:pt idx="802">
                  <c:v>1418</c:v>
                </c:pt>
                <c:pt idx="803">
                  <c:v>698</c:v>
                </c:pt>
                <c:pt idx="804">
                  <c:v>684</c:v>
                </c:pt>
                <c:pt idx="805">
                  <c:v>1366</c:v>
                </c:pt>
                <c:pt idx="806">
                  <c:v>1615</c:v>
                </c:pt>
                <c:pt idx="807">
                  <c:v>775</c:v>
                </c:pt>
                <c:pt idx="808">
                  <c:v>1290</c:v>
                </c:pt>
                <c:pt idx="809">
                  <c:v>982</c:v>
                </c:pt>
                <c:pt idx="810">
                  <c:v>682</c:v>
                </c:pt>
                <c:pt idx="811">
                  <c:v>1094</c:v>
                </c:pt>
                <c:pt idx="812">
                  <c:v>925</c:v>
                </c:pt>
                <c:pt idx="813">
                  <c:v>1824</c:v>
                </c:pt>
                <c:pt idx="814">
                  <c:v>1682</c:v>
                </c:pt>
                <c:pt idx="815">
                  <c:v>785</c:v>
                </c:pt>
                <c:pt idx="816">
                  <c:v>705</c:v>
                </c:pt>
                <c:pt idx="817">
                  <c:v>1244</c:v>
                </c:pt>
                <c:pt idx="818">
                  <c:v>828</c:v>
                </c:pt>
                <c:pt idx="819">
                  <c:v>1882</c:v>
                </c:pt>
                <c:pt idx="820">
                  <c:v>1130</c:v>
                </c:pt>
                <c:pt idx="821">
                  <c:v>680</c:v>
                </c:pt>
                <c:pt idx="822">
                  <c:v>530</c:v>
                </c:pt>
                <c:pt idx="823">
                  <c:v>820</c:v>
                </c:pt>
                <c:pt idx="824">
                  <c:v>863</c:v>
                </c:pt>
                <c:pt idx="825">
                  <c:v>1726</c:v>
                </c:pt>
                <c:pt idx="826">
                  <c:v>1581</c:v>
                </c:pt>
                <c:pt idx="827">
                  <c:v>1130</c:v>
                </c:pt>
                <c:pt idx="828">
                  <c:v>720</c:v>
                </c:pt>
                <c:pt idx="829">
                  <c:v>1267</c:v>
                </c:pt>
                <c:pt idx="830">
                  <c:v>1262</c:v>
                </c:pt>
                <c:pt idx="831">
                  <c:v>447</c:v>
                </c:pt>
                <c:pt idx="832">
                  <c:v>770</c:v>
                </c:pt>
                <c:pt idx="833">
                  <c:v>520</c:v>
                </c:pt>
                <c:pt idx="834">
                  <c:v>2252</c:v>
                </c:pt>
                <c:pt idx="835">
                  <c:v>2471</c:v>
                </c:pt>
                <c:pt idx="836">
                  <c:v>3245</c:v>
                </c:pt>
                <c:pt idx="837">
                  <c:v>1988</c:v>
                </c:pt>
                <c:pt idx="838">
                  <c:v>1226</c:v>
                </c:pt>
                <c:pt idx="839">
                  <c:v>828</c:v>
                </c:pt>
                <c:pt idx="840">
                  <c:v>1213</c:v>
                </c:pt>
                <c:pt idx="841">
                  <c:v>870</c:v>
                </c:pt>
                <c:pt idx="842">
                  <c:v>468</c:v>
                </c:pt>
                <c:pt idx="843">
                  <c:v>940</c:v>
                </c:pt>
                <c:pt idx="844">
                  <c:v>713</c:v>
                </c:pt>
                <c:pt idx="845">
                  <c:v>1771</c:v>
                </c:pt>
                <c:pt idx="846">
                  <c:v>929</c:v>
                </c:pt>
                <c:pt idx="847">
                  <c:v>1645</c:v>
                </c:pt>
                <c:pt idx="848">
                  <c:v>2230</c:v>
                </c:pt>
                <c:pt idx="849">
                  <c:v>1724</c:v>
                </c:pt>
                <c:pt idx="850">
                  <c:v>790</c:v>
                </c:pt>
                <c:pt idx="851">
                  <c:v>1165</c:v>
                </c:pt>
                <c:pt idx="852">
                  <c:v>944</c:v>
                </c:pt>
                <c:pt idx="853">
                  <c:v>712</c:v>
                </c:pt>
                <c:pt idx="854">
                  <c:v>1025</c:v>
                </c:pt>
                <c:pt idx="855">
                  <c:v>983</c:v>
                </c:pt>
                <c:pt idx="856">
                  <c:v>892</c:v>
                </c:pt>
                <c:pt idx="857">
                  <c:v>431</c:v>
                </c:pt>
                <c:pt idx="858">
                  <c:v>1515</c:v>
                </c:pt>
                <c:pt idx="859">
                  <c:v>1230</c:v>
                </c:pt>
                <c:pt idx="860">
                  <c:v>1380</c:v>
                </c:pt>
                <c:pt idx="861">
                  <c:v>500</c:v>
                </c:pt>
                <c:pt idx="862">
                  <c:v>1410</c:v>
                </c:pt>
                <c:pt idx="863">
                  <c:v>947</c:v>
                </c:pt>
                <c:pt idx="864">
                  <c:v>1105</c:v>
                </c:pt>
                <c:pt idx="865">
                  <c:v>780</c:v>
                </c:pt>
                <c:pt idx="866">
                  <c:v>3280</c:v>
                </c:pt>
                <c:pt idx="867">
                  <c:v>1088</c:v>
                </c:pt>
                <c:pt idx="868">
                  <c:v>932</c:v>
                </c:pt>
                <c:pt idx="869">
                  <c:v>1380</c:v>
                </c:pt>
                <c:pt idx="870">
                  <c:v>1800</c:v>
                </c:pt>
                <c:pt idx="871">
                  <c:v>660</c:v>
                </c:pt>
                <c:pt idx="872">
                  <c:v>1580</c:v>
                </c:pt>
                <c:pt idx="873">
                  <c:v>796</c:v>
                </c:pt>
                <c:pt idx="874">
                  <c:v>1457</c:v>
                </c:pt>
                <c:pt idx="875">
                  <c:v>1088</c:v>
                </c:pt>
                <c:pt idx="876">
                  <c:v>1261</c:v>
                </c:pt>
                <c:pt idx="877">
                  <c:v>1092</c:v>
                </c:pt>
                <c:pt idx="878">
                  <c:v>1212</c:v>
                </c:pt>
                <c:pt idx="879">
                  <c:v>1074</c:v>
                </c:pt>
                <c:pt idx="880">
                  <c:v>1975</c:v>
                </c:pt>
                <c:pt idx="881">
                  <c:v>671</c:v>
                </c:pt>
                <c:pt idx="882">
                  <c:v>860</c:v>
                </c:pt>
                <c:pt idx="883">
                  <c:v>1105</c:v>
                </c:pt>
                <c:pt idx="884">
                  <c:v>434</c:v>
                </c:pt>
                <c:pt idx="885">
                  <c:v>1490</c:v>
                </c:pt>
                <c:pt idx="886">
                  <c:v>1122</c:v>
                </c:pt>
                <c:pt idx="887">
                  <c:v>513</c:v>
                </c:pt>
                <c:pt idx="888">
                  <c:v>1164</c:v>
                </c:pt>
                <c:pt idx="889">
                  <c:v>1043</c:v>
                </c:pt>
                <c:pt idx="890">
                  <c:v>945</c:v>
                </c:pt>
                <c:pt idx="891">
                  <c:v>1185</c:v>
                </c:pt>
                <c:pt idx="892">
                  <c:v>1460</c:v>
                </c:pt>
                <c:pt idx="893">
                  <c:v>992</c:v>
                </c:pt>
                <c:pt idx="894">
                  <c:v>1343</c:v>
                </c:pt>
                <c:pt idx="895">
                  <c:v>1236</c:v>
                </c:pt>
                <c:pt idx="896">
                  <c:v>2215</c:v>
                </c:pt>
                <c:pt idx="897">
                  <c:v>872</c:v>
                </c:pt>
                <c:pt idx="898">
                  <c:v>1768</c:v>
                </c:pt>
                <c:pt idx="899">
                  <c:v>2525</c:v>
                </c:pt>
                <c:pt idx="900">
                  <c:v>860</c:v>
                </c:pt>
                <c:pt idx="901">
                  <c:v>2355</c:v>
                </c:pt>
                <c:pt idx="902">
                  <c:v>1097</c:v>
                </c:pt>
                <c:pt idx="903">
                  <c:v>1086</c:v>
                </c:pt>
                <c:pt idx="904">
                  <c:v>554</c:v>
                </c:pt>
                <c:pt idx="905">
                  <c:v>1889</c:v>
                </c:pt>
                <c:pt idx="906">
                  <c:v>870</c:v>
                </c:pt>
                <c:pt idx="907">
                  <c:v>1333</c:v>
                </c:pt>
                <c:pt idx="908">
                  <c:v>925</c:v>
                </c:pt>
                <c:pt idx="909">
                  <c:v>1163</c:v>
                </c:pt>
                <c:pt idx="910">
                  <c:v>538</c:v>
                </c:pt>
                <c:pt idx="911">
                  <c:v>1050</c:v>
                </c:pt>
                <c:pt idx="912">
                  <c:v>1198</c:v>
                </c:pt>
                <c:pt idx="913">
                  <c:v>1215</c:v>
                </c:pt>
                <c:pt idx="914">
                  <c:v>1885</c:v>
                </c:pt>
                <c:pt idx="915">
                  <c:v>1216</c:v>
                </c:pt>
                <c:pt idx="916">
                  <c:v>1122</c:v>
                </c:pt>
                <c:pt idx="917">
                  <c:v>698</c:v>
                </c:pt>
                <c:pt idx="918">
                  <c:v>968</c:v>
                </c:pt>
                <c:pt idx="919">
                  <c:v>990</c:v>
                </c:pt>
                <c:pt idx="920">
                  <c:v>961</c:v>
                </c:pt>
                <c:pt idx="921">
                  <c:v>792</c:v>
                </c:pt>
                <c:pt idx="922">
                  <c:v>805</c:v>
                </c:pt>
                <c:pt idx="923">
                  <c:v>1590</c:v>
                </c:pt>
                <c:pt idx="924">
                  <c:v>1250</c:v>
                </c:pt>
                <c:pt idx="925">
                  <c:v>748</c:v>
                </c:pt>
                <c:pt idx="926">
                  <c:v>841</c:v>
                </c:pt>
                <c:pt idx="927">
                  <c:v>1005</c:v>
                </c:pt>
                <c:pt idx="928">
                  <c:v>1833</c:v>
                </c:pt>
                <c:pt idx="929">
                  <c:v>870</c:v>
                </c:pt>
                <c:pt idx="930">
                  <c:v>1197</c:v>
                </c:pt>
                <c:pt idx="931">
                  <c:v>1090</c:v>
                </c:pt>
                <c:pt idx="932">
                  <c:v>395</c:v>
                </c:pt>
                <c:pt idx="933">
                  <c:v>1462</c:v>
                </c:pt>
                <c:pt idx="934">
                  <c:v>1742</c:v>
                </c:pt>
                <c:pt idx="935">
                  <c:v>1074</c:v>
                </c:pt>
                <c:pt idx="936">
                  <c:v>1320</c:v>
                </c:pt>
                <c:pt idx="937">
                  <c:v>672</c:v>
                </c:pt>
                <c:pt idx="938">
                  <c:v>742</c:v>
                </c:pt>
                <c:pt idx="939">
                  <c:v>1630</c:v>
                </c:pt>
                <c:pt idx="940">
                  <c:v>812</c:v>
                </c:pt>
                <c:pt idx="941">
                  <c:v>2781</c:v>
                </c:pt>
                <c:pt idx="942">
                  <c:v>710</c:v>
                </c:pt>
                <c:pt idx="943">
                  <c:v>1260</c:v>
                </c:pt>
                <c:pt idx="944">
                  <c:v>1250</c:v>
                </c:pt>
                <c:pt idx="945">
                  <c:v>2103</c:v>
                </c:pt>
                <c:pt idx="946">
                  <c:v>850</c:v>
                </c:pt>
                <c:pt idx="947">
                  <c:v>1185</c:v>
                </c:pt>
                <c:pt idx="948">
                  <c:v>924</c:v>
                </c:pt>
                <c:pt idx="949">
                  <c:v>1300</c:v>
                </c:pt>
                <c:pt idx="950">
                  <c:v>1078</c:v>
                </c:pt>
                <c:pt idx="951">
                  <c:v>720</c:v>
                </c:pt>
                <c:pt idx="952">
                  <c:v>477</c:v>
                </c:pt>
                <c:pt idx="953">
                  <c:v>1018</c:v>
                </c:pt>
                <c:pt idx="954">
                  <c:v>754</c:v>
                </c:pt>
                <c:pt idx="955">
                  <c:v>950</c:v>
                </c:pt>
                <c:pt idx="956">
                  <c:v>795</c:v>
                </c:pt>
                <c:pt idx="957">
                  <c:v>660</c:v>
                </c:pt>
                <c:pt idx="958">
                  <c:v>2007</c:v>
                </c:pt>
                <c:pt idx="959">
                  <c:v>1105</c:v>
                </c:pt>
                <c:pt idx="960">
                  <c:v>976</c:v>
                </c:pt>
                <c:pt idx="961">
                  <c:v>713</c:v>
                </c:pt>
                <c:pt idx="962">
                  <c:v>998</c:v>
                </c:pt>
                <c:pt idx="963">
                  <c:v>447</c:v>
                </c:pt>
                <c:pt idx="964">
                  <c:v>1072</c:v>
                </c:pt>
                <c:pt idx="965">
                  <c:v>725</c:v>
                </c:pt>
                <c:pt idx="966">
                  <c:v>1128</c:v>
                </c:pt>
                <c:pt idx="967">
                  <c:v>1157</c:v>
                </c:pt>
                <c:pt idx="968">
                  <c:v>850</c:v>
                </c:pt>
                <c:pt idx="969">
                  <c:v>825</c:v>
                </c:pt>
                <c:pt idx="970">
                  <c:v>3098</c:v>
                </c:pt>
                <c:pt idx="971">
                  <c:v>410</c:v>
                </c:pt>
                <c:pt idx="972">
                  <c:v>897</c:v>
                </c:pt>
                <c:pt idx="973">
                  <c:v>1600</c:v>
                </c:pt>
                <c:pt idx="974">
                  <c:v>1300</c:v>
                </c:pt>
                <c:pt idx="975">
                  <c:v>835</c:v>
                </c:pt>
                <c:pt idx="976">
                  <c:v>1534</c:v>
                </c:pt>
                <c:pt idx="977">
                  <c:v>850</c:v>
                </c:pt>
                <c:pt idx="978">
                  <c:v>684</c:v>
                </c:pt>
                <c:pt idx="979">
                  <c:v>1343</c:v>
                </c:pt>
                <c:pt idx="980">
                  <c:v>2894</c:v>
                </c:pt>
                <c:pt idx="981">
                  <c:v>1370</c:v>
                </c:pt>
                <c:pt idx="982">
                  <c:v>958</c:v>
                </c:pt>
                <c:pt idx="983">
                  <c:v>932</c:v>
                </c:pt>
                <c:pt idx="984">
                  <c:v>945</c:v>
                </c:pt>
                <c:pt idx="985">
                  <c:v>2282</c:v>
                </c:pt>
                <c:pt idx="986">
                  <c:v>1091</c:v>
                </c:pt>
                <c:pt idx="987">
                  <c:v>1668</c:v>
                </c:pt>
                <c:pt idx="988">
                  <c:v>1550</c:v>
                </c:pt>
                <c:pt idx="989">
                  <c:v>2676</c:v>
                </c:pt>
                <c:pt idx="990">
                  <c:v>1030</c:v>
                </c:pt>
                <c:pt idx="991">
                  <c:v>1000</c:v>
                </c:pt>
                <c:pt idx="992">
                  <c:v>1060</c:v>
                </c:pt>
                <c:pt idx="993">
                  <c:v>994</c:v>
                </c:pt>
                <c:pt idx="994">
                  <c:v>2052</c:v>
                </c:pt>
                <c:pt idx="995">
                  <c:v>1026</c:v>
                </c:pt>
                <c:pt idx="996">
                  <c:v>929</c:v>
                </c:pt>
                <c:pt idx="997">
                  <c:v>932</c:v>
                </c:pt>
                <c:pt idx="998">
                  <c:v>1078</c:v>
                </c:pt>
                <c:pt idx="999">
                  <c:v>2320</c:v>
                </c:pt>
                <c:pt idx="1000">
                  <c:v>854</c:v>
                </c:pt>
                <c:pt idx="1001">
                  <c:v>385</c:v>
                </c:pt>
                <c:pt idx="1002">
                  <c:v>1814</c:v>
                </c:pt>
                <c:pt idx="1003">
                  <c:v>2027</c:v>
                </c:pt>
                <c:pt idx="1004">
                  <c:v>983</c:v>
                </c:pt>
                <c:pt idx="1005">
                  <c:v>1025</c:v>
                </c:pt>
                <c:pt idx="1006">
                  <c:v>1345</c:v>
                </c:pt>
                <c:pt idx="1007">
                  <c:v>780</c:v>
                </c:pt>
                <c:pt idx="1008">
                  <c:v>328</c:v>
                </c:pt>
                <c:pt idx="1009">
                  <c:v>980</c:v>
                </c:pt>
                <c:pt idx="1010">
                  <c:v>1505</c:v>
                </c:pt>
                <c:pt idx="1011">
                  <c:v>684</c:v>
                </c:pt>
                <c:pt idx="1012">
                  <c:v>1388</c:v>
                </c:pt>
                <c:pt idx="1013">
                  <c:v>870</c:v>
                </c:pt>
                <c:pt idx="1014">
                  <c:v>1225</c:v>
                </c:pt>
                <c:pt idx="1015">
                  <c:v>1270</c:v>
                </c:pt>
                <c:pt idx="1016">
                  <c:v>880</c:v>
                </c:pt>
                <c:pt idx="1017">
                  <c:v>1231</c:v>
                </c:pt>
                <c:pt idx="1018">
                  <c:v>1327</c:v>
                </c:pt>
                <c:pt idx="1019">
                  <c:v>1777</c:v>
                </c:pt>
                <c:pt idx="1020">
                  <c:v>860</c:v>
                </c:pt>
                <c:pt idx="1021">
                  <c:v>1140</c:v>
                </c:pt>
                <c:pt idx="1022">
                  <c:v>765</c:v>
                </c:pt>
                <c:pt idx="1023">
                  <c:v>823</c:v>
                </c:pt>
                <c:pt idx="1024">
                  <c:v>693</c:v>
                </c:pt>
                <c:pt idx="1025">
                  <c:v>2060</c:v>
                </c:pt>
                <c:pt idx="1026">
                  <c:v>598</c:v>
                </c:pt>
                <c:pt idx="1027">
                  <c:v>1075</c:v>
                </c:pt>
                <c:pt idx="1028">
                  <c:v>931</c:v>
                </c:pt>
                <c:pt idx="1029">
                  <c:v>860</c:v>
                </c:pt>
                <c:pt idx="1030">
                  <c:v>1161</c:v>
                </c:pt>
                <c:pt idx="1031">
                  <c:v>1016</c:v>
                </c:pt>
                <c:pt idx="1032">
                  <c:v>1580</c:v>
                </c:pt>
                <c:pt idx="1033">
                  <c:v>500</c:v>
                </c:pt>
                <c:pt idx="1034">
                  <c:v>2260</c:v>
                </c:pt>
                <c:pt idx="1035">
                  <c:v>1560</c:v>
                </c:pt>
                <c:pt idx="1036">
                  <c:v>1422</c:v>
                </c:pt>
                <c:pt idx="1037">
                  <c:v>1070</c:v>
                </c:pt>
                <c:pt idx="1038">
                  <c:v>950</c:v>
                </c:pt>
                <c:pt idx="1039">
                  <c:v>895</c:v>
                </c:pt>
                <c:pt idx="1040">
                  <c:v>425</c:v>
                </c:pt>
                <c:pt idx="1041">
                  <c:v>868</c:v>
                </c:pt>
                <c:pt idx="1042">
                  <c:v>1264</c:v>
                </c:pt>
                <c:pt idx="1043">
                  <c:v>713</c:v>
                </c:pt>
                <c:pt idx="1044">
                  <c:v>932</c:v>
                </c:pt>
                <c:pt idx="1045">
                  <c:v>1110</c:v>
                </c:pt>
                <c:pt idx="1046">
                  <c:v>500</c:v>
                </c:pt>
                <c:pt idx="1047">
                  <c:v>1490</c:v>
                </c:pt>
                <c:pt idx="1048">
                  <c:v>1100</c:v>
                </c:pt>
                <c:pt idx="1049">
                  <c:v>447</c:v>
                </c:pt>
                <c:pt idx="1050">
                  <c:v>854</c:v>
                </c:pt>
                <c:pt idx="1051">
                  <c:v>1620</c:v>
                </c:pt>
                <c:pt idx="1052">
                  <c:v>1348</c:v>
                </c:pt>
                <c:pt idx="1053">
                  <c:v>1819</c:v>
                </c:pt>
                <c:pt idx="1054">
                  <c:v>761</c:v>
                </c:pt>
                <c:pt idx="1055">
                  <c:v>649</c:v>
                </c:pt>
                <c:pt idx="1056">
                  <c:v>988</c:v>
                </c:pt>
                <c:pt idx="1057">
                  <c:v>900</c:v>
                </c:pt>
                <c:pt idx="1058">
                  <c:v>1726</c:v>
                </c:pt>
                <c:pt idx="1059">
                  <c:v>860</c:v>
                </c:pt>
                <c:pt idx="1060">
                  <c:v>1115</c:v>
                </c:pt>
                <c:pt idx="1061">
                  <c:v>1067</c:v>
                </c:pt>
                <c:pt idx="1062">
                  <c:v>1550</c:v>
                </c:pt>
                <c:pt idx="1063">
                  <c:v>1100</c:v>
                </c:pt>
                <c:pt idx="1064">
                  <c:v>896</c:v>
                </c:pt>
                <c:pt idx="1065">
                  <c:v>925</c:v>
                </c:pt>
                <c:pt idx="1066">
                  <c:v>1700</c:v>
                </c:pt>
                <c:pt idx="1067">
                  <c:v>1539</c:v>
                </c:pt>
                <c:pt idx="1068">
                  <c:v>1509</c:v>
                </c:pt>
                <c:pt idx="1069">
                  <c:v>865</c:v>
                </c:pt>
                <c:pt idx="1070">
                  <c:v>659</c:v>
                </c:pt>
                <c:pt idx="1071">
                  <c:v>956</c:v>
                </c:pt>
                <c:pt idx="1072">
                  <c:v>1183</c:v>
                </c:pt>
                <c:pt idx="1073">
                  <c:v>872</c:v>
                </c:pt>
                <c:pt idx="1074">
                  <c:v>722</c:v>
                </c:pt>
                <c:pt idx="1075">
                  <c:v>1405</c:v>
                </c:pt>
                <c:pt idx="1076">
                  <c:v>1106</c:v>
                </c:pt>
                <c:pt idx="1077">
                  <c:v>3175</c:v>
                </c:pt>
                <c:pt idx="1078">
                  <c:v>1963</c:v>
                </c:pt>
                <c:pt idx="1079">
                  <c:v>1462</c:v>
                </c:pt>
                <c:pt idx="1080">
                  <c:v>980</c:v>
                </c:pt>
                <c:pt idx="1081">
                  <c:v>923</c:v>
                </c:pt>
                <c:pt idx="1082">
                  <c:v>1070</c:v>
                </c:pt>
                <c:pt idx="1083">
                  <c:v>1597</c:v>
                </c:pt>
                <c:pt idx="1084">
                  <c:v>1023</c:v>
                </c:pt>
              </c:numCache>
            </c:numRef>
          </c:xVal>
          <c:yVal>
            <c:numRef>
              <c:f>data_excerpt_scatter_plots!$A$2:$A$1086</c:f>
              <c:numCache>
                <c:formatCode>General</c:formatCode>
                <c:ptCount val="1085"/>
                <c:pt idx="0">
                  <c:v>174000</c:v>
                </c:pt>
                <c:pt idx="1">
                  <c:v>337000</c:v>
                </c:pt>
                <c:pt idx="2">
                  <c:v>850000</c:v>
                </c:pt>
                <c:pt idx="3">
                  <c:v>516000</c:v>
                </c:pt>
                <c:pt idx="4">
                  <c:v>145000</c:v>
                </c:pt>
                <c:pt idx="5">
                  <c:v>962000</c:v>
                </c:pt>
                <c:pt idx="6">
                  <c:v>676000</c:v>
                </c:pt>
                <c:pt idx="7">
                  <c:v>265000</c:v>
                </c:pt>
                <c:pt idx="8">
                  <c:v>357500</c:v>
                </c:pt>
                <c:pt idx="9">
                  <c:v>382000</c:v>
                </c:pt>
                <c:pt idx="10">
                  <c:v>391000</c:v>
                </c:pt>
                <c:pt idx="11">
                  <c:v>564000</c:v>
                </c:pt>
                <c:pt idx="12">
                  <c:v>310000</c:v>
                </c:pt>
                <c:pt idx="13">
                  <c:v>573000</c:v>
                </c:pt>
                <c:pt idx="14">
                  <c:v>548000</c:v>
                </c:pt>
                <c:pt idx="15">
                  <c:v>380000</c:v>
                </c:pt>
                <c:pt idx="16">
                  <c:v>489900</c:v>
                </c:pt>
                <c:pt idx="17">
                  <c:v>410000</c:v>
                </c:pt>
                <c:pt idx="18">
                  <c:v>288000</c:v>
                </c:pt>
                <c:pt idx="19">
                  <c:v>549000</c:v>
                </c:pt>
                <c:pt idx="20">
                  <c:v>325000</c:v>
                </c:pt>
                <c:pt idx="21">
                  <c:v>348500</c:v>
                </c:pt>
                <c:pt idx="22">
                  <c:v>480000</c:v>
                </c:pt>
                <c:pt idx="23">
                  <c:v>275000</c:v>
                </c:pt>
                <c:pt idx="24">
                  <c:v>300000</c:v>
                </c:pt>
                <c:pt idx="25">
                  <c:v>475000</c:v>
                </c:pt>
                <c:pt idx="26">
                  <c:v>390000</c:v>
                </c:pt>
                <c:pt idx="27">
                  <c:v>200000</c:v>
                </c:pt>
                <c:pt idx="28">
                  <c:v>610000</c:v>
                </c:pt>
                <c:pt idx="29">
                  <c:v>330000</c:v>
                </c:pt>
                <c:pt idx="30">
                  <c:v>730000</c:v>
                </c:pt>
                <c:pt idx="31">
                  <c:v>250000</c:v>
                </c:pt>
                <c:pt idx="32">
                  <c:v>145000</c:v>
                </c:pt>
                <c:pt idx="33">
                  <c:v>529900</c:v>
                </c:pt>
                <c:pt idx="34">
                  <c:v>955000</c:v>
                </c:pt>
                <c:pt idx="35">
                  <c:v>312000</c:v>
                </c:pt>
                <c:pt idx="36">
                  <c:v>528000</c:v>
                </c:pt>
                <c:pt idx="37">
                  <c:v>289000</c:v>
                </c:pt>
                <c:pt idx="38">
                  <c:v>371000</c:v>
                </c:pt>
                <c:pt idx="39">
                  <c:v>348000</c:v>
                </c:pt>
                <c:pt idx="40">
                  <c:v>625000</c:v>
                </c:pt>
                <c:pt idx="41">
                  <c:v>760000</c:v>
                </c:pt>
                <c:pt idx="42">
                  <c:v>590000</c:v>
                </c:pt>
                <c:pt idx="43">
                  <c:v>290000</c:v>
                </c:pt>
                <c:pt idx="44">
                  <c:v>410000</c:v>
                </c:pt>
                <c:pt idx="45">
                  <c:v>835000</c:v>
                </c:pt>
                <c:pt idx="46">
                  <c:v>715000</c:v>
                </c:pt>
                <c:pt idx="47">
                  <c:v>315000</c:v>
                </c:pt>
                <c:pt idx="48">
                  <c:v>595000</c:v>
                </c:pt>
                <c:pt idx="49">
                  <c:v>360000</c:v>
                </c:pt>
                <c:pt idx="50">
                  <c:v>540000</c:v>
                </c:pt>
                <c:pt idx="51">
                  <c:v>456600</c:v>
                </c:pt>
                <c:pt idx="52">
                  <c:v>830000</c:v>
                </c:pt>
                <c:pt idx="53">
                  <c:v>375000</c:v>
                </c:pt>
                <c:pt idx="54">
                  <c:v>925500</c:v>
                </c:pt>
                <c:pt idx="55">
                  <c:v>310000</c:v>
                </c:pt>
                <c:pt idx="56">
                  <c:v>168000</c:v>
                </c:pt>
                <c:pt idx="57">
                  <c:v>960000</c:v>
                </c:pt>
                <c:pt idx="58">
                  <c:v>980000</c:v>
                </c:pt>
                <c:pt idx="59">
                  <c:v>1542500</c:v>
                </c:pt>
                <c:pt idx="60">
                  <c:v>777000</c:v>
                </c:pt>
                <c:pt idx="61">
                  <c:v>644000</c:v>
                </c:pt>
                <c:pt idx="62">
                  <c:v>264000</c:v>
                </c:pt>
                <c:pt idx="63">
                  <c:v>270000</c:v>
                </c:pt>
                <c:pt idx="64">
                  <c:v>420000</c:v>
                </c:pt>
                <c:pt idx="65">
                  <c:v>366000</c:v>
                </c:pt>
                <c:pt idx="66">
                  <c:v>760000</c:v>
                </c:pt>
                <c:pt idx="67">
                  <c:v>383000</c:v>
                </c:pt>
                <c:pt idx="68">
                  <c:v>405000</c:v>
                </c:pt>
                <c:pt idx="69">
                  <c:v>337500</c:v>
                </c:pt>
                <c:pt idx="70">
                  <c:v>313000</c:v>
                </c:pt>
                <c:pt idx="71">
                  <c:v>685000</c:v>
                </c:pt>
                <c:pt idx="72">
                  <c:v>356000</c:v>
                </c:pt>
                <c:pt idx="73">
                  <c:v>1125000</c:v>
                </c:pt>
                <c:pt idx="74">
                  <c:v>771000</c:v>
                </c:pt>
                <c:pt idx="75">
                  <c:v>370000</c:v>
                </c:pt>
                <c:pt idx="76">
                  <c:v>382500</c:v>
                </c:pt>
                <c:pt idx="77">
                  <c:v>535000</c:v>
                </c:pt>
                <c:pt idx="78">
                  <c:v>350000</c:v>
                </c:pt>
                <c:pt idx="79">
                  <c:v>205000</c:v>
                </c:pt>
                <c:pt idx="80">
                  <c:v>345000</c:v>
                </c:pt>
                <c:pt idx="81">
                  <c:v>153000</c:v>
                </c:pt>
                <c:pt idx="82">
                  <c:v>707000</c:v>
                </c:pt>
                <c:pt idx="83">
                  <c:v>475000</c:v>
                </c:pt>
                <c:pt idx="84">
                  <c:v>950000</c:v>
                </c:pt>
                <c:pt idx="85">
                  <c:v>349000</c:v>
                </c:pt>
                <c:pt idx="86">
                  <c:v>335000</c:v>
                </c:pt>
                <c:pt idx="87">
                  <c:v>750000</c:v>
                </c:pt>
                <c:pt idx="88">
                  <c:v>174000</c:v>
                </c:pt>
                <c:pt idx="89">
                  <c:v>462500</c:v>
                </c:pt>
                <c:pt idx="90">
                  <c:v>432500</c:v>
                </c:pt>
                <c:pt idx="91">
                  <c:v>1200000</c:v>
                </c:pt>
                <c:pt idx="92">
                  <c:v>207500</c:v>
                </c:pt>
                <c:pt idx="93">
                  <c:v>831000</c:v>
                </c:pt>
                <c:pt idx="94">
                  <c:v>620000</c:v>
                </c:pt>
                <c:pt idx="95">
                  <c:v>390000</c:v>
                </c:pt>
                <c:pt idx="96">
                  <c:v>385000</c:v>
                </c:pt>
                <c:pt idx="97">
                  <c:v>500000</c:v>
                </c:pt>
                <c:pt idx="98">
                  <c:v>619500</c:v>
                </c:pt>
                <c:pt idx="99">
                  <c:v>600000</c:v>
                </c:pt>
                <c:pt idx="100">
                  <c:v>849000</c:v>
                </c:pt>
                <c:pt idx="101">
                  <c:v>438000</c:v>
                </c:pt>
                <c:pt idx="102">
                  <c:v>389000</c:v>
                </c:pt>
                <c:pt idx="103">
                  <c:v>315000</c:v>
                </c:pt>
                <c:pt idx="104">
                  <c:v>838500</c:v>
                </c:pt>
                <c:pt idx="105">
                  <c:v>375000</c:v>
                </c:pt>
                <c:pt idx="106">
                  <c:v>1050000</c:v>
                </c:pt>
                <c:pt idx="107">
                  <c:v>379000</c:v>
                </c:pt>
                <c:pt idx="108">
                  <c:v>327000</c:v>
                </c:pt>
                <c:pt idx="109">
                  <c:v>1187500</c:v>
                </c:pt>
                <c:pt idx="110">
                  <c:v>345000</c:v>
                </c:pt>
                <c:pt idx="111">
                  <c:v>445000</c:v>
                </c:pt>
                <c:pt idx="112">
                  <c:v>400000</c:v>
                </c:pt>
                <c:pt idx="113">
                  <c:v>767200</c:v>
                </c:pt>
                <c:pt idx="114">
                  <c:v>352000</c:v>
                </c:pt>
                <c:pt idx="115">
                  <c:v>595000</c:v>
                </c:pt>
                <c:pt idx="116">
                  <c:v>660000</c:v>
                </c:pt>
                <c:pt idx="117">
                  <c:v>468000</c:v>
                </c:pt>
                <c:pt idx="118">
                  <c:v>367000</c:v>
                </c:pt>
                <c:pt idx="119">
                  <c:v>309000</c:v>
                </c:pt>
                <c:pt idx="120">
                  <c:v>198000</c:v>
                </c:pt>
                <c:pt idx="121">
                  <c:v>650000</c:v>
                </c:pt>
                <c:pt idx="122">
                  <c:v>452500</c:v>
                </c:pt>
                <c:pt idx="123">
                  <c:v>477000</c:v>
                </c:pt>
                <c:pt idx="124">
                  <c:v>1200000</c:v>
                </c:pt>
                <c:pt idx="125">
                  <c:v>425000</c:v>
                </c:pt>
                <c:pt idx="126">
                  <c:v>1270117</c:v>
                </c:pt>
                <c:pt idx="127">
                  <c:v>740000</c:v>
                </c:pt>
                <c:pt idx="128">
                  <c:v>450000</c:v>
                </c:pt>
                <c:pt idx="129">
                  <c:v>530000</c:v>
                </c:pt>
                <c:pt idx="130">
                  <c:v>806000</c:v>
                </c:pt>
                <c:pt idx="131">
                  <c:v>700000</c:v>
                </c:pt>
                <c:pt idx="132">
                  <c:v>365000</c:v>
                </c:pt>
                <c:pt idx="133">
                  <c:v>655000</c:v>
                </c:pt>
                <c:pt idx="134">
                  <c:v>708000</c:v>
                </c:pt>
                <c:pt idx="135">
                  <c:v>830000</c:v>
                </c:pt>
                <c:pt idx="136">
                  <c:v>422500</c:v>
                </c:pt>
                <c:pt idx="137">
                  <c:v>455000</c:v>
                </c:pt>
                <c:pt idx="138">
                  <c:v>502000</c:v>
                </c:pt>
                <c:pt idx="139">
                  <c:v>420000</c:v>
                </c:pt>
                <c:pt idx="140">
                  <c:v>541500</c:v>
                </c:pt>
                <c:pt idx="141">
                  <c:v>475000</c:v>
                </c:pt>
                <c:pt idx="142">
                  <c:v>445000</c:v>
                </c:pt>
                <c:pt idx="143">
                  <c:v>615000</c:v>
                </c:pt>
                <c:pt idx="144">
                  <c:v>1708000</c:v>
                </c:pt>
                <c:pt idx="145">
                  <c:v>675000</c:v>
                </c:pt>
                <c:pt idx="146">
                  <c:v>174000</c:v>
                </c:pt>
                <c:pt idx="147">
                  <c:v>232000</c:v>
                </c:pt>
                <c:pt idx="148">
                  <c:v>550000</c:v>
                </c:pt>
                <c:pt idx="149">
                  <c:v>333000</c:v>
                </c:pt>
                <c:pt idx="150">
                  <c:v>770000</c:v>
                </c:pt>
                <c:pt idx="151">
                  <c:v>705000</c:v>
                </c:pt>
                <c:pt idx="152">
                  <c:v>811000</c:v>
                </c:pt>
                <c:pt idx="153">
                  <c:v>325000</c:v>
                </c:pt>
                <c:pt idx="154">
                  <c:v>699900</c:v>
                </c:pt>
                <c:pt idx="155">
                  <c:v>575000</c:v>
                </c:pt>
                <c:pt idx="156">
                  <c:v>655000</c:v>
                </c:pt>
                <c:pt idx="157">
                  <c:v>550000</c:v>
                </c:pt>
                <c:pt idx="158">
                  <c:v>625000</c:v>
                </c:pt>
                <c:pt idx="159">
                  <c:v>300000</c:v>
                </c:pt>
                <c:pt idx="160">
                  <c:v>582000</c:v>
                </c:pt>
                <c:pt idx="161">
                  <c:v>565000</c:v>
                </c:pt>
                <c:pt idx="162">
                  <c:v>550000</c:v>
                </c:pt>
                <c:pt idx="163">
                  <c:v>425000</c:v>
                </c:pt>
                <c:pt idx="164">
                  <c:v>269000</c:v>
                </c:pt>
                <c:pt idx="165">
                  <c:v>430000</c:v>
                </c:pt>
                <c:pt idx="166">
                  <c:v>460000</c:v>
                </c:pt>
                <c:pt idx="167">
                  <c:v>605000</c:v>
                </c:pt>
                <c:pt idx="168">
                  <c:v>520000</c:v>
                </c:pt>
                <c:pt idx="169">
                  <c:v>363000</c:v>
                </c:pt>
                <c:pt idx="170">
                  <c:v>459000</c:v>
                </c:pt>
                <c:pt idx="171">
                  <c:v>1125000</c:v>
                </c:pt>
                <c:pt idx="172">
                  <c:v>355000</c:v>
                </c:pt>
                <c:pt idx="173">
                  <c:v>705000</c:v>
                </c:pt>
                <c:pt idx="174">
                  <c:v>439000</c:v>
                </c:pt>
                <c:pt idx="175">
                  <c:v>303000</c:v>
                </c:pt>
                <c:pt idx="176">
                  <c:v>732500</c:v>
                </c:pt>
                <c:pt idx="177">
                  <c:v>449000</c:v>
                </c:pt>
                <c:pt idx="178">
                  <c:v>660000</c:v>
                </c:pt>
                <c:pt idx="179">
                  <c:v>535000</c:v>
                </c:pt>
                <c:pt idx="180">
                  <c:v>460000</c:v>
                </c:pt>
                <c:pt idx="181">
                  <c:v>399000</c:v>
                </c:pt>
                <c:pt idx="182">
                  <c:v>388000</c:v>
                </c:pt>
                <c:pt idx="183">
                  <c:v>320000</c:v>
                </c:pt>
                <c:pt idx="184">
                  <c:v>859000</c:v>
                </c:pt>
                <c:pt idx="185">
                  <c:v>980000</c:v>
                </c:pt>
                <c:pt idx="186">
                  <c:v>120151</c:v>
                </c:pt>
                <c:pt idx="187">
                  <c:v>282500</c:v>
                </c:pt>
                <c:pt idx="188">
                  <c:v>531000</c:v>
                </c:pt>
                <c:pt idx="189">
                  <c:v>314000</c:v>
                </c:pt>
                <c:pt idx="190">
                  <c:v>605000</c:v>
                </c:pt>
                <c:pt idx="191">
                  <c:v>271000</c:v>
                </c:pt>
                <c:pt idx="192">
                  <c:v>511500</c:v>
                </c:pt>
                <c:pt idx="193">
                  <c:v>569000</c:v>
                </c:pt>
                <c:pt idx="194">
                  <c:v>849000</c:v>
                </c:pt>
                <c:pt idx="195">
                  <c:v>1140416</c:v>
                </c:pt>
                <c:pt idx="196">
                  <c:v>455000</c:v>
                </c:pt>
                <c:pt idx="197">
                  <c:v>528000</c:v>
                </c:pt>
                <c:pt idx="198">
                  <c:v>165000</c:v>
                </c:pt>
                <c:pt idx="199">
                  <c:v>412000</c:v>
                </c:pt>
                <c:pt idx="200">
                  <c:v>450000</c:v>
                </c:pt>
                <c:pt idx="201">
                  <c:v>270000</c:v>
                </c:pt>
                <c:pt idx="202">
                  <c:v>740000</c:v>
                </c:pt>
                <c:pt idx="203">
                  <c:v>176500</c:v>
                </c:pt>
                <c:pt idx="204">
                  <c:v>1200000</c:v>
                </c:pt>
                <c:pt idx="205">
                  <c:v>600000</c:v>
                </c:pt>
                <c:pt idx="206">
                  <c:v>192000</c:v>
                </c:pt>
                <c:pt idx="207">
                  <c:v>428000</c:v>
                </c:pt>
                <c:pt idx="208">
                  <c:v>201200</c:v>
                </c:pt>
                <c:pt idx="209">
                  <c:v>594000</c:v>
                </c:pt>
                <c:pt idx="210">
                  <c:v>849000</c:v>
                </c:pt>
                <c:pt idx="211">
                  <c:v>416000</c:v>
                </c:pt>
                <c:pt idx="212">
                  <c:v>643000</c:v>
                </c:pt>
                <c:pt idx="213">
                  <c:v>324000</c:v>
                </c:pt>
                <c:pt idx="214">
                  <c:v>496500</c:v>
                </c:pt>
                <c:pt idx="215">
                  <c:v>355000</c:v>
                </c:pt>
                <c:pt idx="216">
                  <c:v>215000</c:v>
                </c:pt>
                <c:pt idx="217">
                  <c:v>629000</c:v>
                </c:pt>
                <c:pt idx="218">
                  <c:v>572500</c:v>
                </c:pt>
                <c:pt idx="219">
                  <c:v>602000</c:v>
                </c:pt>
                <c:pt idx="220">
                  <c:v>453000</c:v>
                </c:pt>
                <c:pt idx="221">
                  <c:v>520000</c:v>
                </c:pt>
                <c:pt idx="222">
                  <c:v>415000</c:v>
                </c:pt>
                <c:pt idx="223">
                  <c:v>469000</c:v>
                </c:pt>
                <c:pt idx="224">
                  <c:v>750000</c:v>
                </c:pt>
                <c:pt idx="225">
                  <c:v>333500</c:v>
                </c:pt>
                <c:pt idx="226">
                  <c:v>315000</c:v>
                </c:pt>
                <c:pt idx="227">
                  <c:v>505500</c:v>
                </c:pt>
                <c:pt idx="228">
                  <c:v>995000</c:v>
                </c:pt>
                <c:pt idx="229">
                  <c:v>1280000</c:v>
                </c:pt>
                <c:pt idx="230">
                  <c:v>454000</c:v>
                </c:pt>
                <c:pt idx="231">
                  <c:v>235000</c:v>
                </c:pt>
                <c:pt idx="232">
                  <c:v>192500</c:v>
                </c:pt>
                <c:pt idx="233">
                  <c:v>363000</c:v>
                </c:pt>
                <c:pt idx="234">
                  <c:v>334500</c:v>
                </c:pt>
                <c:pt idx="235">
                  <c:v>760000</c:v>
                </c:pt>
                <c:pt idx="236">
                  <c:v>645000</c:v>
                </c:pt>
                <c:pt idx="237">
                  <c:v>660000</c:v>
                </c:pt>
                <c:pt idx="238">
                  <c:v>1250000</c:v>
                </c:pt>
                <c:pt idx="239">
                  <c:v>487000</c:v>
                </c:pt>
                <c:pt idx="240">
                  <c:v>879000</c:v>
                </c:pt>
                <c:pt idx="241">
                  <c:v>122645</c:v>
                </c:pt>
                <c:pt idx="242">
                  <c:v>245000</c:v>
                </c:pt>
                <c:pt idx="243">
                  <c:v>899000</c:v>
                </c:pt>
                <c:pt idx="244">
                  <c:v>590000</c:v>
                </c:pt>
                <c:pt idx="245">
                  <c:v>490000</c:v>
                </c:pt>
                <c:pt idx="246">
                  <c:v>295000</c:v>
                </c:pt>
                <c:pt idx="247">
                  <c:v>986912</c:v>
                </c:pt>
                <c:pt idx="248">
                  <c:v>680040</c:v>
                </c:pt>
                <c:pt idx="249">
                  <c:v>435000</c:v>
                </c:pt>
                <c:pt idx="250">
                  <c:v>397500</c:v>
                </c:pt>
                <c:pt idx="251">
                  <c:v>435000</c:v>
                </c:pt>
                <c:pt idx="252">
                  <c:v>305000</c:v>
                </c:pt>
                <c:pt idx="253">
                  <c:v>615000</c:v>
                </c:pt>
                <c:pt idx="254">
                  <c:v>359000</c:v>
                </c:pt>
                <c:pt idx="255">
                  <c:v>375000</c:v>
                </c:pt>
                <c:pt idx="256">
                  <c:v>207500</c:v>
                </c:pt>
                <c:pt idx="257">
                  <c:v>174000</c:v>
                </c:pt>
                <c:pt idx="258">
                  <c:v>710000</c:v>
                </c:pt>
                <c:pt idx="259">
                  <c:v>795000</c:v>
                </c:pt>
                <c:pt idx="260">
                  <c:v>529000</c:v>
                </c:pt>
                <c:pt idx="261">
                  <c:v>325000</c:v>
                </c:pt>
                <c:pt idx="262">
                  <c:v>848888</c:v>
                </c:pt>
                <c:pt idx="263">
                  <c:v>469000</c:v>
                </c:pt>
                <c:pt idx="264">
                  <c:v>425000</c:v>
                </c:pt>
                <c:pt idx="265">
                  <c:v>450000</c:v>
                </c:pt>
                <c:pt idx="266">
                  <c:v>725000</c:v>
                </c:pt>
                <c:pt idx="267">
                  <c:v>280000</c:v>
                </c:pt>
                <c:pt idx="268">
                  <c:v>1262675</c:v>
                </c:pt>
                <c:pt idx="269">
                  <c:v>260000</c:v>
                </c:pt>
                <c:pt idx="270">
                  <c:v>415000</c:v>
                </c:pt>
                <c:pt idx="271">
                  <c:v>1253653</c:v>
                </c:pt>
                <c:pt idx="272">
                  <c:v>270000</c:v>
                </c:pt>
                <c:pt idx="273">
                  <c:v>488000</c:v>
                </c:pt>
                <c:pt idx="274">
                  <c:v>295000</c:v>
                </c:pt>
                <c:pt idx="275">
                  <c:v>400000</c:v>
                </c:pt>
                <c:pt idx="276">
                  <c:v>350000</c:v>
                </c:pt>
                <c:pt idx="277">
                  <c:v>640000</c:v>
                </c:pt>
                <c:pt idx="278">
                  <c:v>410000</c:v>
                </c:pt>
                <c:pt idx="279">
                  <c:v>410000</c:v>
                </c:pt>
                <c:pt idx="280">
                  <c:v>1225000</c:v>
                </c:pt>
                <c:pt idx="281">
                  <c:v>423000</c:v>
                </c:pt>
                <c:pt idx="282">
                  <c:v>307000</c:v>
                </c:pt>
                <c:pt idx="283">
                  <c:v>490000</c:v>
                </c:pt>
                <c:pt idx="284">
                  <c:v>330000</c:v>
                </c:pt>
                <c:pt idx="285">
                  <c:v>540000</c:v>
                </c:pt>
                <c:pt idx="286">
                  <c:v>605000</c:v>
                </c:pt>
                <c:pt idx="287">
                  <c:v>399000</c:v>
                </c:pt>
                <c:pt idx="288">
                  <c:v>475000</c:v>
                </c:pt>
                <c:pt idx="289">
                  <c:v>735000</c:v>
                </c:pt>
                <c:pt idx="290">
                  <c:v>340000</c:v>
                </c:pt>
                <c:pt idx="291">
                  <c:v>2350000</c:v>
                </c:pt>
                <c:pt idx="292">
                  <c:v>359000</c:v>
                </c:pt>
                <c:pt idx="293">
                  <c:v>337000</c:v>
                </c:pt>
                <c:pt idx="294">
                  <c:v>625000</c:v>
                </c:pt>
                <c:pt idx="295">
                  <c:v>360000</c:v>
                </c:pt>
                <c:pt idx="296">
                  <c:v>307000</c:v>
                </c:pt>
                <c:pt idx="297">
                  <c:v>955000</c:v>
                </c:pt>
                <c:pt idx="298">
                  <c:v>180000</c:v>
                </c:pt>
                <c:pt idx="299">
                  <c:v>366500</c:v>
                </c:pt>
                <c:pt idx="300">
                  <c:v>209000</c:v>
                </c:pt>
                <c:pt idx="301">
                  <c:v>259000</c:v>
                </c:pt>
                <c:pt idx="302">
                  <c:v>540000</c:v>
                </c:pt>
                <c:pt idx="303">
                  <c:v>245000</c:v>
                </c:pt>
                <c:pt idx="304">
                  <c:v>278596</c:v>
                </c:pt>
                <c:pt idx="305">
                  <c:v>850000</c:v>
                </c:pt>
                <c:pt idx="306">
                  <c:v>625000</c:v>
                </c:pt>
                <c:pt idx="307">
                  <c:v>528000</c:v>
                </c:pt>
                <c:pt idx="308">
                  <c:v>356300</c:v>
                </c:pt>
                <c:pt idx="309">
                  <c:v>145000</c:v>
                </c:pt>
                <c:pt idx="310">
                  <c:v>419000</c:v>
                </c:pt>
                <c:pt idx="311">
                  <c:v>285000</c:v>
                </c:pt>
                <c:pt idx="312">
                  <c:v>515000</c:v>
                </c:pt>
                <c:pt idx="313">
                  <c:v>320000</c:v>
                </c:pt>
                <c:pt idx="314">
                  <c:v>485000</c:v>
                </c:pt>
                <c:pt idx="315">
                  <c:v>565000</c:v>
                </c:pt>
                <c:pt idx="316">
                  <c:v>275000</c:v>
                </c:pt>
                <c:pt idx="317">
                  <c:v>1105000</c:v>
                </c:pt>
                <c:pt idx="318">
                  <c:v>203000</c:v>
                </c:pt>
                <c:pt idx="319">
                  <c:v>285000</c:v>
                </c:pt>
                <c:pt idx="320">
                  <c:v>321000</c:v>
                </c:pt>
                <c:pt idx="321">
                  <c:v>408000</c:v>
                </c:pt>
                <c:pt idx="322">
                  <c:v>522000</c:v>
                </c:pt>
                <c:pt idx="323">
                  <c:v>521000</c:v>
                </c:pt>
                <c:pt idx="324">
                  <c:v>145000</c:v>
                </c:pt>
                <c:pt idx="325">
                  <c:v>565000</c:v>
                </c:pt>
                <c:pt idx="326">
                  <c:v>399000</c:v>
                </c:pt>
                <c:pt idx="327">
                  <c:v>297000</c:v>
                </c:pt>
                <c:pt idx="328">
                  <c:v>1035000</c:v>
                </c:pt>
                <c:pt idx="329">
                  <c:v>349000</c:v>
                </c:pt>
                <c:pt idx="330">
                  <c:v>355000</c:v>
                </c:pt>
                <c:pt idx="331">
                  <c:v>415500</c:v>
                </c:pt>
                <c:pt idx="332">
                  <c:v>515000</c:v>
                </c:pt>
                <c:pt idx="333">
                  <c:v>297000</c:v>
                </c:pt>
                <c:pt idx="334">
                  <c:v>595000</c:v>
                </c:pt>
                <c:pt idx="335">
                  <c:v>492500</c:v>
                </c:pt>
                <c:pt idx="336">
                  <c:v>714500</c:v>
                </c:pt>
                <c:pt idx="337">
                  <c:v>415000</c:v>
                </c:pt>
                <c:pt idx="338">
                  <c:v>350000</c:v>
                </c:pt>
                <c:pt idx="339">
                  <c:v>442500</c:v>
                </c:pt>
                <c:pt idx="340">
                  <c:v>174000</c:v>
                </c:pt>
                <c:pt idx="341">
                  <c:v>491500</c:v>
                </c:pt>
                <c:pt idx="342">
                  <c:v>720000</c:v>
                </c:pt>
                <c:pt idx="343">
                  <c:v>174000</c:v>
                </c:pt>
                <c:pt idx="344">
                  <c:v>720000</c:v>
                </c:pt>
                <c:pt idx="345">
                  <c:v>559100</c:v>
                </c:pt>
                <c:pt idx="346">
                  <c:v>472000</c:v>
                </c:pt>
                <c:pt idx="347">
                  <c:v>423000</c:v>
                </c:pt>
                <c:pt idx="348">
                  <c:v>174000</c:v>
                </c:pt>
                <c:pt idx="349">
                  <c:v>440000</c:v>
                </c:pt>
                <c:pt idx="350">
                  <c:v>1300000</c:v>
                </c:pt>
                <c:pt idx="351">
                  <c:v>395000</c:v>
                </c:pt>
                <c:pt idx="352">
                  <c:v>899000</c:v>
                </c:pt>
                <c:pt idx="353">
                  <c:v>675000</c:v>
                </c:pt>
                <c:pt idx="354">
                  <c:v>363000</c:v>
                </c:pt>
                <c:pt idx="355">
                  <c:v>710000</c:v>
                </c:pt>
                <c:pt idx="356">
                  <c:v>820000</c:v>
                </c:pt>
                <c:pt idx="357">
                  <c:v>964000</c:v>
                </c:pt>
                <c:pt idx="358">
                  <c:v>170000</c:v>
                </c:pt>
                <c:pt idx="359">
                  <c:v>468000</c:v>
                </c:pt>
                <c:pt idx="360">
                  <c:v>417742</c:v>
                </c:pt>
                <c:pt idx="361">
                  <c:v>250500</c:v>
                </c:pt>
                <c:pt idx="362">
                  <c:v>1200000</c:v>
                </c:pt>
                <c:pt idx="363">
                  <c:v>425000</c:v>
                </c:pt>
                <c:pt idx="364">
                  <c:v>455000</c:v>
                </c:pt>
                <c:pt idx="365">
                  <c:v>420000</c:v>
                </c:pt>
                <c:pt idx="366">
                  <c:v>447000</c:v>
                </c:pt>
                <c:pt idx="367">
                  <c:v>249000</c:v>
                </c:pt>
                <c:pt idx="368">
                  <c:v>560000</c:v>
                </c:pt>
                <c:pt idx="369">
                  <c:v>770000</c:v>
                </c:pt>
                <c:pt idx="370">
                  <c:v>280000</c:v>
                </c:pt>
                <c:pt idx="371">
                  <c:v>419100</c:v>
                </c:pt>
                <c:pt idx="372">
                  <c:v>768120</c:v>
                </c:pt>
                <c:pt idx="373">
                  <c:v>546000</c:v>
                </c:pt>
                <c:pt idx="374">
                  <c:v>285000</c:v>
                </c:pt>
                <c:pt idx="375">
                  <c:v>699000</c:v>
                </c:pt>
                <c:pt idx="376">
                  <c:v>523000</c:v>
                </c:pt>
                <c:pt idx="377">
                  <c:v>849000</c:v>
                </c:pt>
                <c:pt idx="378">
                  <c:v>223000</c:v>
                </c:pt>
                <c:pt idx="379">
                  <c:v>576500</c:v>
                </c:pt>
                <c:pt idx="380">
                  <c:v>365000</c:v>
                </c:pt>
                <c:pt idx="381">
                  <c:v>609000</c:v>
                </c:pt>
                <c:pt idx="382">
                  <c:v>122645</c:v>
                </c:pt>
                <c:pt idx="383">
                  <c:v>176000</c:v>
                </c:pt>
                <c:pt idx="384">
                  <c:v>605000</c:v>
                </c:pt>
                <c:pt idx="385">
                  <c:v>405000</c:v>
                </c:pt>
                <c:pt idx="386">
                  <c:v>553000</c:v>
                </c:pt>
                <c:pt idx="387">
                  <c:v>1240000</c:v>
                </c:pt>
                <c:pt idx="388">
                  <c:v>390000</c:v>
                </c:pt>
                <c:pt idx="389">
                  <c:v>1019850</c:v>
                </c:pt>
                <c:pt idx="390">
                  <c:v>300000</c:v>
                </c:pt>
                <c:pt idx="391">
                  <c:v>280000</c:v>
                </c:pt>
                <c:pt idx="392">
                  <c:v>541000</c:v>
                </c:pt>
                <c:pt idx="393">
                  <c:v>435000</c:v>
                </c:pt>
                <c:pt idx="394">
                  <c:v>241313</c:v>
                </c:pt>
                <c:pt idx="395">
                  <c:v>732000</c:v>
                </c:pt>
                <c:pt idx="396">
                  <c:v>348000</c:v>
                </c:pt>
                <c:pt idx="397">
                  <c:v>595000</c:v>
                </c:pt>
                <c:pt idx="398">
                  <c:v>750000</c:v>
                </c:pt>
                <c:pt idx="399">
                  <c:v>675000</c:v>
                </c:pt>
                <c:pt idx="400">
                  <c:v>709000</c:v>
                </c:pt>
                <c:pt idx="401">
                  <c:v>289000</c:v>
                </c:pt>
                <c:pt idx="402">
                  <c:v>312300</c:v>
                </c:pt>
                <c:pt idx="403">
                  <c:v>425000</c:v>
                </c:pt>
                <c:pt idx="404">
                  <c:v>452000</c:v>
                </c:pt>
                <c:pt idx="405">
                  <c:v>488000</c:v>
                </c:pt>
                <c:pt idx="406">
                  <c:v>395000</c:v>
                </c:pt>
                <c:pt idx="407">
                  <c:v>1015000</c:v>
                </c:pt>
                <c:pt idx="408">
                  <c:v>253000</c:v>
                </c:pt>
                <c:pt idx="409">
                  <c:v>1965000</c:v>
                </c:pt>
                <c:pt idx="410">
                  <c:v>655000</c:v>
                </c:pt>
                <c:pt idx="411">
                  <c:v>275000</c:v>
                </c:pt>
                <c:pt idx="412">
                  <c:v>555000</c:v>
                </c:pt>
                <c:pt idx="413">
                  <c:v>306000</c:v>
                </c:pt>
                <c:pt idx="414">
                  <c:v>352000</c:v>
                </c:pt>
                <c:pt idx="415">
                  <c:v>655000</c:v>
                </c:pt>
                <c:pt idx="416">
                  <c:v>665000</c:v>
                </c:pt>
                <c:pt idx="417">
                  <c:v>545000</c:v>
                </c:pt>
                <c:pt idx="418">
                  <c:v>1380000</c:v>
                </c:pt>
                <c:pt idx="419">
                  <c:v>433000</c:v>
                </c:pt>
                <c:pt idx="420">
                  <c:v>322500</c:v>
                </c:pt>
                <c:pt idx="421">
                  <c:v>681000</c:v>
                </c:pt>
                <c:pt idx="422">
                  <c:v>291500</c:v>
                </c:pt>
                <c:pt idx="423">
                  <c:v>377000</c:v>
                </c:pt>
                <c:pt idx="424">
                  <c:v>1100000</c:v>
                </c:pt>
                <c:pt idx="425">
                  <c:v>375000</c:v>
                </c:pt>
                <c:pt idx="426">
                  <c:v>734000</c:v>
                </c:pt>
                <c:pt idx="427">
                  <c:v>378000</c:v>
                </c:pt>
                <c:pt idx="428">
                  <c:v>485000</c:v>
                </c:pt>
                <c:pt idx="429">
                  <c:v>348000</c:v>
                </c:pt>
                <c:pt idx="430">
                  <c:v>245000</c:v>
                </c:pt>
                <c:pt idx="431">
                  <c:v>449000</c:v>
                </c:pt>
                <c:pt idx="432">
                  <c:v>360000</c:v>
                </c:pt>
                <c:pt idx="433">
                  <c:v>634900</c:v>
                </c:pt>
                <c:pt idx="434">
                  <c:v>340000</c:v>
                </c:pt>
                <c:pt idx="435">
                  <c:v>399000</c:v>
                </c:pt>
                <c:pt idx="436">
                  <c:v>512000</c:v>
                </c:pt>
                <c:pt idx="437">
                  <c:v>396000</c:v>
                </c:pt>
                <c:pt idx="438">
                  <c:v>415500</c:v>
                </c:pt>
                <c:pt idx="439">
                  <c:v>279000</c:v>
                </c:pt>
                <c:pt idx="440">
                  <c:v>323000</c:v>
                </c:pt>
                <c:pt idx="441">
                  <c:v>191000</c:v>
                </c:pt>
                <c:pt idx="442">
                  <c:v>642000</c:v>
                </c:pt>
                <c:pt idx="443">
                  <c:v>335000</c:v>
                </c:pt>
                <c:pt idx="444">
                  <c:v>523750</c:v>
                </c:pt>
                <c:pt idx="445">
                  <c:v>430000</c:v>
                </c:pt>
                <c:pt idx="446">
                  <c:v>420000</c:v>
                </c:pt>
                <c:pt idx="447">
                  <c:v>393500</c:v>
                </c:pt>
                <c:pt idx="448">
                  <c:v>775000</c:v>
                </c:pt>
                <c:pt idx="449">
                  <c:v>405000</c:v>
                </c:pt>
                <c:pt idx="450">
                  <c:v>549000</c:v>
                </c:pt>
                <c:pt idx="451">
                  <c:v>507000</c:v>
                </c:pt>
                <c:pt idx="452">
                  <c:v>650000</c:v>
                </c:pt>
                <c:pt idx="453">
                  <c:v>740000</c:v>
                </c:pt>
                <c:pt idx="454">
                  <c:v>595000</c:v>
                </c:pt>
                <c:pt idx="455">
                  <c:v>840000</c:v>
                </c:pt>
                <c:pt idx="456">
                  <c:v>400000</c:v>
                </c:pt>
                <c:pt idx="457">
                  <c:v>631000</c:v>
                </c:pt>
                <c:pt idx="458">
                  <c:v>445000</c:v>
                </c:pt>
                <c:pt idx="459">
                  <c:v>433000</c:v>
                </c:pt>
                <c:pt idx="460">
                  <c:v>653750</c:v>
                </c:pt>
                <c:pt idx="461">
                  <c:v>463500</c:v>
                </c:pt>
                <c:pt idx="462">
                  <c:v>525000</c:v>
                </c:pt>
                <c:pt idx="463">
                  <c:v>635000</c:v>
                </c:pt>
                <c:pt idx="464">
                  <c:v>949000</c:v>
                </c:pt>
                <c:pt idx="465">
                  <c:v>303000</c:v>
                </c:pt>
                <c:pt idx="466">
                  <c:v>1025000</c:v>
                </c:pt>
                <c:pt idx="467">
                  <c:v>355000</c:v>
                </c:pt>
                <c:pt idx="468">
                  <c:v>392000</c:v>
                </c:pt>
                <c:pt idx="469">
                  <c:v>562500</c:v>
                </c:pt>
                <c:pt idx="470">
                  <c:v>504500</c:v>
                </c:pt>
                <c:pt idx="471">
                  <c:v>570000</c:v>
                </c:pt>
                <c:pt idx="472">
                  <c:v>992818</c:v>
                </c:pt>
                <c:pt idx="473">
                  <c:v>720000</c:v>
                </c:pt>
                <c:pt idx="474">
                  <c:v>480000</c:v>
                </c:pt>
                <c:pt idx="475">
                  <c:v>247500</c:v>
                </c:pt>
                <c:pt idx="476">
                  <c:v>295000</c:v>
                </c:pt>
                <c:pt idx="477">
                  <c:v>420000</c:v>
                </c:pt>
                <c:pt idx="478">
                  <c:v>360000</c:v>
                </c:pt>
                <c:pt idx="479">
                  <c:v>750000</c:v>
                </c:pt>
                <c:pt idx="480">
                  <c:v>430000</c:v>
                </c:pt>
                <c:pt idx="481">
                  <c:v>421250</c:v>
                </c:pt>
                <c:pt idx="482">
                  <c:v>689500</c:v>
                </c:pt>
                <c:pt idx="483">
                  <c:v>650000</c:v>
                </c:pt>
                <c:pt idx="484">
                  <c:v>740000</c:v>
                </c:pt>
                <c:pt idx="485">
                  <c:v>282646</c:v>
                </c:pt>
                <c:pt idx="486">
                  <c:v>435000</c:v>
                </c:pt>
                <c:pt idx="487">
                  <c:v>401000</c:v>
                </c:pt>
                <c:pt idx="488">
                  <c:v>174000</c:v>
                </c:pt>
                <c:pt idx="489">
                  <c:v>720000</c:v>
                </c:pt>
                <c:pt idx="490">
                  <c:v>362500</c:v>
                </c:pt>
                <c:pt idx="491">
                  <c:v>402000</c:v>
                </c:pt>
                <c:pt idx="492">
                  <c:v>352000</c:v>
                </c:pt>
                <c:pt idx="493">
                  <c:v>902750</c:v>
                </c:pt>
                <c:pt idx="494">
                  <c:v>213000</c:v>
                </c:pt>
                <c:pt idx="495">
                  <c:v>587500</c:v>
                </c:pt>
                <c:pt idx="496">
                  <c:v>187500</c:v>
                </c:pt>
                <c:pt idx="497">
                  <c:v>517500</c:v>
                </c:pt>
                <c:pt idx="498">
                  <c:v>970480</c:v>
                </c:pt>
                <c:pt idx="499">
                  <c:v>470000</c:v>
                </c:pt>
                <c:pt idx="500">
                  <c:v>194861</c:v>
                </c:pt>
                <c:pt idx="501">
                  <c:v>368000</c:v>
                </c:pt>
                <c:pt idx="502">
                  <c:v>485000</c:v>
                </c:pt>
                <c:pt idx="503">
                  <c:v>508000</c:v>
                </c:pt>
                <c:pt idx="504">
                  <c:v>285000</c:v>
                </c:pt>
                <c:pt idx="505">
                  <c:v>377000</c:v>
                </c:pt>
                <c:pt idx="506">
                  <c:v>639000</c:v>
                </c:pt>
                <c:pt idx="507">
                  <c:v>640000</c:v>
                </c:pt>
                <c:pt idx="508">
                  <c:v>310000</c:v>
                </c:pt>
                <c:pt idx="509">
                  <c:v>670000</c:v>
                </c:pt>
                <c:pt idx="510">
                  <c:v>283000</c:v>
                </c:pt>
                <c:pt idx="511">
                  <c:v>1054000</c:v>
                </c:pt>
                <c:pt idx="512">
                  <c:v>341500</c:v>
                </c:pt>
                <c:pt idx="513">
                  <c:v>267000</c:v>
                </c:pt>
                <c:pt idx="514">
                  <c:v>327000</c:v>
                </c:pt>
                <c:pt idx="515">
                  <c:v>540000</c:v>
                </c:pt>
                <c:pt idx="516">
                  <c:v>770000</c:v>
                </c:pt>
                <c:pt idx="517">
                  <c:v>1365000</c:v>
                </c:pt>
                <c:pt idx="518">
                  <c:v>1050000</c:v>
                </c:pt>
                <c:pt idx="519">
                  <c:v>349000</c:v>
                </c:pt>
                <c:pt idx="520">
                  <c:v>475000</c:v>
                </c:pt>
                <c:pt idx="521">
                  <c:v>868000</c:v>
                </c:pt>
                <c:pt idx="522">
                  <c:v>265000</c:v>
                </c:pt>
                <c:pt idx="523">
                  <c:v>313000</c:v>
                </c:pt>
                <c:pt idx="524">
                  <c:v>630000</c:v>
                </c:pt>
                <c:pt idx="525">
                  <c:v>458000</c:v>
                </c:pt>
                <c:pt idx="526">
                  <c:v>561000</c:v>
                </c:pt>
                <c:pt idx="527">
                  <c:v>221000</c:v>
                </c:pt>
                <c:pt idx="528">
                  <c:v>499900</c:v>
                </c:pt>
                <c:pt idx="529">
                  <c:v>337500</c:v>
                </c:pt>
                <c:pt idx="530">
                  <c:v>300000</c:v>
                </c:pt>
                <c:pt idx="531">
                  <c:v>195000</c:v>
                </c:pt>
                <c:pt idx="532">
                  <c:v>350000</c:v>
                </c:pt>
                <c:pt idx="533">
                  <c:v>305000</c:v>
                </c:pt>
                <c:pt idx="534">
                  <c:v>730000</c:v>
                </c:pt>
                <c:pt idx="535">
                  <c:v>1105000</c:v>
                </c:pt>
                <c:pt idx="536">
                  <c:v>550000</c:v>
                </c:pt>
                <c:pt idx="537">
                  <c:v>538000</c:v>
                </c:pt>
                <c:pt idx="538">
                  <c:v>1170000</c:v>
                </c:pt>
                <c:pt idx="539">
                  <c:v>636000</c:v>
                </c:pt>
                <c:pt idx="540">
                  <c:v>2000000</c:v>
                </c:pt>
                <c:pt idx="541">
                  <c:v>459000</c:v>
                </c:pt>
                <c:pt idx="542">
                  <c:v>263000</c:v>
                </c:pt>
                <c:pt idx="543">
                  <c:v>407500</c:v>
                </c:pt>
                <c:pt idx="544">
                  <c:v>315000</c:v>
                </c:pt>
                <c:pt idx="545">
                  <c:v>310000</c:v>
                </c:pt>
                <c:pt idx="546">
                  <c:v>265000</c:v>
                </c:pt>
                <c:pt idx="547">
                  <c:v>462000</c:v>
                </c:pt>
                <c:pt idx="548">
                  <c:v>347000</c:v>
                </c:pt>
                <c:pt idx="549">
                  <c:v>368000</c:v>
                </c:pt>
                <c:pt idx="550">
                  <c:v>370000</c:v>
                </c:pt>
                <c:pt idx="551">
                  <c:v>400000</c:v>
                </c:pt>
                <c:pt idx="552">
                  <c:v>1265000</c:v>
                </c:pt>
                <c:pt idx="553">
                  <c:v>530000</c:v>
                </c:pt>
                <c:pt idx="554">
                  <c:v>465000</c:v>
                </c:pt>
                <c:pt idx="555">
                  <c:v>415000</c:v>
                </c:pt>
                <c:pt idx="556">
                  <c:v>769300</c:v>
                </c:pt>
                <c:pt idx="557">
                  <c:v>759000</c:v>
                </c:pt>
                <c:pt idx="558">
                  <c:v>174000</c:v>
                </c:pt>
                <c:pt idx="559">
                  <c:v>468000</c:v>
                </c:pt>
                <c:pt idx="560">
                  <c:v>116673</c:v>
                </c:pt>
                <c:pt idx="561">
                  <c:v>480000</c:v>
                </c:pt>
                <c:pt idx="562">
                  <c:v>116673</c:v>
                </c:pt>
                <c:pt idx="563">
                  <c:v>439000</c:v>
                </c:pt>
                <c:pt idx="564">
                  <c:v>576000</c:v>
                </c:pt>
                <c:pt idx="565">
                  <c:v>420000</c:v>
                </c:pt>
                <c:pt idx="566">
                  <c:v>510000</c:v>
                </c:pt>
                <c:pt idx="567">
                  <c:v>417000</c:v>
                </c:pt>
                <c:pt idx="568">
                  <c:v>167000</c:v>
                </c:pt>
                <c:pt idx="569">
                  <c:v>575000</c:v>
                </c:pt>
                <c:pt idx="570">
                  <c:v>275000</c:v>
                </c:pt>
                <c:pt idx="571">
                  <c:v>379500</c:v>
                </c:pt>
                <c:pt idx="572">
                  <c:v>259000</c:v>
                </c:pt>
                <c:pt idx="573">
                  <c:v>370000</c:v>
                </c:pt>
                <c:pt idx="574">
                  <c:v>375000</c:v>
                </c:pt>
                <c:pt idx="575">
                  <c:v>585000</c:v>
                </c:pt>
                <c:pt idx="576">
                  <c:v>935000</c:v>
                </c:pt>
                <c:pt idx="577">
                  <c:v>475000</c:v>
                </c:pt>
                <c:pt idx="578">
                  <c:v>525000</c:v>
                </c:pt>
                <c:pt idx="579">
                  <c:v>800000</c:v>
                </c:pt>
                <c:pt idx="580">
                  <c:v>462000</c:v>
                </c:pt>
                <c:pt idx="581">
                  <c:v>461000</c:v>
                </c:pt>
                <c:pt idx="582">
                  <c:v>357500</c:v>
                </c:pt>
                <c:pt idx="583">
                  <c:v>359775</c:v>
                </c:pt>
                <c:pt idx="584">
                  <c:v>416000</c:v>
                </c:pt>
                <c:pt idx="585">
                  <c:v>253000</c:v>
                </c:pt>
                <c:pt idx="586">
                  <c:v>450000</c:v>
                </c:pt>
                <c:pt idx="587">
                  <c:v>258000</c:v>
                </c:pt>
                <c:pt idx="588">
                  <c:v>635000</c:v>
                </c:pt>
                <c:pt idx="589">
                  <c:v>575000</c:v>
                </c:pt>
                <c:pt idx="590">
                  <c:v>587500</c:v>
                </c:pt>
                <c:pt idx="591">
                  <c:v>550000</c:v>
                </c:pt>
                <c:pt idx="592">
                  <c:v>175000</c:v>
                </c:pt>
                <c:pt idx="593">
                  <c:v>400000</c:v>
                </c:pt>
                <c:pt idx="594">
                  <c:v>315000</c:v>
                </c:pt>
                <c:pt idx="595">
                  <c:v>465000</c:v>
                </c:pt>
                <c:pt idx="596">
                  <c:v>1100000</c:v>
                </c:pt>
                <c:pt idx="597">
                  <c:v>310000</c:v>
                </c:pt>
                <c:pt idx="598">
                  <c:v>907500</c:v>
                </c:pt>
                <c:pt idx="599">
                  <c:v>220000</c:v>
                </c:pt>
                <c:pt idx="600">
                  <c:v>940000</c:v>
                </c:pt>
                <c:pt idx="601">
                  <c:v>273000</c:v>
                </c:pt>
                <c:pt idx="602">
                  <c:v>285000</c:v>
                </c:pt>
                <c:pt idx="603">
                  <c:v>255000</c:v>
                </c:pt>
                <c:pt idx="604">
                  <c:v>519000</c:v>
                </c:pt>
                <c:pt idx="605">
                  <c:v>500000</c:v>
                </c:pt>
                <c:pt idx="606">
                  <c:v>620000</c:v>
                </c:pt>
                <c:pt idx="607">
                  <c:v>230500</c:v>
                </c:pt>
                <c:pt idx="608">
                  <c:v>270000</c:v>
                </c:pt>
                <c:pt idx="609">
                  <c:v>350000</c:v>
                </c:pt>
                <c:pt idx="610">
                  <c:v>667500</c:v>
                </c:pt>
                <c:pt idx="611">
                  <c:v>851000</c:v>
                </c:pt>
                <c:pt idx="612">
                  <c:v>509000</c:v>
                </c:pt>
                <c:pt idx="613">
                  <c:v>850000</c:v>
                </c:pt>
                <c:pt idx="614">
                  <c:v>1200000</c:v>
                </c:pt>
                <c:pt idx="615">
                  <c:v>292500</c:v>
                </c:pt>
                <c:pt idx="616">
                  <c:v>265000</c:v>
                </c:pt>
                <c:pt idx="617">
                  <c:v>658500</c:v>
                </c:pt>
                <c:pt idx="618">
                  <c:v>431000</c:v>
                </c:pt>
                <c:pt idx="619">
                  <c:v>429000</c:v>
                </c:pt>
                <c:pt idx="620">
                  <c:v>174000</c:v>
                </c:pt>
                <c:pt idx="621">
                  <c:v>515000</c:v>
                </c:pt>
                <c:pt idx="622">
                  <c:v>369000</c:v>
                </c:pt>
                <c:pt idx="623">
                  <c:v>479250</c:v>
                </c:pt>
                <c:pt idx="624">
                  <c:v>630000</c:v>
                </c:pt>
                <c:pt idx="625">
                  <c:v>761000</c:v>
                </c:pt>
                <c:pt idx="626">
                  <c:v>409000</c:v>
                </c:pt>
                <c:pt idx="627">
                  <c:v>415000</c:v>
                </c:pt>
                <c:pt idx="628">
                  <c:v>860000</c:v>
                </c:pt>
                <c:pt idx="629">
                  <c:v>462000</c:v>
                </c:pt>
                <c:pt idx="630">
                  <c:v>247000</c:v>
                </c:pt>
                <c:pt idx="631">
                  <c:v>368000</c:v>
                </c:pt>
                <c:pt idx="632">
                  <c:v>860000</c:v>
                </c:pt>
                <c:pt idx="633">
                  <c:v>505000</c:v>
                </c:pt>
                <c:pt idx="634">
                  <c:v>375000</c:v>
                </c:pt>
                <c:pt idx="635">
                  <c:v>293000</c:v>
                </c:pt>
                <c:pt idx="636">
                  <c:v>585000</c:v>
                </c:pt>
                <c:pt idx="637">
                  <c:v>445000</c:v>
                </c:pt>
                <c:pt idx="638">
                  <c:v>397000</c:v>
                </c:pt>
                <c:pt idx="639">
                  <c:v>605000</c:v>
                </c:pt>
                <c:pt idx="640">
                  <c:v>589000</c:v>
                </c:pt>
                <c:pt idx="641">
                  <c:v>560000</c:v>
                </c:pt>
                <c:pt idx="642">
                  <c:v>275500</c:v>
                </c:pt>
                <c:pt idx="643">
                  <c:v>950000</c:v>
                </c:pt>
                <c:pt idx="644">
                  <c:v>752000</c:v>
                </c:pt>
                <c:pt idx="645">
                  <c:v>1110000</c:v>
                </c:pt>
                <c:pt idx="646">
                  <c:v>1125000</c:v>
                </c:pt>
                <c:pt idx="647">
                  <c:v>240000</c:v>
                </c:pt>
                <c:pt idx="648">
                  <c:v>599000</c:v>
                </c:pt>
                <c:pt idx="649">
                  <c:v>525000</c:v>
                </c:pt>
                <c:pt idx="650">
                  <c:v>266300</c:v>
                </c:pt>
                <c:pt idx="651">
                  <c:v>140000</c:v>
                </c:pt>
                <c:pt idx="652">
                  <c:v>402500</c:v>
                </c:pt>
                <c:pt idx="653">
                  <c:v>386300</c:v>
                </c:pt>
                <c:pt idx="654">
                  <c:v>753000</c:v>
                </c:pt>
                <c:pt idx="655">
                  <c:v>342000</c:v>
                </c:pt>
                <c:pt idx="656">
                  <c:v>632000</c:v>
                </c:pt>
                <c:pt idx="657">
                  <c:v>1400000</c:v>
                </c:pt>
                <c:pt idx="658">
                  <c:v>318000</c:v>
                </c:pt>
                <c:pt idx="659">
                  <c:v>540000</c:v>
                </c:pt>
                <c:pt idx="660">
                  <c:v>780000</c:v>
                </c:pt>
                <c:pt idx="661">
                  <c:v>463000</c:v>
                </c:pt>
                <c:pt idx="662">
                  <c:v>620000</c:v>
                </c:pt>
                <c:pt idx="663">
                  <c:v>555000</c:v>
                </c:pt>
                <c:pt idx="664">
                  <c:v>480000</c:v>
                </c:pt>
                <c:pt idx="665">
                  <c:v>685000</c:v>
                </c:pt>
                <c:pt idx="666">
                  <c:v>380000</c:v>
                </c:pt>
                <c:pt idx="667">
                  <c:v>885000</c:v>
                </c:pt>
                <c:pt idx="668">
                  <c:v>1050000</c:v>
                </c:pt>
                <c:pt idx="669">
                  <c:v>312000</c:v>
                </c:pt>
                <c:pt idx="670">
                  <c:v>832000</c:v>
                </c:pt>
                <c:pt idx="671">
                  <c:v>300000</c:v>
                </c:pt>
                <c:pt idx="672">
                  <c:v>749000</c:v>
                </c:pt>
                <c:pt idx="673">
                  <c:v>274000</c:v>
                </c:pt>
                <c:pt idx="674">
                  <c:v>295000</c:v>
                </c:pt>
                <c:pt idx="675">
                  <c:v>650000</c:v>
                </c:pt>
                <c:pt idx="676">
                  <c:v>368000</c:v>
                </c:pt>
                <c:pt idx="677">
                  <c:v>397900</c:v>
                </c:pt>
                <c:pt idx="678">
                  <c:v>360000</c:v>
                </c:pt>
                <c:pt idx="679">
                  <c:v>439000</c:v>
                </c:pt>
                <c:pt idx="680">
                  <c:v>216000</c:v>
                </c:pt>
                <c:pt idx="681">
                  <c:v>585000</c:v>
                </c:pt>
                <c:pt idx="682">
                  <c:v>365000</c:v>
                </c:pt>
                <c:pt idx="683">
                  <c:v>555000</c:v>
                </c:pt>
                <c:pt idx="684">
                  <c:v>590000</c:v>
                </c:pt>
                <c:pt idx="685">
                  <c:v>508000</c:v>
                </c:pt>
                <c:pt idx="686">
                  <c:v>680000</c:v>
                </c:pt>
                <c:pt idx="687">
                  <c:v>635000</c:v>
                </c:pt>
                <c:pt idx="688">
                  <c:v>630000</c:v>
                </c:pt>
                <c:pt idx="689">
                  <c:v>650000</c:v>
                </c:pt>
                <c:pt idx="690">
                  <c:v>385000</c:v>
                </c:pt>
                <c:pt idx="691">
                  <c:v>550000</c:v>
                </c:pt>
                <c:pt idx="692">
                  <c:v>575000</c:v>
                </c:pt>
                <c:pt idx="693">
                  <c:v>460000</c:v>
                </c:pt>
                <c:pt idx="694">
                  <c:v>340000</c:v>
                </c:pt>
                <c:pt idx="695">
                  <c:v>975000</c:v>
                </c:pt>
                <c:pt idx="696">
                  <c:v>422500</c:v>
                </c:pt>
                <c:pt idx="697">
                  <c:v>572500</c:v>
                </c:pt>
                <c:pt idx="698">
                  <c:v>465000</c:v>
                </c:pt>
                <c:pt idx="699">
                  <c:v>414000</c:v>
                </c:pt>
                <c:pt idx="700">
                  <c:v>900000</c:v>
                </c:pt>
                <c:pt idx="701">
                  <c:v>483500</c:v>
                </c:pt>
                <c:pt idx="702">
                  <c:v>420000</c:v>
                </c:pt>
                <c:pt idx="703">
                  <c:v>442000</c:v>
                </c:pt>
                <c:pt idx="704">
                  <c:v>278500</c:v>
                </c:pt>
                <c:pt idx="705">
                  <c:v>359000</c:v>
                </c:pt>
                <c:pt idx="706">
                  <c:v>405000</c:v>
                </c:pt>
                <c:pt idx="707">
                  <c:v>1100000</c:v>
                </c:pt>
                <c:pt idx="708">
                  <c:v>730000</c:v>
                </c:pt>
                <c:pt idx="709">
                  <c:v>422000</c:v>
                </c:pt>
                <c:pt idx="710">
                  <c:v>470000</c:v>
                </c:pt>
                <c:pt idx="711">
                  <c:v>525000</c:v>
                </c:pt>
                <c:pt idx="712">
                  <c:v>227500</c:v>
                </c:pt>
                <c:pt idx="713">
                  <c:v>465000</c:v>
                </c:pt>
                <c:pt idx="714">
                  <c:v>390000</c:v>
                </c:pt>
                <c:pt idx="715">
                  <c:v>470000</c:v>
                </c:pt>
                <c:pt idx="716">
                  <c:v>336000</c:v>
                </c:pt>
                <c:pt idx="717">
                  <c:v>780000</c:v>
                </c:pt>
                <c:pt idx="718">
                  <c:v>665000</c:v>
                </c:pt>
                <c:pt idx="719">
                  <c:v>462000</c:v>
                </c:pt>
                <c:pt idx="720">
                  <c:v>1020000</c:v>
                </c:pt>
                <c:pt idx="721">
                  <c:v>299000</c:v>
                </c:pt>
                <c:pt idx="722">
                  <c:v>237000</c:v>
                </c:pt>
                <c:pt idx="723">
                  <c:v>765000</c:v>
                </c:pt>
                <c:pt idx="724">
                  <c:v>480000</c:v>
                </c:pt>
                <c:pt idx="725">
                  <c:v>1110000</c:v>
                </c:pt>
                <c:pt idx="726">
                  <c:v>379500</c:v>
                </c:pt>
                <c:pt idx="727">
                  <c:v>174000</c:v>
                </c:pt>
                <c:pt idx="728">
                  <c:v>390000</c:v>
                </c:pt>
                <c:pt idx="729">
                  <c:v>1750000</c:v>
                </c:pt>
                <c:pt idx="730">
                  <c:v>314000</c:v>
                </c:pt>
                <c:pt idx="731">
                  <c:v>312000</c:v>
                </c:pt>
                <c:pt idx="732">
                  <c:v>423150</c:v>
                </c:pt>
                <c:pt idx="733">
                  <c:v>615000</c:v>
                </c:pt>
                <c:pt idx="734">
                  <c:v>1537500</c:v>
                </c:pt>
                <c:pt idx="735">
                  <c:v>655000</c:v>
                </c:pt>
                <c:pt idx="736">
                  <c:v>123091</c:v>
                </c:pt>
                <c:pt idx="737">
                  <c:v>290000</c:v>
                </c:pt>
                <c:pt idx="738">
                  <c:v>470000</c:v>
                </c:pt>
                <c:pt idx="739">
                  <c:v>285000</c:v>
                </c:pt>
                <c:pt idx="740">
                  <c:v>1115000</c:v>
                </c:pt>
                <c:pt idx="741">
                  <c:v>290000</c:v>
                </c:pt>
                <c:pt idx="742">
                  <c:v>391500</c:v>
                </c:pt>
                <c:pt idx="743">
                  <c:v>818000</c:v>
                </c:pt>
                <c:pt idx="744">
                  <c:v>363000</c:v>
                </c:pt>
                <c:pt idx="745">
                  <c:v>473750</c:v>
                </c:pt>
                <c:pt idx="746">
                  <c:v>1149000</c:v>
                </c:pt>
                <c:pt idx="747">
                  <c:v>820000</c:v>
                </c:pt>
                <c:pt idx="748">
                  <c:v>535000</c:v>
                </c:pt>
                <c:pt idx="749">
                  <c:v>305000</c:v>
                </c:pt>
                <c:pt idx="750">
                  <c:v>630000</c:v>
                </c:pt>
                <c:pt idx="751">
                  <c:v>635000</c:v>
                </c:pt>
                <c:pt idx="752">
                  <c:v>680000</c:v>
                </c:pt>
                <c:pt idx="753">
                  <c:v>415000</c:v>
                </c:pt>
                <c:pt idx="754">
                  <c:v>395000</c:v>
                </c:pt>
                <c:pt idx="755">
                  <c:v>400000</c:v>
                </c:pt>
                <c:pt idx="756">
                  <c:v>1200000</c:v>
                </c:pt>
                <c:pt idx="757">
                  <c:v>709000</c:v>
                </c:pt>
                <c:pt idx="758">
                  <c:v>310000</c:v>
                </c:pt>
                <c:pt idx="759">
                  <c:v>271000</c:v>
                </c:pt>
                <c:pt idx="760">
                  <c:v>121000</c:v>
                </c:pt>
                <c:pt idx="761">
                  <c:v>260000</c:v>
                </c:pt>
                <c:pt idx="762">
                  <c:v>369000</c:v>
                </c:pt>
                <c:pt idx="763">
                  <c:v>220000</c:v>
                </c:pt>
                <c:pt idx="764">
                  <c:v>325000</c:v>
                </c:pt>
                <c:pt idx="765">
                  <c:v>479000</c:v>
                </c:pt>
                <c:pt idx="766">
                  <c:v>190000</c:v>
                </c:pt>
                <c:pt idx="767">
                  <c:v>650000</c:v>
                </c:pt>
                <c:pt idx="768">
                  <c:v>543500</c:v>
                </c:pt>
                <c:pt idx="769">
                  <c:v>472875</c:v>
                </c:pt>
                <c:pt idx="770">
                  <c:v>348000</c:v>
                </c:pt>
                <c:pt idx="771">
                  <c:v>358000</c:v>
                </c:pt>
                <c:pt idx="772">
                  <c:v>278500</c:v>
                </c:pt>
                <c:pt idx="773">
                  <c:v>855000</c:v>
                </c:pt>
                <c:pt idx="774">
                  <c:v>358000</c:v>
                </c:pt>
                <c:pt idx="775">
                  <c:v>361000</c:v>
                </c:pt>
                <c:pt idx="776">
                  <c:v>248000</c:v>
                </c:pt>
                <c:pt idx="777">
                  <c:v>352500</c:v>
                </c:pt>
                <c:pt idx="778">
                  <c:v>520000</c:v>
                </c:pt>
                <c:pt idx="779">
                  <c:v>544000</c:v>
                </c:pt>
                <c:pt idx="780">
                  <c:v>303000</c:v>
                </c:pt>
                <c:pt idx="781">
                  <c:v>697500</c:v>
                </c:pt>
                <c:pt idx="782">
                  <c:v>439000</c:v>
                </c:pt>
                <c:pt idx="783">
                  <c:v>1325000</c:v>
                </c:pt>
                <c:pt idx="784">
                  <c:v>391000</c:v>
                </c:pt>
                <c:pt idx="785">
                  <c:v>642600</c:v>
                </c:pt>
                <c:pt idx="786">
                  <c:v>1020000</c:v>
                </c:pt>
                <c:pt idx="787">
                  <c:v>648850</c:v>
                </c:pt>
                <c:pt idx="788">
                  <c:v>504149</c:v>
                </c:pt>
                <c:pt idx="789">
                  <c:v>235000</c:v>
                </c:pt>
                <c:pt idx="790">
                  <c:v>455000</c:v>
                </c:pt>
                <c:pt idx="791">
                  <c:v>320000</c:v>
                </c:pt>
                <c:pt idx="792">
                  <c:v>435000</c:v>
                </c:pt>
                <c:pt idx="793">
                  <c:v>350000</c:v>
                </c:pt>
                <c:pt idx="794">
                  <c:v>715000</c:v>
                </c:pt>
                <c:pt idx="795">
                  <c:v>300000</c:v>
                </c:pt>
                <c:pt idx="796">
                  <c:v>425000</c:v>
                </c:pt>
                <c:pt idx="797">
                  <c:v>1115000</c:v>
                </c:pt>
                <c:pt idx="798">
                  <c:v>345000</c:v>
                </c:pt>
                <c:pt idx="799">
                  <c:v>660000</c:v>
                </c:pt>
                <c:pt idx="800">
                  <c:v>300000</c:v>
                </c:pt>
                <c:pt idx="801">
                  <c:v>280000</c:v>
                </c:pt>
                <c:pt idx="802">
                  <c:v>485000</c:v>
                </c:pt>
                <c:pt idx="803">
                  <c:v>300000</c:v>
                </c:pt>
                <c:pt idx="804">
                  <c:v>292000</c:v>
                </c:pt>
                <c:pt idx="805">
                  <c:v>388000</c:v>
                </c:pt>
                <c:pt idx="806">
                  <c:v>704000</c:v>
                </c:pt>
                <c:pt idx="807">
                  <c:v>322000</c:v>
                </c:pt>
                <c:pt idx="808">
                  <c:v>506900</c:v>
                </c:pt>
                <c:pt idx="809">
                  <c:v>490000</c:v>
                </c:pt>
                <c:pt idx="810">
                  <c:v>327500</c:v>
                </c:pt>
                <c:pt idx="811">
                  <c:v>423000</c:v>
                </c:pt>
                <c:pt idx="812">
                  <c:v>390000</c:v>
                </c:pt>
                <c:pt idx="813">
                  <c:v>639000</c:v>
                </c:pt>
                <c:pt idx="814">
                  <c:v>1035000</c:v>
                </c:pt>
                <c:pt idx="815">
                  <c:v>349000</c:v>
                </c:pt>
                <c:pt idx="816">
                  <c:v>342500</c:v>
                </c:pt>
                <c:pt idx="817">
                  <c:v>516000</c:v>
                </c:pt>
                <c:pt idx="818">
                  <c:v>325000</c:v>
                </c:pt>
                <c:pt idx="819">
                  <c:v>600000</c:v>
                </c:pt>
                <c:pt idx="820">
                  <c:v>495000</c:v>
                </c:pt>
                <c:pt idx="821">
                  <c:v>315000</c:v>
                </c:pt>
                <c:pt idx="822">
                  <c:v>235000</c:v>
                </c:pt>
                <c:pt idx="823">
                  <c:v>350000</c:v>
                </c:pt>
                <c:pt idx="824">
                  <c:v>415000</c:v>
                </c:pt>
                <c:pt idx="825">
                  <c:v>667000</c:v>
                </c:pt>
                <c:pt idx="826">
                  <c:v>616000</c:v>
                </c:pt>
                <c:pt idx="827">
                  <c:v>517000</c:v>
                </c:pt>
                <c:pt idx="828">
                  <c:v>267000</c:v>
                </c:pt>
                <c:pt idx="829">
                  <c:v>591000</c:v>
                </c:pt>
                <c:pt idx="830">
                  <c:v>565000</c:v>
                </c:pt>
                <c:pt idx="831">
                  <c:v>209000</c:v>
                </c:pt>
                <c:pt idx="832">
                  <c:v>335000</c:v>
                </c:pt>
                <c:pt idx="833">
                  <c:v>227000</c:v>
                </c:pt>
                <c:pt idx="834">
                  <c:v>1150000</c:v>
                </c:pt>
                <c:pt idx="835">
                  <c:v>994000</c:v>
                </c:pt>
                <c:pt idx="836">
                  <c:v>1100000</c:v>
                </c:pt>
                <c:pt idx="837">
                  <c:v>910000</c:v>
                </c:pt>
                <c:pt idx="838">
                  <c:v>645000</c:v>
                </c:pt>
                <c:pt idx="839">
                  <c:v>375000</c:v>
                </c:pt>
                <c:pt idx="840">
                  <c:v>515500</c:v>
                </c:pt>
                <c:pt idx="841">
                  <c:v>310000</c:v>
                </c:pt>
                <c:pt idx="842">
                  <c:v>195000</c:v>
                </c:pt>
                <c:pt idx="843">
                  <c:v>440000</c:v>
                </c:pt>
                <c:pt idx="844">
                  <c:v>309000</c:v>
                </c:pt>
                <c:pt idx="845">
                  <c:v>631626</c:v>
                </c:pt>
                <c:pt idx="846">
                  <c:v>391000</c:v>
                </c:pt>
                <c:pt idx="847">
                  <c:v>775000</c:v>
                </c:pt>
                <c:pt idx="848">
                  <c:v>980000</c:v>
                </c:pt>
                <c:pt idx="849">
                  <c:v>795000</c:v>
                </c:pt>
                <c:pt idx="850">
                  <c:v>312000</c:v>
                </c:pt>
                <c:pt idx="851">
                  <c:v>725000</c:v>
                </c:pt>
                <c:pt idx="852">
                  <c:v>415000</c:v>
                </c:pt>
                <c:pt idx="853">
                  <c:v>316000</c:v>
                </c:pt>
                <c:pt idx="854">
                  <c:v>340000</c:v>
                </c:pt>
                <c:pt idx="855">
                  <c:v>359000</c:v>
                </c:pt>
                <c:pt idx="856">
                  <c:v>492500</c:v>
                </c:pt>
                <c:pt idx="857">
                  <c:v>200000</c:v>
                </c:pt>
                <c:pt idx="858">
                  <c:v>772500</c:v>
                </c:pt>
                <c:pt idx="859">
                  <c:v>518700</c:v>
                </c:pt>
                <c:pt idx="860">
                  <c:v>520000</c:v>
                </c:pt>
                <c:pt idx="861">
                  <c:v>200000</c:v>
                </c:pt>
                <c:pt idx="862">
                  <c:v>583200</c:v>
                </c:pt>
                <c:pt idx="863">
                  <c:v>440000</c:v>
                </c:pt>
                <c:pt idx="864">
                  <c:v>320000</c:v>
                </c:pt>
                <c:pt idx="865">
                  <c:v>118000</c:v>
                </c:pt>
                <c:pt idx="866">
                  <c:v>672000</c:v>
                </c:pt>
                <c:pt idx="867">
                  <c:v>395000</c:v>
                </c:pt>
                <c:pt idx="868">
                  <c:v>365000</c:v>
                </c:pt>
                <c:pt idx="869">
                  <c:v>560000</c:v>
                </c:pt>
                <c:pt idx="870">
                  <c:v>763000</c:v>
                </c:pt>
                <c:pt idx="871">
                  <c:v>266250</c:v>
                </c:pt>
                <c:pt idx="872">
                  <c:v>680000</c:v>
                </c:pt>
                <c:pt idx="873">
                  <c:v>500000</c:v>
                </c:pt>
                <c:pt idx="874">
                  <c:v>1015000</c:v>
                </c:pt>
                <c:pt idx="875">
                  <c:v>208350</c:v>
                </c:pt>
                <c:pt idx="876">
                  <c:v>529000</c:v>
                </c:pt>
                <c:pt idx="877">
                  <c:v>468000</c:v>
                </c:pt>
                <c:pt idx="878">
                  <c:v>499000</c:v>
                </c:pt>
                <c:pt idx="879">
                  <c:v>432500</c:v>
                </c:pt>
                <c:pt idx="880">
                  <c:v>615000</c:v>
                </c:pt>
                <c:pt idx="881">
                  <c:v>358000</c:v>
                </c:pt>
                <c:pt idx="882">
                  <c:v>486000</c:v>
                </c:pt>
                <c:pt idx="883">
                  <c:v>628000</c:v>
                </c:pt>
                <c:pt idx="884">
                  <c:v>270000</c:v>
                </c:pt>
                <c:pt idx="885">
                  <c:v>705000</c:v>
                </c:pt>
                <c:pt idx="886">
                  <c:v>430000</c:v>
                </c:pt>
                <c:pt idx="887">
                  <c:v>283500</c:v>
                </c:pt>
                <c:pt idx="888">
                  <c:v>527000</c:v>
                </c:pt>
                <c:pt idx="889">
                  <c:v>500000</c:v>
                </c:pt>
                <c:pt idx="890">
                  <c:v>461000</c:v>
                </c:pt>
                <c:pt idx="891">
                  <c:v>469000</c:v>
                </c:pt>
                <c:pt idx="892">
                  <c:v>528000</c:v>
                </c:pt>
                <c:pt idx="893">
                  <c:v>405000</c:v>
                </c:pt>
                <c:pt idx="894">
                  <c:v>465000</c:v>
                </c:pt>
                <c:pt idx="895">
                  <c:v>695000</c:v>
                </c:pt>
                <c:pt idx="896">
                  <c:v>865000</c:v>
                </c:pt>
                <c:pt idx="897">
                  <c:v>1125000</c:v>
                </c:pt>
                <c:pt idx="898">
                  <c:v>750000</c:v>
                </c:pt>
                <c:pt idx="899">
                  <c:v>912000</c:v>
                </c:pt>
                <c:pt idx="900">
                  <c:v>295000</c:v>
                </c:pt>
                <c:pt idx="901">
                  <c:v>1543750</c:v>
                </c:pt>
                <c:pt idx="902">
                  <c:v>434000</c:v>
                </c:pt>
                <c:pt idx="903">
                  <c:v>435000</c:v>
                </c:pt>
                <c:pt idx="904">
                  <c:v>266000</c:v>
                </c:pt>
                <c:pt idx="905">
                  <c:v>980000</c:v>
                </c:pt>
                <c:pt idx="906">
                  <c:v>300000</c:v>
                </c:pt>
                <c:pt idx="907">
                  <c:v>775000</c:v>
                </c:pt>
                <c:pt idx="908">
                  <c:v>385000</c:v>
                </c:pt>
                <c:pt idx="909">
                  <c:v>526000</c:v>
                </c:pt>
                <c:pt idx="910">
                  <c:v>113785</c:v>
                </c:pt>
                <c:pt idx="911">
                  <c:v>385000</c:v>
                </c:pt>
                <c:pt idx="912">
                  <c:v>600000</c:v>
                </c:pt>
                <c:pt idx="913">
                  <c:v>444000</c:v>
                </c:pt>
                <c:pt idx="914">
                  <c:v>640000</c:v>
                </c:pt>
                <c:pt idx="915">
                  <c:v>690000</c:v>
                </c:pt>
                <c:pt idx="916">
                  <c:v>512000</c:v>
                </c:pt>
                <c:pt idx="917">
                  <c:v>358000</c:v>
                </c:pt>
                <c:pt idx="918">
                  <c:v>419000</c:v>
                </c:pt>
                <c:pt idx="919">
                  <c:v>439000</c:v>
                </c:pt>
                <c:pt idx="920">
                  <c:v>513000</c:v>
                </c:pt>
                <c:pt idx="921">
                  <c:v>369000</c:v>
                </c:pt>
                <c:pt idx="922">
                  <c:v>312500</c:v>
                </c:pt>
                <c:pt idx="923">
                  <c:v>510000</c:v>
                </c:pt>
                <c:pt idx="924">
                  <c:v>549000</c:v>
                </c:pt>
                <c:pt idx="925">
                  <c:v>380000</c:v>
                </c:pt>
                <c:pt idx="926">
                  <c:v>436000</c:v>
                </c:pt>
                <c:pt idx="927">
                  <c:v>490000</c:v>
                </c:pt>
                <c:pt idx="928">
                  <c:v>645000</c:v>
                </c:pt>
                <c:pt idx="929">
                  <c:v>285000</c:v>
                </c:pt>
                <c:pt idx="930">
                  <c:v>442500</c:v>
                </c:pt>
                <c:pt idx="931">
                  <c:v>399180</c:v>
                </c:pt>
                <c:pt idx="932">
                  <c:v>155000</c:v>
                </c:pt>
                <c:pt idx="933">
                  <c:v>644900</c:v>
                </c:pt>
                <c:pt idx="934">
                  <c:v>1110000</c:v>
                </c:pt>
                <c:pt idx="935">
                  <c:v>460000</c:v>
                </c:pt>
                <c:pt idx="936">
                  <c:v>599000</c:v>
                </c:pt>
                <c:pt idx="937">
                  <c:v>358500</c:v>
                </c:pt>
                <c:pt idx="938">
                  <c:v>399000</c:v>
                </c:pt>
                <c:pt idx="939">
                  <c:v>740000</c:v>
                </c:pt>
                <c:pt idx="940">
                  <c:v>339750</c:v>
                </c:pt>
                <c:pt idx="941">
                  <c:v>1025000</c:v>
                </c:pt>
                <c:pt idx="942">
                  <c:v>243750</c:v>
                </c:pt>
                <c:pt idx="943">
                  <c:v>355000</c:v>
                </c:pt>
                <c:pt idx="944">
                  <c:v>559000</c:v>
                </c:pt>
                <c:pt idx="945">
                  <c:v>899000</c:v>
                </c:pt>
                <c:pt idx="946">
                  <c:v>319000</c:v>
                </c:pt>
                <c:pt idx="947">
                  <c:v>517000</c:v>
                </c:pt>
                <c:pt idx="948">
                  <c:v>375000</c:v>
                </c:pt>
                <c:pt idx="949">
                  <c:v>385000</c:v>
                </c:pt>
                <c:pt idx="950">
                  <c:v>385000</c:v>
                </c:pt>
                <c:pt idx="951">
                  <c:v>313000</c:v>
                </c:pt>
                <c:pt idx="952">
                  <c:v>165000</c:v>
                </c:pt>
                <c:pt idx="953">
                  <c:v>460000</c:v>
                </c:pt>
                <c:pt idx="954">
                  <c:v>282000</c:v>
                </c:pt>
                <c:pt idx="955">
                  <c:v>545000</c:v>
                </c:pt>
                <c:pt idx="956">
                  <c:v>285000</c:v>
                </c:pt>
                <c:pt idx="957">
                  <c:v>335000</c:v>
                </c:pt>
                <c:pt idx="958">
                  <c:v>930000</c:v>
                </c:pt>
                <c:pt idx="959">
                  <c:v>422000</c:v>
                </c:pt>
                <c:pt idx="960">
                  <c:v>412000</c:v>
                </c:pt>
                <c:pt idx="961">
                  <c:v>340000</c:v>
                </c:pt>
                <c:pt idx="962">
                  <c:v>340000</c:v>
                </c:pt>
                <c:pt idx="963">
                  <c:v>215000</c:v>
                </c:pt>
                <c:pt idx="964">
                  <c:v>417000</c:v>
                </c:pt>
                <c:pt idx="965">
                  <c:v>241000</c:v>
                </c:pt>
                <c:pt idx="966">
                  <c:v>425000</c:v>
                </c:pt>
                <c:pt idx="967">
                  <c:v>579000</c:v>
                </c:pt>
                <c:pt idx="968">
                  <c:v>383000</c:v>
                </c:pt>
                <c:pt idx="969">
                  <c:v>324000</c:v>
                </c:pt>
                <c:pt idx="970">
                  <c:v>1150000</c:v>
                </c:pt>
                <c:pt idx="971">
                  <c:v>200000</c:v>
                </c:pt>
                <c:pt idx="972">
                  <c:v>380000</c:v>
                </c:pt>
                <c:pt idx="973">
                  <c:v>595000</c:v>
                </c:pt>
                <c:pt idx="974">
                  <c:v>362000</c:v>
                </c:pt>
                <c:pt idx="975">
                  <c:v>306000</c:v>
                </c:pt>
                <c:pt idx="976">
                  <c:v>690000</c:v>
                </c:pt>
                <c:pt idx="977">
                  <c:v>325163</c:v>
                </c:pt>
                <c:pt idx="978">
                  <c:v>349000</c:v>
                </c:pt>
                <c:pt idx="979">
                  <c:v>461000</c:v>
                </c:pt>
                <c:pt idx="980">
                  <c:v>1145000</c:v>
                </c:pt>
                <c:pt idx="981">
                  <c:v>525000</c:v>
                </c:pt>
                <c:pt idx="982">
                  <c:v>563000</c:v>
                </c:pt>
                <c:pt idx="983">
                  <c:v>410000</c:v>
                </c:pt>
                <c:pt idx="984">
                  <c:v>390000</c:v>
                </c:pt>
                <c:pt idx="985">
                  <c:v>842700</c:v>
                </c:pt>
                <c:pt idx="986">
                  <c:v>605000</c:v>
                </c:pt>
                <c:pt idx="987">
                  <c:v>732500</c:v>
                </c:pt>
                <c:pt idx="988">
                  <c:v>675000</c:v>
                </c:pt>
                <c:pt idx="989">
                  <c:v>1163500</c:v>
                </c:pt>
                <c:pt idx="990">
                  <c:v>478500</c:v>
                </c:pt>
                <c:pt idx="991">
                  <c:v>445000</c:v>
                </c:pt>
                <c:pt idx="992">
                  <c:v>499900</c:v>
                </c:pt>
                <c:pt idx="993">
                  <c:v>355000</c:v>
                </c:pt>
                <c:pt idx="994">
                  <c:v>930000</c:v>
                </c:pt>
                <c:pt idx="995">
                  <c:v>457500</c:v>
                </c:pt>
                <c:pt idx="996">
                  <c:v>403750</c:v>
                </c:pt>
                <c:pt idx="997">
                  <c:v>400000</c:v>
                </c:pt>
                <c:pt idx="998">
                  <c:v>404400</c:v>
                </c:pt>
                <c:pt idx="999">
                  <c:v>845000</c:v>
                </c:pt>
                <c:pt idx="1000">
                  <c:v>395000</c:v>
                </c:pt>
                <c:pt idx="1001">
                  <c:v>155850</c:v>
                </c:pt>
                <c:pt idx="1002">
                  <c:v>625000</c:v>
                </c:pt>
                <c:pt idx="1003">
                  <c:v>865000</c:v>
                </c:pt>
                <c:pt idx="1004">
                  <c:v>572000</c:v>
                </c:pt>
                <c:pt idx="1005">
                  <c:v>323700</c:v>
                </c:pt>
                <c:pt idx="1006">
                  <c:v>620000</c:v>
                </c:pt>
                <c:pt idx="1007">
                  <c:v>225600</c:v>
                </c:pt>
                <c:pt idx="1008">
                  <c:v>173000</c:v>
                </c:pt>
                <c:pt idx="1009">
                  <c:v>547650</c:v>
                </c:pt>
                <c:pt idx="1010">
                  <c:v>594000</c:v>
                </c:pt>
                <c:pt idx="1011">
                  <c:v>230000</c:v>
                </c:pt>
                <c:pt idx="1012">
                  <c:v>620000</c:v>
                </c:pt>
                <c:pt idx="1013">
                  <c:v>285000</c:v>
                </c:pt>
                <c:pt idx="1014">
                  <c:v>559000</c:v>
                </c:pt>
                <c:pt idx="1015">
                  <c:v>641500</c:v>
                </c:pt>
                <c:pt idx="1016">
                  <c:v>333000</c:v>
                </c:pt>
                <c:pt idx="1017">
                  <c:v>537450</c:v>
                </c:pt>
                <c:pt idx="1018">
                  <c:v>585000</c:v>
                </c:pt>
                <c:pt idx="1019">
                  <c:v>872000</c:v>
                </c:pt>
                <c:pt idx="1020">
                  <c:v>408500</c:v>
                </c:pt>
                <c:pt idx="1021">
                  <c:v>472000</c:v>
                </c:pt>
                <c:pt idx="1022">
                  <c:v>315000</c:v>
                </c:pt>
                <c:pt idx="1023">
                  <c:v>379000</c:v>
                </c:pt>
                <c:pt idx="1024">
                  <c:v>300000</c:v>
                </c:pt>
                <c:pt idx="1025">
                  <c:v>1038000</c:v>
                </c:pt>
                <c:pt idx="1026">
                  <c:v>290000</c:v>
                </c:pt>
                <c:pt idx="1027">
                  <c:v>455000</c:v>
                </c:pt>
                <c:pt idx="1028">
                  <c:v>375000</c:v>
                </c:pt>
                <c:pt idx="1029">
                  <c:v>292000</c:v>
                </c:pt>
                <c:pt idx="1030">
                  <c:v>550000</c:v>
                </c:pt>
                <c:pt idx="1031">
                  <c:v>295700</c:v>
                </c:pt>
                <c:pt idx="1032">
                  <c:v>670000</c:v>
                </c:pt>
                <c:pt idx="1033">
                  <c:v>214500</c:v>
                </c:pt>
                <c:pt idx="1034">
                  <c:v>930000</c:v>
                </c:pt>
                <c:pt idx="1035">
                  <c:v>525000</c:v>
                </c:pt>
                <c:pt idx="1036">
                  <c:v>450000</c:v>
                </c:pt>
                <c:pt idx="1037">
                  <c:v>500000</c:v>
                </c:pt>
                <c:pt idx="1038">
                  <c:v>511100</c:v>
                </c:pt>
                <c:pt idx="1039">
                  <c:v>417500</c:v>
                </c:pt>
                <c:pt idx="1040">
                  <c:v>205000</c:v>
                </c:pt>
                <c:pt idx="1041">
                  <c:v>359550</c:v>
                </c:pt>
                <c:pt idx="1042">
                  <c:v>455000</c:v>
                </c:pt>
                <c:pt idx="1043">
                  <c:v>335000</c:v>
                </c:pt>
                <c:pt idx="1044">
                  <c:v>410000</c:v>
                </c:pt>
                <c:pt idx="1045">
                  <c:v>465000</c:v>
                </c:pt>
                <c:pt idx="1046">
                  <c:v>208000</c:v>
                </c:pt>
                <c:pt idx="1047">
                  <c:v>451000</c:v>
                </c:pt>
                <c:pt idx="1048">
                  <c:v>472500</c:v>
                </c:pt>
                <c:pt idx="1049">
                  <c:v>225500</c:v>
                </c:pt>
                <c:pt idx="1050">
                  <c:v>414500</c:v>
                </c:pt>
                <c:pt idx="1051">
                  <c:v>726000</c:v>
                </c:pt>
                <c:pt idx="1052">
                  <c:v>566500</c:v>
                </c:pt>
                <c:pt idx="1053">
                  <c:v>879000</c:v>
                </c:pt>
                <c:pt idx="1054">
                  <c:v>335000</c:v>
                </c:pt>
                <c:pt idx="1055">
                  <c:v>340000</c:v>
                </c:pt>
                <c:pt idx="1056">
                  <c:v>466000</c:v>
                </c:pt>
                <c:pt idx="1057">
                  <c:v>315000</c:v>
                </c:pt>
                <c:pt idx="1058">
                  <c:v>652500</c:v>
                </c:pt>
                <c:pt idx="1059">
                  <c:v>305000</c:v>
                </c:pt>
                <c:pt idx="1060">
                  <c:v>545000</c:v>
                </c:pt>
                <c:pt idx="1061">
                  <c:v>445000</c:v>
                </c:pt>
                <c:pt idx="1062">
                  <c:v>635000</c:v>
                </c:pt>
                <c:pt idx="1063">
                  <c:v>385000</c:v>
                </c:pt>
                <c:pt idx="1064">
                  <c:v>318000</c:v>
                </c:pt>
                <c:pt idx="1065">
                  <c:v>364000</c:v>
                </c:pt>
                <c:pt idx="1066">
                  <c:v>905000</c:v>
                </c:pt>
                <c:pt idx="1067">
                  <c:v>750000</c:v>
                </c:pt>
                <c:pt idx="1068">
                  <c:v>644000</c:v>
                </c:pt>
                <c:pt idx="1069">
                  <c:v>365000</c:v>
                </c:pt>
                <c:pt idx="1070">
                  <c:v>310000</c:v>
                </c:pt>
                <c:pt idx="1071">
                  <c:v>401500</c:v>
                </c:pt>
                <c:pt idx="1072">
                  <c:v>607000</c:v>
                </c:pt>
                <c:pt idx="1073">
                  <c:v>335000</c:v>
                </c:pt>
                <c:pt idx="1074">
                  <c:v>357000</c:v>
                </c:pt>
                <c:pt idx="1075">
                  <c:v>610000</c:v>
                </c:pt>
                <c:pt idx="1076">
                  <c:v>478750</c:v>
                </c:pt>
                <c:pt idx="1077">
                  <c:v>700000</c:v>
                </c:pt>
                <c:pt idx="1078">
                  <c:v>572500</c:v>
                </c:pt>
                <c:pt idx="1079">
                  <c:v>610000</c:v>
                </c:pt>
                <c:pt idx="1080">
                  <c:v>355000</c:v>
                </c:pt>
                <c:pt idx="1081">
                  <c:v>345000</c:v>
                </c:pt>
                <c:pt idx="1082">
                  <c:v>510000</c:v>
                </c:pt>
                <c:pt idx="1083">
                  <c:v>620000</c:v>
                </c:pt>
                <c:pt idx="1084">
                  <c:v>470000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2619232"/>
        <c:axId val="392619624"/>
      </c:scatterChart>
      <c:valAx>
        <c:axId val="3926192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lang="ja-JP" b="0"/>
                </a:pPr>
                <a:r>
                  <a:rPr lang="en-US" b="0"/>
                  <a:t>Size (Sq</a:t>
                </a:r>
                <a:r>
                  <a:rPr lang="en-US" b="0" baseline="0"/>
                  <a:t> Feet)</a:t>
                </a:r>
                <a:endParaRPr lang="en-US" b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ja-JP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92619624"/>
        <c:crosses val="autoZero"/>
        <c:crossBetween val="midCat"/>
      </c:valAx>
      <c:valAx>
        <c:axId val="3926196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lang="ja-JP" b="0"/>
                </a:pPr>
                <a:r>
                  <a:rPr lang="en-US" b="0"/>
                  <a:t>Price (US$)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ja-JP"/>
            </a:pPr>
            <a:endParaRPr lang="en-US"/>
          </a:p>
        </c:txPr>
        <c:crossAx val="39261923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0.83831</cdr:x>
      <cdr:y>0.37978</cdr:y>
    </cdr:from>
    <cdr:to>
      <cdr:x>0.90334</cdr:x>
      <cdr:y>0.48907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543425" y="1323975"/>
          <a:ext cx="352437" cy="381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dirty="0">
              <a:solidFill>
                <a:sysClr val="windowText" lastClr="000000"/>
              </a:solidFill>
            </a:rPr>
            <a:t>Ŷ=b</a:t>
          </a:r>
          <a:r>
            <a:rPr lang="en-US" sz="1100" baseline="-25000" dirty="0">
              <a:solidFill>
                <a:sysClr val="windowText" lastClr="000000"/>
              </a:solidFill>
            </a:rPr>
            <a:t>0</a:t>
          </a:r>
          <a:r>
            <a:rPr lang="en-US" sz="1100" dirty="0">
              <a:solidFill>
                <a:sysClr val="windowText" lastClr="000000"/>
              </a:solidFill>
            </a:rPr>
            <a:t>+b</a:t>
          </a:r>
          <a:r>
            <a:rPr lang="en-US" sz="1100" baseline="-25000" dirty="0">
              <a:solidFill>
                <a:sysClr val="windowText" lastClr="000000"/>
              </a:solidFill>
            </a:rPr>
            <a:t>1</a:t>
          </a:r>
          <a:r>
            <a:rPr lang="en-US" sz="1100" dirty="0">
              <a:solidFill>
                <a:sysClr val="windowText" lastClr="000000"/>
              </a:solidFill>
            </a:rPr>
            <a:t>X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0.83831</cdr:x>
      <cdr:y>0.37978</cdr:y>
    </cdr:from>
    <cdr:to>
      <cdr:x>0.90334</cdr:x>
      <cdr:y>0.48907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543425" y="1323975"/>
          <a:ext cx="352437" cy="381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dirty="0">
              <a:solidFill>
                <a:sysClr val="windowText" lastClr="000000"/>
              </a:solidFill>
            </a:rPr>
            <a:t>Ŷ=b</a:t>
          </a:r>
          <a:r>
            <a:rPr lang="en-US" sz="1100" baseline="-25000" dirty="0">
              <a:solidFill>
                <a:sysClr val="windowText" lastClr="000000"/>
              </a:solidFill>
            </a:rPr>
            <a:t>0</a:t>
          </a:r>
          <a:r>
            <a:rPr lang="en-US" sz="1100" dirty="0">
              <a:solidFill>
                <a:sysClr val="windowText" lastClr="000000"/>
              </a:solidFill>
            </a:rPr>
            <a:t>+b</a:t>
          </a:r>
          <a:r>
            <a:rPr lang="en-US" sz="1100" baseline="-25000" dirty="0">
              <a:solidFill>
                <a:sysClr val="windowText" lastClr="000000"/>
              </a:solidFill>
            </a:rPr>
            <a:t>1</a:t>
          </a:r>
          <a:r>
            <a:rPr lang="en-US" sz="1100" dirty="0">
              <a:solidFill>
                <a:sysClr val="windowText" lastClr="000000"/>
              </a:solidFill>
            </a:rPr>
            <a:t>X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0.83831</cdr:x>
      <cdr:y>0.37978</cdr:y>
    </cdr:from>
    <cdr:to>
      <cdr:x>0.90334</cdr:x>
      <cdr:y>0.48907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543425" y="1323975"/>
          <a:ext cx="352437" cy="381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dirty="0">
              <a:solidFill>
                <a:sysClr val="windowText" lastClr="000000"/>
              </a:solidFill>
            </a:rPr>
            <a:t>Ŷ=b</a:t>
          </a:r>
          <a:r>
            <a:rPr lang="en-US" sz="1100" baseline="-25000" dirty="0">
              <a:solidFill>
                <a:sysClr val="windowText" lastClr="000000"/>
              </a:solidFill>
            </a:rPr>
            <a:t>0</a:t>
          </a:r>
          <a:r>
            <a:rPr lang="en-US" sz="1100" dirty="0">
              <a:solidFill>
                <a:sysClr val="windowText" lastClr="000000"/>
              </a:solidFill>
            </a:rPr>
            <a:t>+b</a:t>
          </a:r>
          <a:r>
            <a:rPr lang="en-US" sz="1100" baseline="-25000" dirty="0">
              <a:solidFill>
                <a:sysClr val="windowText" lastClr="000000"/>
              </a:solidFill>
            </a:rPr>
            <a:t>1</a:t>
          </a:r>
          <a:r>
            <a:rPr lang="en-US" sz="1100" dirty="0">
              <a:solidFill>
                <a:sysClr val="windowText" lastClr="000000"/>
              </a:solidFill>
            </a:rPr>
            <a:t>X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0.62896</cdr:x>
      <cdr:y>0.35688</cdr:y>
    </cdr:from>
    <cdr:to>
      <cdr:x>0.63418</cdr:x>
      <cdr:y>0.81942</cdr:y>
    </cdr:to>
    <cdr:sp macro="" textlink="">
      <cdr:nvSpPr>
        <cdr:cNvPr id="3" name="Straight Connector 2"/>
        <cdr:cNvSpPr/>
      </cdr:nvSpPr>
      <cdr:spPr>
        <a:xfrm xmlns:a="http://schemas.openxmlformats.org/drawingml/2006/main" rot="16200000" flipH="1">
          <a:off x="2606507" y="2153746"/>
          <a:ext cx="1705003" cy="28589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0.64696</cdr:x>
      <cdr:y>0.3385</cdr:y>
    </cdr:from>
    <cdr:to>
      <cdr:x>0.6553</cdr:x>
      <cdr:y>0.50388</cdr:y>
    </cdr:to>
    <cdr:sp macro="" textlink="">
      <cdr:nvSpPr>
        <cdr:cNvPr id="8" name="Right Brace 7"/>
        <cdr:cNvSpPr/>
      </cdr:nvSpPr>
      <cdr:spPr>
        <a:xfrm xmlns:a="http://schemas.openxmlformats.org/drawingml/2006/main">
          <a:off x="3543301" y="1247776"/>
          <a:ext cx="45719" cy="609600"/>
        </a:xfrm>
        <a:prstGeom xmlns:a="http://schemas.openxmlformats.org/drawingml/2006/main" prst="rightBrace">
          <a:avLst/>
        </a:prstGeom>
        <a:ln xmlns:a="http://schemas.openxmlformats.org/drawingml/2006/main"/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0.61739</cdr:x>
      <cdr:y>0.80879</cdr:y>
    </cdr:from>
    <cdr:to>
      <cdr:x>0.68174</cdr:x>
      <cdr:y>0.91214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381376" y="2981326"/>
          <a:ext cx="352425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>
              <a:solidFill>
                <a:schemeClr val="accent6">
                  <a:lumMod val="75000"/>
                </a:schemeClr>
              </a:solidFill>
            </a:rPr>
            <a:t>X</a:t>
          </a:r>
        </a:p>
      </cdr:txBody>
    </cdr:sp>
  </cdr:relSizeAnchor>
  <cdr:relSizeAnchor xmlns:cdr="http://schemas.openxmlformats.org/drawingml/2006/chartDrawing">
    <cdr:from>
      <cdr:x>0.13739</cdr:x>
      <cdr:y>0.30491</cdr:y>
    </cdr:from>
    <cdr:to>
      <cdr:x>0.20174</cdr:x>
      <cdr:y>0.40827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752475" y="1123950"/>
          <a:ext cx="352425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>
              <a:solidFill>
                <a:schemeClr val="accent6">
                  <a:lumMod val="75000"/>
                </a:schemeClr>
              </a:solidFill>
            </a:rPr>
            <a:t>Y</a:t>
          </a:r>
        </a:p>
      </cdr:txBody>
    </cdr:sp>
  </cdr:relSizeAnchor>
  <cdr:relSizeAnchor xmlns:cdr="http://schemas.openxmlformats.org/drawingml/2006/chartDrawing">
    <cdr:from>
      <cdr:x>0.13391</cdr:x>
      <cdr:y>0.45995</cdr:y>
    </cdr:from>
    <cdr:to>
      <cdr:x>0.19826</cdr:x>
      <cdr:y>0.56331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733425" y="1695450"/>
          <a:ext cx="352425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>
              <a:solidFill>
                <a:schemeClr val="accent6">
                  <a:lumMod val="75000"/>
                </a:schemeClr>
              </a:solidFill>
            </a:rPr>
            <a:t>Ŷ</a:t>
          </a:r>
        </a:p>
      </cdr:txBody>
    </cdr:sp>
  </cdr:relSizeAnchor>
  <cdr:relSizeAnchor xmlns:cdr="http://schemas.openxmlformats.org/drawingml/2006/chartDrawing">
    <cdr:from>
      <cdr:x>0.64348</cdr:x>
      <cdr:y>0.38243</cdr:y>
    </cdr:from>
    <cdr:to>
      <cdr:x>0.70782</cdr:x>
      <cdr:y>0.48579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3524274" y="1409689"/>
          <a:ext cx="352382" cy="381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>
              <a:solidFill>
                <a:schemeClr val="tx1"/>
              </a:solidFill>
            </a:rPr>
            <a:t> error,</a:t>
          </a:r>
        </a:p>
        <a:p xmlns:a="http://schemas.openxmlformats.org/drawingml/2006/main">
          <a:r>
            <a:rPr lang="en-US" sz="1100" b="1">
              <a:solidFill>
                <a:schemeClr val="tx1"/>
              </a:solidFill>
            </a:rPr>
            <a:t> residual</a:t>
          </a:r>
        </a:p>
      </cdr:txBody>
    </cdr:sp>
  </cdr:relSizeAnchor>
  <cdr:relSizeAnchor xmlns:cdr="http://schemas.openxmlformats.org/drawingml/2006/chartDrawing">
    <cdr:from>
      <cdr:x>0.17371</cdr:x>
      <cdr:y>0.51542</cdr:y>
    </cdr:from>
    <cdr:to>
      <cdr:x>0.63284</cdr:x>
      <cdr:y>0.518</cdr:y>
    </cdr:to>
    <cdr:sp macro="" textlink="">
      <cdr:nvSpPr>
        <cdr:cNvPr id="17" name="Straight Connector 6"/>
        <cdr:cNvSpPr/>
      </cdr:nvSpPr>
      <cdr:spPr>
        <a:xfrm xmlns:a="http://schemas.openxmlformats.org/drawingml/2006/main" rot="10800000">
          <a:off x="951380" y="1899920"/>
          <a:ext cx="2514598" cy="951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0.64696</cdr:x>
      <cdr:y>0.34715</cdr:y>
    </cdr:from>
    <cdr:to>
      <cdr:x>0.6553</cdr:x>
      <cdr:y>0.51253</cdr:y>
    </cdr:to>
    <cdr:sp macro="" textlink="">
      <cdr:nvSpPr>
        <cdr:cNvPr id="18" name="Right Brace 7"/>
        <cdr:cNvSpPr/>
      </cdr:nvSpPr>
      <cdr:spPr>
        <a:xfrm xmlns:a="http://schemas.openxmlformats.org/drawingml/2006/main">
          <a:off x="3543319" y="1279668"/>
          <a:ext cx="45677" cy="609620"/>
        </a:xfrm>
        <a:prstGeom xmlns:a="http://schemas.openxmlformats.org/drawingml/2006/main" prst="rightBrace">
          <a:avLst/>
        </a:prstGeom>
        <a:ln xmlns:a="http://schemas.openxmlformats.org/drawingml/2006/main" w="31750">
          <a:solidFill>
            <a:schemeClr val="tx1"/>
          </a:solidFill>
        </a:ln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0.61739</cdr:x>
      <cdr:y>0.80879</cdr:y>
    </cdr:from>
    <cdr:to>
      <cdr:x>0.68174</cdr:x>
      <cdr:y>0.91214</cdr:y>
    </cdr:to>
    <cdr:sp macro="" textlink="">
      <cdr:nvSpPr>
        <cdr:cNvPr id="19" name="TextBox 8"/>
        <cdr:cNvSpPr txBox="1"/>
      </cdr:nvSpPr>
      <cdr:spPr>
        <a:xfrm xmlns:a="http://schemas.openxmlformats.org/drawingml/2006/main">
          <a:off x="3381376" y="2981326"/>
          <a:ext cx="352425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>
              <a:solidFill>
                <a:schemeClr val="tx1"/>
              </a:solidFill>
            </a:rPr>
            <a:t>X</a:t>
          </a:r>
        </a:p>
      </cdr:txBody>
    </cdr:sp>
  </cdr:relSizeAnchor>
  <cdr:relSizeAnchor xmlns:cdr="http://schemas.openxmlformats.org/drawingml/2006/chartDrawing">
    <cdr:from>
      <cdr:x>0.13739</cdr:x>
      <cdr:y>0.30491</cdr:y>
    </cdr:from>
    <cdr:to>
      <cdr:x>0.20174</cdr:x>
      <cdr:y>0.40827</cdr:y>
    </cdr:to>
    <cdr:sp macro="" textlink="">
      <cdr:nvSpPr>
        <cdr:cNvPr id="20" name="TextBox 1"/>
        <cdr:cNvSpPr txBox="1"/>
      </cdr:nvSpPr>
      <cdr:spPr>
        <a:xfrm xmlns:a="http://schemas.openxmlformats.org/drawingml/2006/main">
          <a:off x="752475" y="1123950"/>
          <a:ext cx="352425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>
              <a:solidFill>
                <a:schemeClr val="tx1"/>
              </a:solidFill>
            </a:rPr>
            <a:t>Y</a:t>
          </a:r>
        </a:p>
      </cdr:txBody>
    </cdr:sp>
  </cdr:relSizeAnchor>
  <cdr:relSizeAnchor xmlns:cdr="http://schemas.openxmlformats.org/drawingml/2006/chartDrawing">
    <cdr:from>
      <cdr:x>0.13391</cdr:x>
      <cdr:y>0.45995</cdr:y>
    </cdr:from>
    <cdr:to>
      <cdr:x>0.19826</cdr:x>
      <cdr:y>0.56331</cdr:y>
    </cdr:to>
    <cdr:sp macro="" textlink="">
      <cdr:nvSpPr>
        <cdr:cNvPr id="21" name="TextBox 1"/>
        <cdr:cNvSpPr txBox="1"/>
      </cdr:nvSpPr>
      <cdr:spPr>
        <a:xfrm xmlns:a="http://schemas.openxmlformats.org/drawingml/2006/main">
          <a:off x="733425" y="1695450"/>
          <a:ext cx="352425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>
              <a:solidFill>
                <a:schemeClr val="tx1"/>
              </a:solidFill>
            </a:rPr>
            <a:t>Ŷ</a:t>
          </a:r>
        </a:p>
      </cdr:txBody>
    </cdr:sp>
  </cdr:relSizeAnchor>
  <cdr:relSizeAnchor xmlns:cdr="http://schemas.openxmlformats.org/drawingml/2006/chartDrawing">
    <cdr:from>
      <cdr:x>0.17913</cdr:x>
      <cdr:y>0.3385</cdr:y>
    </cdr:from>
    <cdr:to>
      <cdr:x>0.62783</cdr:x>
      <cdr:y>0.34367</cdr:y>
    </cdr:to>
    <cdr:sp macro="" textlink="">
      <cdr:nvSpPr>
        <cdr:cNvPr id="22" name="Straight Connector 13"/>
        <cdr:cNvSpPr/>
      </cdr:nvSpPr>
      <cdr:spPr>
        <a:xfrm xmlns:a="http://schemas.openxmlformats.org/drawingml/2006/main" rot="10800000">
          <a:off x="981076" y="1247776"/>
          <a:ext cx="2457450" cy="19051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0.6487</cdr:x>
      <cdr:y>0.37209</cdr:y>
    </cdr:from>
    <cdr:to>
      <cdr:x>0.71304</cdr:x>
      <cdr:y>0.47545</cdr:y>
    </cdr:to>
    <cdr:sp macro="" textlink="">
      <cdr:nvSpPr>
        <cdr:cNvPr id="23" name="TextBox 1"/>
        <cdr:cNvSpPr txBox="1"/>
      </cdr:nvSpPr>
      <cdr:spPr>
        <a:xfrm xmlns:a="http://schemas.openxmlformats.org/drawingml/2006/main">
          <a:off x="3552825" y="1371600"/>
          <a:ext cx="352425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>
              <a:solidFill>
                <a:schemeClr val="accent6">
                  <a:lumMod val="75000"/>
                </a:schemeClr>
              </a:solidFill>
            </a:rPr>
            <a:t>  </a:t>
          </a:r>
        </a:p>
      </cdr:txBody>
    </cdr:sp>
  </cdr:relSizeAnchor>
  <cdr:relSizeAnchor xmlns:cdr="http://schemas.openxmlformats.org/drawingml/2006/chartDrawing">
    <cdr:from>
      <cdr:x>0.78087</cdr:x>
      <cdr:y>0.39276</cdr:y>
    </cdr:from>
    <cdr:to>
      <cdr:x>0.84522</cdr:x>
      <cdr:y>0.49612</cdr:y>
    </cdr:to>
    <cdr:sp macro="" textlink="">
      <cdr:nvSpPr>
        <cdr:cNvPr id="25" name="TextBox 1"/>
        <cdr:cNvSpPr txBox="1"/>
      </cdr:nvSpPr>
      <cdr:spPr>
        <a:xfrm xmlns:a="http://schemas.openxmlformats.org/drawingml/2006/main">
          <a:off x="4276725" y="1447800"/>
          <a:ext cx="352437" cy="381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>
              <a:solidFill>
                <a:sysClr val="windowText" lastClr="000000"/>
              </a:solidFill>
            </a:rPr>
            <a:t>Ŷ=b</a:t>
          </a:r>
          <a:r>
            <a:rPr lang="en-US" sz="1100" baseline="-25000" dirty="0">
              <a:solidFill>
                <a:sysClr val="windowText" lastClr="000000"/>
              </a:solidFill>
            </a:rPr>
            <a:t>0</a:t>
          </a:r>
          <a:r>
            <a:rPr lang="en-US" sz="1100" dirty="0">
              <a:solidFill>
                <a:sysClr val="windowText" lastClr="000000"/>
              </a:solidFill>
            </a:rPr>
            <a:t>+b</a:t>
          </a:r>
          <a:r>
            <a:rPr lang="en-US" sz="1100" baseline="-25000" dirty="0">
              <a:solidFill>
                <a:sysClr val="windowText" lastClr="000000"/>
              </a:solidFill>
            </a:rPr>
            <a:t>1</a:t>
          </a:r>
          <a:r>
            <a:rPr lang="en-US" sz="1100" dirty="0">
              <a:solidFill>
                <a:sysClr val="windowText" lastClr="000000"/>
              </a:solidFill>
            </a:rPr>
            <a:t>X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0.06435</cdr:x>
      <cdr:y>0.10336</cdr:y>
    </cdr:to>
    <cdr:sp macro="" textlink="">
      <cdr:nvSpPr>
        <cdr:cNvPr id="24" name="TextBox 1"/>
        <cdr:cNvSpPr txBox="1"/>
      </cdr:nvSpPr>
      <cdr:spPr>
        <a:xfrm xmlns:a="http://schemas.openxmlformats.org/drawingml/2006/main">
          <a:off x="0" y="0"/>
          <a:ext cx="352437" cy="381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100">
            <a:solidFill>
              <a:sysClr val="windowText" lastClr="00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r">
              <a:defRPr sz="1200"/>
            </a:lvl1pPr>
          </a:lstStyle>
          <a:p>
            <a:fld id="{33DD6E71-6090-4883-B6DD-B01D3F55CE49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r">
              <a:defRPr sz="1200"/>
            </a:lvl1pPr>
          </a:lstStyle>
          <a:p>
            <a:fld id="{532479C8-4327-4F69-BF05-F013EAF24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207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r">
              <a:defRPr sz="1200"/>
            </a:lvl1pPr>
          </a:lstStyle>
          <a:p>
            <a:fld id="{E02E0BCF-A863-5B4E-8C7E-16C46CA4CC95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0" tIns="46586" rIns="93170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0" tIns="46586" rIns="93170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r">
              <a:defRPr sz="1200"/>
            </a:lvl1pPr>
          </a:lstStyle>
          <a:p>
            <a:fld id="{0100E2C8-C556-5540-B541-0EDD875CC4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530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339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to show errors and Y-hat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85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to show errors and Y-hat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50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to show errors and Y-hat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51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953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058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784C-D3E9-4087-AE16-B3FF1659A564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357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595A-F4E0-401A-B572-8372FCDEB2AB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433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F601-7CAC-4394-A714-D8434283C38F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69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30DA2-506F-4051-AE76-8952AAE961C4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266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2D68-D0C2-4907-BD71-D99EEBFDED5C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50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4E4D-AB7C-4123-BE59-9D1AC6D422A4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98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C78F-6543-43B1-A876-5CBFE9B27BF0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896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BCF-5204-4532-8702-9815B244AC4E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228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9869C-2ADD-44D5-9E63-861AFC69E43E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61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2CC3-75BA-48FE-8EEC-4101B83D4610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96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258C-A6A9-4C65-B1E3-E7D42223DCC3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642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01780-28EE-429C-9D56-49ECD672B659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46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08" r:id="rId1"/>
    <p:sldLayoutId id="2147484609" r:id="rId2"/>
    <p:sldLayoutId id="2147484610" r:id="rId3"/>
    <p:sldLayoutId id="2147484611" r:id="rId4"/>
    <p:sldLayoutId id="2147484612" r:id="rId5"/>
    <p:sldLayoutId id="2147484613" r:id="rId6"/>
    <p:sldLayoutId id="2147484614" r:id="rId7"/>
    <p:sldLayoutId id="2147484615" r:id="rId8"/>
    <p:sldLayoutId id="2147484616" r:id="rId9"/>
    <p:sldLayoutId id="2147484617" r:id="rId10"/>
    <p:sldLayoutId id="2147484618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1262" y="914400"/>
            <a:ext cx="8464138" cy="292133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QM222 Class 5 Section A1</a:t>
            </a:r>
            <a:br>
              <a:rPr lang="en-US" sz="4000" b="1" dirty="0" smtClean="0"/>
            </a:br>
            <a:r>
              <a:rPr lang="en-US" sz="4000" b="1" dirty="0" smtClean="0"/>
              <a:t>Simple Regression</a:t>
            </a:r>
            <a:endParaRPr lang="en-US" sz="40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657350" y="4393870"/>
            <a:ext cx="5600700" cy="1844738"/>
          </a:xfrm>
        </p:spPr>
        <p:txBody>
          <a:bodyPr>
            <a:normAutofit/>
          </a:bodyPr>
          <a:lstStyle/>
          <a:p>
            <a:endParaRPr lang="en-US" sz="2800" b="1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53988"/>
            <a:ext cx="373380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113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special kind of selection bias is called Survivorship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Survivorship bias </a:t>
            </a:r>
            <a:r>
              <a:rPr lang="en-US" altLang="ja-JP" dirty="0"/>
              <a:t>occurs when </a:t>
            </a:r>
            <a:r>
              <a:rPr lang="en-US" altLang="ja-JP" dirty="0" smtClean="0"/>
              <a:t>those</a:t>
            </a:r>
            <a:r>
              <a:rPr lang="en-US" dirty="0" smtClean="0"/>
              <a:t> who survive are different from those who don’t…. But you only measure the survivors.</a:t>
            </a:r>
          </a:p>
          <a:p>
            <a:r>
              <a:rPr lang="en-US" dirty="0" smtClean="0"/>
              <a:t>Another example:</a:t>
            </a:r>
          </a:p>
          <a:p>
            <a:pPr lvl="1"/>
            <a:r>
              <a:rPr lang="en-US" dirty="0" smtClean="0"/>
              <a:t>If you look at the 10-year % return of mutual funds…. </a:t>
            </a:r>
          </a:p>
          <a:p>
            <a:pPr lvl="1"/>
            <a:r>
              <a:rPr lang="en-US" dirty="0" smtClean="0"/>
              <a:t>These are the ones that survived… and will be the ones who got the highest % return (even if returns were random across funds). </a:t>
            </a:r>
          </a:p>
          <a:p>
            <a:pPr lvl="1"/>
            <a:r>
              <a:rPr lang="en-US" dirty="0" smtClean="0"/>
              <a:t>So don’t expect this % return if you invest in mutual funds for 10 years.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09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sum….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Selection is a major reason that correlation doesn’t imply causality </a:t>
            </a:r>
          </a:p>
          <a:p>
            <a:pPr lvl="1"/>
            <a:r>
              <a:rPr lang="en-US" dirty="0" smtClean="0"/>
              <a:t>And often can be related to a missing confounding factor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04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79418"/>
            <a:ext cx="7886700" cy="4597545"/>
          </a:xfrm>
        </p:spPr>
        <p:txBody>
          <a:bodyPr>
            <a:normAutofit/>
          </a:bodyPr>
          <a:lstStyle/>
          <a:p>
            <a:r>
              <a:rPr lang="en-US" dirty="0" smtClean="0"/>
              <a:t>Review of selection </a:t>
            </a:r>
            <a:r>
              <a:rPr lang="en-US" dirty="0" smtClean="0"/>
              <a:t>and the WWII fighter plane example </a:t>
            </a:r>
          </a:p>
          <a:p>
            <a:r>
              <a:rPr lang="en-US" b="1" dirty="0" smtClean="0"/>
              <a:t>Introduction </a:t>
            </a:r>
            <a:r>
              <a:rPr lang="en-US" b="1" dirty="0"/>
              <a:t>to </a:t>
            </a:r>
            <a:r>
              <a:rPr lang="en-US" b="1" dirty="0" smtClean="0">
                <a:solidFill>
                  <a:srgbClr val="FF0000"/>
                </a:solidFill>
              </a:rPr>
              <a:t>simple regression </a:t>
            </a:r>
            <a:r>
              <a:rPr lang="en-US" b="1" dirty="0" smtClean="0"/>
              <a:t>(</a:t>
            </a:r>
            <a:r>
              <a:rPr lang="en-US" b="1" dirty="0" smtClean="0"/>
              <a:t>Chapter 6</a:t>
            </a:r>
            <a:r>
              <a:rPr lang="en-US" b="1" dirty="0" smtClean="0"/>
              <a:t>) </a:t>
            </a:r>
          </a:p>
          <a:p>
            <a:pPr lvl="1"/>
            <a:r>
              <a:rPr lang="en-US" dirty="0" smtClean="0"/>
              <a:t>Nomenclature of parts of the regression</a:t>
            </a:r>
          </a:p>
          <a:p>
            <a:pPr lvl="1"/>
            <a:r>
              <a:rPr lang="en-US" dirty="0" smtClean="0"/>
              <a:t>How to interpret regressions</a:t>
            </a:r>
          </a:p>
          <a:p>
            <a:pPr lvl="1"/>
            <a:r>
              <a:rPr lang="en-US" dirty="0" smtClean="0"/>
              <a:t>In-class exercise</a:t>
            </a:r>
          </a:p>
          <a:p>
            <a:r>
              <a:rPr lang="en-US" dirty="0" smtClean="0"/>
              <a:t>Very brief extension to multiple regression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33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085" y="437045"/>
            <a:ext cx="8207125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If you want to measure the slope of the line, you </a:t>
            </a:r>
            <a:r>
              <a:rPr lang="en-US" dirty="0" smtClean="0"/>
              <a:t>can’t use correlation. You need regression! (example)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/>
          </p:nvPr>
        </p:nvGraphicFramePr>
        <p:xfrm>
          <a:off x="1603057" y="2158365"/>
          <a:ext cx="5419725" cy="3486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93391" y="5461427"/>
            <a:ext cx="64901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Here is a scatter diagram of the price of Brookline Condo’s v. the size (in square feet) of the condo.</a:t>
            </a:r>
            <a:endParaRPr lang="en-US" sz="20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563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Scatter diagram with a linear regression line </a:t>
            </a:r>
            <a:r>
              <a:rPr lang="en-US" sz="2000" dirty="0" smtClean="0"/>
              <a:t>(which is what a trend line in Excel is)</a:t>
            </a:r>
            <a:endParaRPr lang="en-US" sz="20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549268743"/>
              </p:ext>
            </p:extLst>
          </p:nvPr>
        </p:nvGraphicFramePr>
        <p:xfrm>
          <a:off x="1374457" y="1383664"/>
          <a:ext cx="5419725" cy="4217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771525" y="5358645"/>
            <a:ext cx="76009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Every line is </a:t>
            </a:r>
            <a:r>
              <a:rPr lang="en-US" sz="2000" b="1" dirty="0" smtClean="0"/>
              <a:t>a linear </a:t>
            </a:r>
            <a:r>
              <a:rPr lang="en-US" sz="2000" b="1" dirty="0" smtClean="0"/>
              <a:t>equation.  We write simple </a:t>
            </a:r>
            <a:r>
              <a:rPr lang="en-US" sz="2000" b="1" dirty="0" smtClean="0"/>
              <a:t>regression </a:t>
            </a:r>
            <a:r>
              <a:rPr lang="en-US" sz="2000" b="1" dirty="0" smtClean="0"/>
              <a:t>equations as follows:</a:t>
            </a:r>
          </a:p>
          <a:p>
            <a:r>
              <a:rPr lang="en-US" sz="2000" b="1" dirty="0">
                <a:solidFill>
                  <a:sysClr val="windowText" lastClr="000000"/>
                </a:solidFill>
              </a:rPr>
              <a:t>	</a:t>
            </a:r>
            <a:r>
              <a:rPr lang="en-US" sz="2000" b="1" dirty="0" smtClean="0">
                <a:solidFill>
                  <a:sysClr val="windowText" lastClr="000000"/>
                </a:solidFill>
              </a:rPr>
              <a:t>			Ŷ = b</a:t>
            </a:r>
            <a:r>
              <a:rPr lang="en-US" sz="2000" b="1" baseline="-25000" dirty="0" smtClean="0">
                <a:solidFill>
                  <a:sysClr val="windowText" lastClr="000000"/>
                </a:solidFill>
              </a:rPr>
              <a:t>0 </a:t>
            </a:r>
            <a:r>
              <a:rPr lang="en-US" sz="2000" b="1" dirty="0" smtClean="0">
                <a:solidFill>
                  <a:sysClr val="windowText" lastClr="000000"/>
                </a:solidFill>
              </a:rPr>
              <a:t>+  b</a:t>
            </a:r>
            <a:r>
              <a:rPr lang="en-US" sz="2000" b="1" baseline="-25000" dirty="0" smtClean="0">
                <a:solidFill>
                  <a:sysClr val="windowText" lastClr="000000"/>
                </a:solidFill>
              </a:rPr>
              <a:t>1</a:t>
            </a:r>
            <a:r>
              <a:rPr lang="en-US" sz="2000" b="1" dirty="0" smtClean="0">
                <a:solidFill>
                  <a:sysClr val="windowText" lastClr="000000"/>
                </a:solidFill>
              </a:rPr>
              <a:t>X</a:t>
            </a:r>
            <a:endParaRPr lang="en-US" sz="20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81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ysClr val="windowText" lastClr="000000"/>
                </a:solidFill>
              </a:rPr>
              <a:t>Ŷ = b</a:t>
            </a:r>
            <a:r>
              <a:rPr lang="en-US" baseline="-25000" dirty="0">
                <a:solidFill>
                  <a:sysClr val="windowText" lastClr="000000"/>
                </a:solidFill>
              </a:rPr>
              <a:t>0 </a:t>
            </a:r>
            <a:r>
              <a:rPr lang="en-US" dirty="0">
                <a:solidFill>
                  <a:sysClr val="windowText" lastClr="000000"/>
                </a:solidFill>
              </a:rPr>
              <a:t>+  </a:t>
            </a:r>
            <a:r>
              <a:rPr lang="en-US" dirty="0" smtClean="0">
                <a:solidFill>
                  <a:sysClr val="windowText" lastClr="000000"/>
                </a:solidFill>
              </a:rPr>
              <a:t>b</a:t>
            </a:r>
            <a:r>
              <a:rPr lang="en-US" baseline="-25000" dirty="0" smtClean="0">
                <a:solidFill>
                  <a:sysClr val="windowText" lastClr="000000"/>
                </a:solidFill>
              </a:rPr>
              <a:t>1</a:t>
            </a:r>
            <a:r>
              <a:rPr lang="en-US" dirty="0" smtClean="0">
                <a:solidFill>
                  <a:sysClr val="windowText" lastClr="000000"/>
                </a:solidFill>
              </a:rPr>
              <a:t>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regression, variables </a:t>
            </a:r>
            <a:r>
              <a:rPr lang="en-US" dirty="0"/>
              <a:t>play one of two roles:</a:t>
            </a:r>
          </a:p>
          <a:p>
            <a:pPr lvl="1"/>
            <a:r>
              <a:rPr lang="en-US" dirty="0" smtClean="0"/>
              <a:t>1. Dependent </a:t>
            </a:r>
            <a:r>
              <a:rPr lang="en-US" dirty="0"/>
              <a:t>(LHS): what we want to we want to explain or predict. </a:t>
            </a:r>
            <a:r>
              <a:rPr lang="en-US" b="1" dirty="0" smtClean="0"/>
              <a:t>Y</a:t>
            </a:r>
          </a:p>
          <a:p>
            <a:pPr lvl="2"/>
            <a:r>
              <a:rPr lang="en-US" sz="2400" dirty="0" smtClean="0"/>
              <a:t>We use the hat over Y to mean predicted Y  -- </a:t>
            </a:r>
            <a:r>
              <a:rPr lang="en-US" sz="2400" dirty="0" smtClean="0">
                <a:solidFill>
                  <a:sysClr val="windowText" lastClr="000000"/>
                </a:solidFill>
              </a:rPr>
              <a:t>Ŷ </a:t>
            </a:r>
            <a:r>
              <a:rPr lang="en-US" dirty="0" smtClean="0">
                <a:solidFill>
                  <a:sysClr val="windowText" lastClr="000000"/>
                </a:solidFill>
              </a:rPr>
              <a:t> </a:t>
            </a:r>
            <a:endParaRPr lang="en-US" dirty="0"/>
          </a:p>
          <a:p>
            <a:pPr lvl="1"/>
            <a:r>
              <a:rPr lang="en-US" dirty="0" smtClean="0"/>
              <a:t>2. Explanatory </a:t>
            </a:r>
            <a:r>
              <a:rPr lang="en-US" dirty="0"/>
              <a:t>(RHS):variables used to explain or predict the dependent variable. </a:t>
            </a:r>
            <a:r>
              <a:rPr lang="en-US" b="1" dirty="0" smtClean="0"/>
              <a:t>X</a:t>
            </a:r>
          </a:p>
          <a:p>
            <a:pPr lvl="1"/>
            <a:endParaRPr lang="en-US" b="1" dirty="0"/>
          </a:p>
          <a:p>
            <a:r>
              <a:rPr lang="en-US" sz="2800" dirty="0" smtClean="0">
                <a:solidFill>
                  <a:sysClr val="windowText" lastClr="000000"/>
                </a:solidFill>
              </a:rPr>
              <a:t>b</a:t>
            </a:r>
            <a:r>
              <a:rPr lang="en-US" sz="2800" baseline="-25000" dirty="0" smtClean="0">
                <a:solidFill>
                  <a:sysClr val="windowText" lastClr="000000"/>
                </a:solidFill>
              </a:rPr>
              <a:t>0   </a:t>
            </a:r>
            <a:r>
              <a:rPr lang="en-US" dirty="0" smtClean="0">
                <a:solidFill>
                  <a:sysClr val="windowText" lastClr="000000"/>
                </a:solidFill>
              </a:rPr>
              <a:t>is the intercept of the line</a:t>
            </a:r>
          </a:p>
          <a:p>
            <a:r>
              <a:rPr lang="en-US" sz="2800" dirty="0" smtClean="0">
                <a:solidFill>
                  <a:sysClr val="windowText" lastClr="000000"/>
                </a:solidFill>
              </a:rPr>
              <a:t>b</a:t>
            </a:r>
            <a:r>
              <a:rPr lang="en-US" sz="2800" baseline="-25000" dirty="0" smtClean="0">
                <a:solidFill>
                  <a:sysClr val="windowText" lastClr="000000"/>
                </a:solidFill>
              </a:rPr>
              <a:t>1</a:t>
            </a:r>
            <a:r>
              <a:rPr lang="en-US" baseline="-25000" dirty="0" smtClean="0">
                <a:solidFill>
                  <a:sysClr val="windowText" lastClr="000000"/>
                </a:solidFill>
              </a:rPr>
              <a:t>   </a:t>
            </a:r>
            <a:r>
              <a:rPr lang="en-US" dirty="0">
                <a:solidFill>
                  <a:sysClr val="windowText" lastClr="000000"/>
                </a:solidFill>
              </a:rPr>
              <a:t>is the </a:t>
            </a:r>
            <a:r>
              <a:rPr lang="en-US" dirty="0" smtClean="0">
                <a:solidFill>
                  <a:sysClr val="windowText" lastClr="000000"/>
                </a:solidFill>
              </a:rPr>
              <a:t>slope of </a:t>
            </a:r>
            <a:r>
              <a:rPr lang="en-US" dirty="0">
                <a:solidFill>
                  <a:sysClr val="windowText" lastClr="000000"/>
                </a:solidFill>
              </a:rPr>
              <a:t>the </a:t>
            </a:r>
            <a:r>
              <a:rPr lang="en-US" dirty="0" smtClean="0">
                <a:solidFill>
                  <a:sysClr val="windowText" lastClr="000000"/>
                </a:solidFill>
              </a:rPr>
              <a:t>line.  </a:t>
            </a:r>
          </a:p>
          <a:p>
            <a:pPr lvl="1"/>
            <a:r>
              <a:rPr lang="en-US" dirty="0" smtClean="0">
                <a:solidFill>
                  <a:sysClr val="windowText" lastClr="000000"/>
                </a:solidFill>
              </a:rPr>
              <a:t>We also call it the coefficient of X.</a:t>
            </a:r>
          </a:p>
          <a:p>
            <a:pPr lvl="1"/>
            <a:r>
              <a:rPr lang="en-US" dirty="0" smtClean="0">
                <a:solidFill>
                  <a:sysClr val="windowText" lastClr="000000"/>
                </a:solidFill>
              </a:rPr>
              <a:t>This is NOT the same as the correlation coefficient.  Coefficient kind of means “estimated number.” </a:t>
            </a:r>
          </a:p>
          <a:p>
            <a:r>
              <a:rPr lang="en-US" dirty="0" smtClean="0">
                <a:solidFill>
                  <a:sysClr val="windowText" lastClr="000000"/>
                </a:solidFill>
              </a:rPr>
              <a:t>A </a:t>
            </a:r>
            <a:r>
              <a:rPr lang="en-US" b="1" dirty="0" smtClean="0">
                <a:solidFill>
                  <a:srgbClr val="FF3A3F"/>
                </a:solidFill>
              </a:rPr>
              <a:t>simple regression</a:t>
            </a:r>
            <a:r>
              <a:rPr lang="en-US" dirty="0" smtClean="0">
                <a:solidFill>
                  <a:sysClr val="windowText" lastClr="000000"/>
                </a:solidFill>
              </a:rPr>
              <a:t> means only one X.</a:t>
            </a:r>
          </a:p>
          <a:p>
            <a:endParaRPr lang="en-US" dirty="0">
              <a:solidFill>
                <a:sysClr val="windowText" lastClr="000000"/>
              </a:solidFill>
            </a:endParaRPr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36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The computer estimated this specific regression equation as:    Price </a:t>
            </a:r>
            <a:r>
              <a:rPr lang="en-US" sz="2800" dirty="0"/>
              <a:t>= 12934 + 407.5 size</a:t>
            </a: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374457" y="1383664"/>
          <a:ext cx="5419725" cy="4217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914400" y="5481935"/>
            <a:ext cx="76009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Interpreting the coefficient:</a:t>
            </a:r>
          </a:p>
          <a:p>
            <a:r>
              <a:rPr lang="en-US" sz="2000" b="1" dirty="0" smtClean="0"/>
              <a:t>Every additional square foot increases the price by $407.50 on average.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20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The computer estimated this specific regression equation as:    Price </a:t>
            </a:r>
            <a:r>
              <a:rPr lang="en-US" sz="2800" dirty="0"/>
              <a:t>= 12934 + 407.5 size</a:t>
            </a: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26085150"/>
              </p:ext>
            </p:extLst>
          </p:nvPr>
        </p:nvGraphicFramePr>
        <p:xfrm>
          <a:off x="1374458" y="1383664"/>
          <a:ext cx="4425094" cy="2787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771525" y="4317014"/>
            <a:ext cx="760095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Interpreting the intercept </a:t>
            </a:r>
            <a:r>
              <a:rPr lang="en-US" sz="2000" b="1" dirty="0" smtClean="0"/>
              <a:t>12934:</a:t>
            </a:r>
            <a:endParaRPr lang="en-US" sz="2000" b="1" dirty="0" smtClean="0"/>
          </a:p>
          <a:p>
            <a:r>
              <a:rPr lang="en-US" sz="2000" b="1" dirty="0" smtClean="0"/>
              <a:t>Mathematically, a condo with 0 size sells for 12934.</a:t>
            </a:r>
          </a:p>
          <a:p>
            <a:r>
              <a:rPr lang="en-US" sz="2000" b="1" dirty="0" smtClean="0"/>
              <a:t>But such a condo doesn’t exist.  </a:t>
            </a:r>
          </a:p>
          <a:p>
            <a:r>
              <a:rPr lang="en-US" sz="2000" b="1" dirty="0" smtClean="0"/>
              <a:t>So really, the intercept just helps fit the line through the dots we have.</a:t>
            </a:r>
          </a:p>
          <a:p>
            <a:r>
              <a:rPr lang="en-US" sz="2000" b="1" dirty="0" smtClean="0"/>
              <a:t>More generally, we cannot apply an equation outside the ranges of X we observe.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726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1658544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In your project, you will estimate regressions like this.</a:t>
            </a:r>
            <a:br>
              <a:rPr lang="en-US" sz="3200" dirty="0" smtClean="0">
                <a:latin typeface="+mn-lt"/>
              </a:rPr>
            </a:br>
            <a:r>
              <a:rPr lang="en-US" sz="3200" dirty="0"/>
              <a:t>Price = </a:t>
            </a:r>
            <a:r>
              <a:rPr lang="en-US" sz="3200" dirty="0" smtClean="0"/>
              <a:t>12934 </a:t>
            </a:r>
            <a:r>
              <a:rPr lang="en-US" sz="3200" dirty="0"/>
              <a:t>+ 407.5 </a:t>
            </a:r>
            <a:r>
              <a:rPr lang="en-US" sz="3200" dirty="0" smtClean="0"/>
              <a:t>size</a:t>
            </a:r>
            <a:endParaRPr lang="en-US" sz="3200" dirty="0">
              <a:latin typeface="+mn-lt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143000" y="3135420"/>
            <a:ext cx="6858000" cy="2849562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/>
              <a:t>However, does this tell us that an additional square foot (size) CAUSES the price to increase by </a:t>
            </a:r>
            <a:r>
              <a:rPr lang="en-US" sz="3200" b="1" dirty="0"/>
              <a:t>$</a:t>
            </a:r>
            <a:r>
              <a:rPr lang="en-US" sz="3200" b="1" dirty="0" smtClean="0"/>
              <a:t>407.50.</a:t>
            </a:r>
          </a:p>
          <a:p>
            <a:r>
              <a:rPr lang="en-US" sz="3200" b="1" dirty="0" smtClean="0"/>
              <a:t>No – it just says: </a:t>
            </a:r>
          </a:p>
          <a:p>
            <a:r>
              <a:rPr lang="en-US" sz="3200" b="1" dirty="0" smtClean="0"/>
              <a:t>Price TENDS to increase by </a:t>
            </a:r>
            <a:r>
              <a:rPr lang="en-US" sz="3200" b="1" dirty="0"/>
              <a:t>$</a:t>
            </a:r>
            <a:r>
              <a:rPr lang="en-US" sz="3200" b="1" dirty="0" smtClean="0"/>
              <a:t>407.50 when square feet (size) increases by 1.</a:t>
            </a:r>
            <a:endParaRPr lang="en-US" sz="3200" b="1" dirty="0"/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45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(new) Predicted line Ŷ=b</a:t>
            </a:r>
            <a:r>
              <a:rPr lang="en-US" baseline="-25000" dirty="0" smtClean="0"/>
              <a:t>0</a:t>
            </a:r>
            <a:r>
              <a:rPr lang="en-US" dirty="0" smtClean="0"/>
              <a:t>+b</a:t>
            </a:r>
            <a:r>
              <a:rPr lang="en-US" baseline="-25000" dirty="0" smtClean="0"/>
              <a:t>1</a:t>
            </a:r>
            <a:r>
              <a:rPr lang="en-US" dirty="0" smtClean="0"/>
              <a:t>X  and errors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/>
          </p:nvPr>
        </p:nvGraphicFramePr>
        <p:xfrm>
          <a:off x="202370" y="1520523"/>
          <a:ext cx="5476875" cy="3686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28650" y="5229226"/>
            <a:ext cx="83015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For any X (e.g. 2700), we </a:t>
            </a:r>
            <a:r>
              <a:rPr lang="en-US" sz="2200" b="1" i="1" dirty="0" smtClean="0"/>
              <a:t>predict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ysClr val="windowText" lastClr="000000"/>
                </a:solidFill>
              </a:rPr>
              <a:t>Ŷ </a:t>
            </a:r>
            <a:r>
              <a:rPr lang="en-US" sz="2200" b="1" dirty="0" smtClean="0"/>
              <a:t>the value along the line.</a:t>
            </a:r>
          </a:p>
          <a:p>
            <a:r>
              <a:rPr lang="en-US" sz="2200" b="1" dirty="0" smtClean="0"/>
              <a:t>But each observation is not exactly the same as that predicted value. </a:t>
            </a:r>
          </a:p>
          <a:p>
            <a:r>
              <a:rPr lang="en-US" sz="2200" b="1" dirty="0" smtClean="0"/>
              <a:t>The difference is called the RESIDUAL or ERROR and they can be </a:t>
            </a:r>
          </a:p>
          <a:p>
            <a:r>
              <a:rPr lang="en-US" sz="2200" b="1" dirty="0" smtClean="0"/>
              <a:t>positive or negative. </a:t>
            </a:r>
            <a:endParaRPr lang="en-US" sz="2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679245" y="3015288"/>
            <a:ext cx="184967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 =  </a:t>
            </a:r>
            <a:r>
              <a:rPr lang="en-US" dirty="0" smtClean="0">
                <a:solidFill>
                  <a:sysClr val="windowText" lastClr="000000"/>
                </a:solidFill>
              </a:rPr>
              <a:t>Ŷ + error</a:t>
            </a:r>
          </a:p>
          <a:p>
            <a:endParaRPr lang="en-US" dirty="0" smtClean="0">
              <a:solidFill>
                <a:sysClr val="windowText" lastClr="000000"/>
              </a:solidFill>
            </a:endParaRPr>
          </a:p>
          <a:p>
            <a:r>
              <a:rPr lang="en-US" dirty="0">
                <a:sym typeface="WP MathA" pitchFamily="2" charset="2"/>
              </a:rPr>
              <a:t>Ŷ</a:t>
            </a:r>
            <a:r>
              <a:rPr lang="en-US" dirty="0"/>
              <a:t> = </a:t>
            </a:r>
            <a:r>
              <a:rPr lang="en-US" dirty="0" smtClean="0"/>
              <a:t>b</a:t>
            </a:r>
            <a:r>
              <a:rPr lang="en-US" baseline="-25000" dirty="0" smtClean="0"/>
              <a:t>0</a:t>
            </a:r>
            <a:r>
              <a:rPr lang="en-US" dirty="0" smtClean="0"/>
              <a:t>+ b</a:t>
            </a:r>
            <a:r>
              <a:rPr lang="en-US" baseline="-25000" dirty="0" smtClean="0"/>
              <a:t>1</a:t>
            </a:r>
            <a:r>
              <a:rPr lang="en-US" dirty="0" smtClean="0"/>
              <a:t>X</a:t>
            </a:r>
          </a:p>
          <a:p>
            <a:endParaRPr lang="en-US" dirty="0" smtClean="0">
              <a:solidFill>
                <a:sysClr val="windowText" lastClr="000000"/>
              </a:solidFill>
            </a:endParaRPr>
          </a:p>
          <a:p>
            <a:r>
              <a:rPr lang="en-US" dirty="0" smtClean="0">
                <a:solidFill>
                  <a:sysClr val="windowText" lastClr="000000"/>
                </a:solidFill>
              </a:rPr>
              <a:t>Y = </a:t>
            </a:r>
            <a:r>
              <a:rPr lang="en-US" dirty="0" smtClean="0"/>
              <a:t>b</a:t>
            </a:r>
            <a:r>
              <a:rPr lang="en-US" baseline="-25000" dirty="0" smtClean="0"/>
              <a:t>0</a:t>
            </a:r>
            <a:r>
              <a:rPr lang="en-US" dirty="0" smtClean="0"/>
              <a:t>+b</a:t>
            </a:r>
            <a:r>
              <a:rPr lang="en-US" baseline="-25000" dirty="0" smtClean="0"/>
              <a:t>1</a:t>
            </a:r>
            <a:r>
              <a:rPr lang="en-US" dirty="0" smtClean="0"/>
              <a:t>X + error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707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To-dos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8166"/>
            <a:ext cx="7886700" cy="4940135"/>
          </a:xfrm>
        </p:spPr>
        <p:txBody>
          <a:bodyPr>
            <a:normAutofit/>
          </a:bodyPr>
          <a:lstStyle/>
          <a:p>
            <a:r>
              <a:rPr lang="en-US" dirty="0" smtClean="0"/>
              <a:t>There is no class this Friday.  However, TAs will be in room 314 (computer lab) to help anyone who wants help with Stata and/or data</a:t>
            </a:r>
          </a:p>
          <a:p>
            <a:r>
              <a:rPr lang="en-US" dirty="0" smtClean="0"/>
              <a:t>Assignment 2 is due next Wednesday.  I will also be writing </a:t>
            </a:r>
            <a:r>
              <a:rPr lang="en-US" dirty="0" smtClean="0"/>
              <a:t>everyone if they are good to go with their topic or if they need </a:t>
            </a:r>
            <a:r>
              <a:rPr lang="en-US" dirty="0" smtClean="0"/>
              <a:t>to talk to me more about their project </a:t>
            </a:r>
            <a:r>
              <a:rPr lang="en-US" dirty="0" smtClean="0"/>
              <a:t>topic before approval.  I have time for drop ins today 1-1:45, 2:45-4.</a:t>
            </a:r>
            <a:endParaRPr lang="en-US" dirty="0" smtClean="0"/>
          </a:p>
          <a:p>
            <a:r>
              <a:rPr lang="en-US" dirty="0" smtClean="0"/>
              <a:t>Otherwise – It is time to write down the variables that you want in the data sources (and later start downloading them.)</a:t>
            </a:r>
          </a:p>
          <a:p>
            <a:pPr lvl="1"/>
            <a:r>
              <a:rPr lang="en-US" dirty="0" smtClean="0"/>
              <a:t>If it is a small data set, you can download the whole </a:t>
            </a:r>
            <a:r>
              <a:rPr lang="en-US" dirty="0" smtClean="0"/>
              <a:t>dataset (survey </a:t>
            </a:r>
            <a:r>
              <a:rPr lang="en-US" dirty="0" smtClean="0"/>
              <a:t>etc</a:t>
            </a:r>
            <a:r>
              <a:rPr lang="en-US" dirty="0" smtClean="0"/>
              <a:t>.)</a:t>
            </a:r>
            <a:endParaRPr lang="en-US" dirty="0" smtClean="0"/>
          </a:p>
          <a:p>
            <a:r>
              <a:rPr lang="en-US" dirty="0" smtClean="0"/>
              <a:t>The Midterm will be on Thursday Oct. 31 at 6pm – and will be over in time for you to do Halloween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86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12412"/>
          </a:xfrm>
        </p:spPr>
        <p:txBody>
          <a:bodyPr/>
          <a:lstStyle/>
          <a:p>
            <a:r>
              <a:rPr lang="en-US" dirty="0"/>
              <a:t>Regression in Stata</a:t>
            </a:r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03841" y="1978023"/>
            <a:ext cx="9380884" cy="402336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20</a:t>
            </a:fld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067305" y="959392"/>
            <a:ext cx="7610476" cy="1246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b="1" dirty="0" smtClean="0"/>
              <a:t>	regress</a:t>
            </a:r>
            <a:r>
              <a:rPr lang="en-US" sz="1800" dirty="0" smtClean="0"/>
              <a:t> </a:t>
            </a:r>
            <a:r>
              <a:rPr lang="en-US" sz="1800" dirty="0" err="1" smtClean="0"/>
              <a:t>yvariablename</a:t>
            </a:r>
            <a:r>
              <a:rPr lang="en-US" sz="1800" dirty="0" smtClean="0"/>
              <a:t>  </a:t>
            </a:r>
            <a:r>
              <a:rPr lang="en-US" sz="1800" dirty="0" err="1" smtClean="0"/>
              <a:t>xvariablename</a:t>
            </a:r>
            <a:endParaRPr lang="en-US" sz="18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smtClean="0"/>
              <a:t> For instance, to run a regression of price on size, type: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smtClean="0"/>
              <a:t> </a:t>
            </a:r>
            <a:r>
              <a:rPr lang="en-US" sz="1800" b="1" dirty="0" smtClean="0"/>
              <a:t>	regress </a:t>
            </a:r>
            <a:r>
              <a:rPr lang="en-US" sz="1800" dirty="0" smtClean="0"/>
              <a:t>price size</a:t>
            </a:r>
            <a:endParaRPr lang="en-US" sz="2500" dirty="0"/>
          </a:p>
        </p:txBody>
      </p:sp>
      <p:sp>
        <p:nvSpPr>
          <p:cNvPr id="18" name="TextBox 17"/>
          <p:cNvSpPr txBox="1"/>
          <p:nvPr/>
        </p:nvSpPr>
        <p:spPr>
          <a:xfrm>
            <a:off x="3398922" y="5539718"/>
            <a:ext cx="54322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Note: _cons is constant, intercept</a:t>
            </a:r>
          </a:p>
          <a:p>
            <a:r>
              <a:rPr lang="en-US" b="1" dirty="0" smtClean="0"/>
              <a:t>price </a:t>
            </a:r>
            <a:r>
              <a:rPr lang="en-US" b="1" dirty="0"/>
              <a:t>= 12934 + </a:t>
            </a:r>
            <a:r>
              <a:rPr lang="en-US" b="1" dirty="0" smtClean="0"/>
              <a:t>407.45 size</a:t>
            </a:r>
          </a:p>
          <a:p>
            <a:r>
              <a:rPr lang="en-US" b="1" dirty="0" smtClean="0"/>
              <a:t>If size increases by 1 </a:t>
            </a:r>
            <a:r>
              <a:rPr lang="en-US" b="1" dirty="0" err="1" smtClean="0"/>
              <a:t>sqft</a:t>
            </a:r>
            <a:r>
              <a:rPr lang="en-US" b="1" dirty="0" smtClean="0"/>
              <a:t>, sales price increases by $407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6187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Using this regression to predict: </a:t>
            </a:r>
            <a:br>
              <a:rPr lang="en-US" sz="2800" dirty="0" smtClean="0"/>
            </a:br>
            <a:r>
              <a:rPr lang="en-US" sz="2800" dirty="0" smtClean="0"/>
              <a:t>Price </a:t>
            </a:r>
            <a:r>
              <a:rPr lang="en-US" sz="2800" dirty="0"/>
              <a:t>= 12934 + 407.5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you know a condo’s size, you can use the </a:t>
            </a:r>
            <a:r>
              <a:rPr lang="en-US" dirty="0" smtClean="0"/>
              <a:t>regression to </a:t>
            </a:r>
            <a:r>
              <a:rPr lang="en-US" dirty="0"/>
              <a:t>predict that condo’s price. Simply plug a value of square feet into the equation above:</a:t>
            </a:r>
          </a:p>
          <a:p>
            <a:pPr lvl="0"/>
            <a:r>
              <a:rPr lang="en-US" dirty="0"/>
              <a:t>The predicted price for a condo with 1000 sq. feet is: </a:t>
            </a:r>
            <a:endParaRPr lang="en-US" dirty="0" smtClean="0"/>
          </a:p>
          <a:p>
            <a:pPr marL="349250" lvl="1" indent="0">
              <a:buNone/>
            </a:pPr>
            <a:r>
              <a:rPr lang="en-US" dirty="0" smtClean="0"/>
              <a:t>12934 + 407.5*1000 </a:t>
            </a:r>
            <a:r>
              <a:rPr lang="en-US" dirty="0"/>
              <a:t>= $420,434.</a:t>
            </a:r>
          </a:p>
          <a:p>
            <a:pPr lvl="0"/>
            <a:r>
              <a:rPr lang="en-US" dirty="0"/>
              <a:t>The predicted price for a condo with 2000 sq. feet is: </a:t>
            </a:r>
            <a:endParaRPr lang="en-US" dirty="0" smtClean="0"/>
          </a:p>
          <a:p>
            <a:pPr marL="349250" lvl="1" indent="0">
              <a:buNone/>
            </a:pPr>
            <a:r>
              <a:rPr lang="en-US" dirty="0" smtClean="0"/>
              <a:t>12934 + 407.5*2000 </a:t>
            </a:r>
            <a:r>
              <a:rPr lang="en-US" dirty="0"/>
              <a:t>= $827,834.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72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Using this regression to explain the relationship between size and price: </a:t>
            </a:r>
            <a:br>
              <a:rPr lang="en-US" sz="2800" dirty="0" smtClean="0"/>
            </a:br>
            <a:r>
              <a:rPr lang="en-US" sz="2800" dirty="0" smtClean="0"/>
              <a:t>Price </a:t>
            </a:r>
            <a:r>
              <a:rPr lang="en-US" sz="2800" dirty="0"/>
              <a:t>= 12934 + 407.5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If there are two houses and one had an extra </a:t>
            </a:r>
            <a:r>
              <a:rPr lang="en-US" dirty="0" smtClean="0"/>
              <a:t>1000 </a:t>
            </a:r>
            <a:r>
              <a:rPr lang="en-US" dirty="0"/>
              <a:t>square feet than another, how much would the sales price change:</a:t>
            </a:r>
          </a:p>
          <a:p>
            <a:pPr marL="0" indent="0">
              <a:buNone/>
            </a:pPr>
            <a:r>
              <a:rPr lang="en-US" dirty="0"/>
              <a:t>				         407.5   *  </a:t>
            </a:r>
            <a:r>
              <a:rPr lang="en-US" dirty="0" smtClean="0"/>
              <a:t>1000 </a:t>
            </a:r>
            <a:r>
              <a:rPr lang="en-US" dirty="0"/>
              <a:t>= 40,750</a:t>
            </a:r>
          </a:p>
          <a:p>
            <a:endParaRPr lang="en-US" dirty="0" smtClean="0"/>
          </a:p>
          <a:p>
            <a:r>
              <a:rPr lang="en-US" dirty="0" smtClean="0"/>
              <a:t>After all, the difference between $827,834 and 420,434 is just:    407.5*1000 = 40,750</a:t>
            </a:r>
            <a:endParaRPr lang="en-US" dirty="0"/>
          </a:p>
          <a:p>
            <a:pPr lvl="0"/>
            <a:r>
              <a:rPr lang="en-US" dirty="0"/>
              <a:t>The predicted price for a condo with 1000 sq. feet is: </a:t>
            </a:r>
            <a:endParaRPr lang="en-US" dirty="0" smtClean="0"/>
          </a:p>
          <a:p>
            <a:pPr marL="349250" lvl="1" indent="0">
              <a:buNone/>
            </a:pPr>
            <a:r>
              <a:rPr lang="en-US" dirty="0" smtClean="0"/>
              <a:t>12934 + 407.5*1000 </a:t>
            </a:r>
            <a:r>
              <a:rPr lang="en-US" dirty="0"/>
              <a:t>= $420,434.</a:t>
            </a:r>
          </a:p>
          <a:p>
            <a:pPr lvl="0"/>
            <a:r>
              <a:rPr lang="en-US" dirty="0"/>
              <a:t>The predicted price for a condo with 2000 sq. feet is: </a:t>
            </a:r>
            <a:endParaRPr lang="en-US" dirty="0" smtClean="0"/>
          </a:p>
          <a:p>
            <a:pPr marL="349250" lvl="1" indent="0">
              <a:buNone/>
            </a:pPr>
            <a:r>
              <a:rPr lang="en-US" dirty="0" smtClean="0"/>
              <a:t>12934 + 407.5*2000 </a:t>
            </a:r>
            <a:r>
              <a:rPr lang="en-US" dirty="0"/>
              <a:t>= $827,834.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900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in class exercise side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Next, I want to go out of order a bit to tell you where we are going in later classes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Related to confounding factors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11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79418"/>
            <a:ext cx="7886700" cy="4597545"/>
          </a:xfrm>
        </p:spPr>
        <p:txBody>
          <a:bodyPr>
            <a:normAutofit/>
          </a:bodyPr>
          <a:lstStyle/>
          <a:p>
            <a:r>
              <a:rPr lang="en-US" dirty="0" smtClean="0"/>
              <a:t>Review of selection </a:t>
            </a:r>
            <a:r>
              <a:rPr lang="en-US" dirty="0" smtClean="0"/>
              <a:t>and the WWII fighter plane example </a:t>
            </a:r>
          </a:p>
          <a:p>
            <a:r>
              <a:rPr lang="en-US" dirty="0" smtClean="0"/>
              <a:t>Introduction </a:t>
            </a:r>
            <a:r>
              <a:rPr lang="en-US" dirty="0"/>
              <a:t>to </a:t>
            </a:r>
            <a:r>
              <a:rPr lang="en-US" dirty="0" smtClean="0"/>
              <a:t>simple regression </a:t>
            </a:r>
            <a:r>
              <a:rPr lang="en-US" dirty="0" smtClean="0"/>
              <a:t>(</a:t>
            </a:r>
            <a:r>
              <a:rPr lang="en-US" dirty="0" smtClean="0"/>
              <a:t>Chapter 6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Nomenclature of parts of the regression</a:t>
            </a:r>
          </a:p>
          <a:p>
            <a:pPr lvl="1"/>
            <a:r>
              <a:rPr lang="en-US" dirty="0" smtClean="0"/>
              <a:t>How to interpret regressions</a:t>
            </a:r>
          </a:p>
          <a:p>
            <a:pPr lvl="1"/>
            <a:r>
              <a:rPr lang="en-US" dirty="0" smtClean="0"/>
              <a:t>In-class exercise</a:t>
            </a:r>
          </a:p>
          <a:p>
            <a:r>
              <a:rPr lang="en-US" b="1" dirty="0" smtClean="0"/>
              <a:t>Very brief extension to multiple regression</a:t>
            </a:r>
            <a:endParaRPr lang="en-US" b="1" dirty="0" smtClean="0"/>
          </a:p>
          <a:p>
            <a:endParaRPr lang="en-US" b="1" dirty="0"/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59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Going back to the Brookline Condos</a:t>
            </a:r>
            <a:br>
              <a:rPr lang="en-US" dirty="0" smtClean="0"/>
            </a:br>
            <a:endParaRPr lang="en-US" dirty="0">
              <a:solidFill>
                <a:srgbClr val="FF3A3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Maybe there are confounding factors…. Correlated with both price and size.  Perhaps size really has a smaller effect.</a:t>
            </a:r>
          </a:p>
          <a:p>
            <a:endParaRPr lang="en-US" dirty="0" smtClean="0"/>
          </a:p>
          <a:p>
            <a:r>
              <a:rPr lang="en-US" dirty="0" smtClean="0"/>
              <a:t>How can we separate out the effect of size and – for instance – # of parking spaces?</a:t>
            </a:r>
            <a:endParaRPr lang="en-US" dirty="0"/>
          </a:p>
          <a:p>
            <a:r>
              <a:rPr lang="en-US" dirty="0" smtClean="0"/>
              <a:t>If we had a HUGE data set, we might be able to look at houses with only 1 space;  then with 2 space etc. But we would need much more data than exists. </a:t>
            </a:r>
          </a:p>
          <a:p>
            <a:r>
              <a:rPr lang="en-US" dirty="0" smtClean="0"/>
              <a:t>Instead we use multiple regression.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2016 Section D1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13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multiple regression, we have more than one explanatory variable.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 first we had: </a:t>
            </a:r>
          </a:p>
          <a:p>
            <a:pPr marL="0" indent="0">
              <a:buNone/>
            </a:pPr>
            <a:r>
              <a:rPr lang="en-US" dirty="0" smtClean="0"/>
              <a:t>		Price </a:t>
            </a:r>
            <a:r>
              <a:rPr lang="en-US" dirty="0"/>
              <a:t>= 12934 + 407.5 </a:t>
            </a:r>
            <a:r>
              <a:rPr lang="en-US" dirty="0" smtClean="0"/>
              <a:t>size</a:t>
            </a:r>
          </a:p>
          <a:p>
            <a:pPr marL="0" indent="0">
              <a:buNone/>
            </a:pPr>
            <a:r>
              <a:rPr lang="en-US" dirty="0" smtClean="0"/>
              <a:t>Each square feet increases the price by $407.6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What if I run a regression in 3-Dimensional space and get an equation with three variables</a:t>
            </a:r>
          </a:p>
          <a:p>
            <a:pPr marL="0" indent="0">
              <a:buNone/>
            </a:pPr>
            <a:r>
              <a:rPr lang="en-US" dirty="0" smtClean="0"/>
              <a:t>	Price </a:t>
            </a:r>
            <a:r>
              <a:rPr lang="en-US" dirty="0"/>
              <a:t>= </a:t>
            </a:r>
            <a:r>
              <a:rPr lang="en-US" dirty="0" smtClean="0"/>
              <a:t>15639 </a:t>
            </a:r>
            <a:r>
              <a:rPr lang="en-US" dirty="0"/>
              <a:t>+ </a:t>
            </a:r>
            <a:r>
              <a:rPr lang="en-US" dirty="0" smtClean="0"/>
              <a:t>388.5 size  + 40463.1 </a:t>
            </a:r>
            <a:r>
              <a:rPr lang="en-US" dirty="0" err="1" smtClean="0"/>
              <a:t>parkingspaces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there are two houses both with 2 parking spaces,</a:t>
            </a:r>
          </a:p>
          <a:p>
            <a:pPr marL="0" indent="0">
              <a:buNone/>
            </a:pPr>
            <a:r>
              <a:rPr lang="en-US" dirty="0" smtClean="0"/>
              <a:t>but one has an extra square foot, how much does price change?   Notice nothing changes in the equation but this term</a:t>
            </a:r>
          </a:p>
          <a:p>
            <a:pPr marL="0" indent="0">
              <a:buNone/>
            </a:pPr>
            <a:r>
              <a:rPr lang="en-US" dirty="0" smtClean="0"/>
              <a:t>So price goes up by $388.5  (which is less than 407.5)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26</a:t>
            </a:fld>
            <a:endParaRPr lang="en-US" dirty="0"/>
          </a:p>
        </p:txBody>
      </p:sp>
      <p:sp>
        <p:nvSpPr>
          <p:cNvPr id="6" name="Up Arrow 5"/>
          <p:cNvSpPr/>
          <p:nvPr/>
        </p:nvSpPr>
        <p:spPr>
          <a:xfrm rot="18873790">
            <a:off x="4854680" y="3825739"/>
            <a:ext cx="248773" cy="177118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4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when you add additional variables into the equation…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multiple regression isolates the effect of each explanatory variable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holding the other explanatory variable constant</a:t>
            </a:r>
          </a:p>
          <a:p>
            <a:r>
              <a:rPr lang="en-US" dirty="0" smtClean="0"/>
              <a:t>Price </a:t>
            </a:r>
            <a:r>
              <a:rPr lang="en-US" dirty="0"/>
              <a:t>= 15639 + 388.5 size  + 40463.1 </a:t>
            </a:r>
            <a:r>
              <a:rPr lang="en-US" dirty="0" err="1"/>
              <a:t>parkingspaces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86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65127"/>
            <a:ext cx="8252303" cy="92469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Assignment 2: </a:t>
            </a:r>
            <a:r>
              <a:rPr lang="en-US" sz="3200" dirty="0"/>
              <a:t>Due Wednesday, Sept. </a:t>
            </a:r>
            <a:r>
              <a:rPr lang="en-US" sz="3200" dirty="0" smtClean="0"/>
              <a:t>27 </a:t>
            </a:r>
            <a:r>
              <a:rPr lang="en-US" sz="2200" dirty="0" smtClean="0"/>
              <a:t>(paraphrased)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40432"/>
            <a:ext cx="7886700" cy="5036532"/>
          </a:xfrm>
        </p:spPr>
        <p:txBody>
          <a:bodyPr>
            <a:normAutofit fontScale="92500" lnSpcReduction="10000"/>
          </a:bodyPr>
          <a:lstStyle/>
          <a:p>
            <a:r>
              <a:rPr lang="en-US" b="1" i="1" dirty="0" smtClean="0"/>
              <a:t>You cannot start </a:t>
            </a:r>
            <a:r>
              <a:rPr lang="en-US" b="1" i="1" dirty="0"/>
              <a:t>this assignment before you </a:t>
            </a:r>
            <a:r>
              <a:rPr lang="en-US" i="1" dirty="0"/>
              <a:t>have gotten approval of your topic from </a:t>
            </a:r>
            <a:r>
              <a:rPr lang="en-US" i="1" dirty="0" smtClean="0"/>
              <a:t>me.  I will send you emails. </a:t>
            </a:r>
          </a:p>
          <a:p>
            <a:r>
              <a:rPr lang="en-US" dirty="0" smtClean="0"/>
              <a:t>Then you’ll need to understand your data well enough to know the variables that you’ll use and how many observations there are. </a:t>
            </a:r>
            <a:endParaRPr lang="en-US" dirty="0"/>
          </a:p>
          <a:p>
            <a:pPr lvl="0"/>
            <a:r>
              <a:rPr lang="en-US" dirty="0" smtClean="0"/>
              <a:t>What </a:t>
            </a:r>
            <a:r>
              <a:rPr lang="en-US" dirty="0"/>
              <a:t>specific question or questions will your project address?</a:t>
            </a:r>
          </a:p>
          <a:p>
            <a:r>
              <a:rPr lang="en-US" dirty="0" smtClean="0"/>
              <a:t>What </a:t>
            </a:r>
            <a:r>
              <a:rPr lang="en-US" dirty="0"/>
              <a:t>company, governmental body or other organization would be interested in knowing the answer to this question?</a:t>
            </a:r>
          </a:p>
          <a:p>
            <a:r>
              <a:rPr lang="en-US" dirty="0" smtClean="0"/>
              <a:t>What </a:t>
            </a:r>
            <a:r>
              <a:rPr lang="en-US" dirty="0"/>
              <a:t>data source(s)  are you using?  </a:t>
            </a:r>
          </a:p>
          <a:p>
            <a:r>
              <a:rPr lang="en-US" dirty="0" smtClean="0"/>
              <a:t>In </a:t>
            </a:r>
            <a:r>
              <a:rPr lang="en-US" dirty="0"/>
              <a:t>your data, what does each observation represent</a:t>
            </a:r>
            <a:r>
              <a:rPr lang="en-US" dirty="0" smtClean="0"/>
              <a:t>? </a:t>
            </a:r>
          </a:p>
          <a:p>
            <a:r>
              <a:rPr lang="en-US" dirty="0"/>
              <a:t>In your data, how many usable observations </a:t>
            </a:r>
            <a:r>
              <a:rPr lang="en-US" dirty="0" smtClean="0"/>
              <a:t>are there?</a:t>
            </a:r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is the </a:t>
            </a:r>
            <a:r>
              <a:rPr lang="en-US" b="1" dirty="0">
                <a:solidFill>
                  <a:srgbClr val="FF3A3F"/>
                </a:solidFill>
              </a:rPr>
              <a:t>dependent variable(s) </a:t>
            </a:r>
            <a:r>
              <a:rPr lang="en-US" dirty="0"/>
              <a:t>you plan to focus on? 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is the </a:t>
            </a:r>
            <a:r>
              <a:rPr lang="en-US" b="1" dirty="0">
                <a:solidFill>
                  <a:srgbClr val="FF3A3F"/>
                </a:solidFill>
              </a:rPr>
              <a:t>main explanatory variable(s)</a:t>
            </a:r>
            <a:r>
              <a:rPr lang="en-US" dirty="0"/>
              <a:t> that you will focus on?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b="1" dirty="0">
                <a:solidFill>
                  <a:srgbClr val="FF3A3F"/>
                </a:solidFill>
              </a:rPr>
              <a:t>additional, possibly confounding variables</a:t>
            </a:r>
            <a:r>
              <a:rPr lang="en-US" dirty="0"/>
              <a:t>, can you measure that you planning to include in your analysis? 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1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have also made a single sheet Project Description that you will start filling out and handing in each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I’ll use it to keep up with your project and your data. </a:t>
            </a:r>
          </a:p>
          <a:p>
            <a:r>
              <a:rPr lang="en-US" dirty="0" smtClean="0"/>
              <a:t>For Assignment 2, you need to just copy your first 5 answers.</a:t>
            </a:r>
          </a:p>
          <a:p>
            <a:r>
              <a:rPr lang="en-US" dirty="0" smtClean="0"/>
              <a:t>But with each additional Assignment, you will:	</a:t>
            </a:r>
          </a:p>
          <a:p>
            <a:pPr lvl="1"/>
            <a:r>
              <a:rPr lang="en-US" dirty="0" smtClean="0"/>
              <a:t>Fill in more of this sheet.</a:t>
            </a:r>
          </a:p>
          <a:p>
            <a:pPr lvl="1"/>
            <a:r>
              <a:rPr lang="en-US" dirty="0" smtClean="0"/>
              <a:t>Change some of what you have written.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49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79418"/>
            <a:ext cx="7886700" cy="4597545"/>
          </a:xfrm>
        </p:spPr>
        <p:txBody>
          <a:bodyPr>
            <a:normAutofit/>
          </a:bodyPr>
          <a:lstStyle/>
          <a:p>
            <a:r>
              <a:rPr lang="en-US" b="1" dirty="0" smtClean="0"/>
              <a:t>Review of selection </a:t>
            </a:r>
            <a:r>
              <a:rPr lang="en-US" b="1" dirty="0" smtClean="0"/>
              <a:t>and the WWII fighter plane example </a:t>
            </a:r>
          </a:p>
          <a:p>
            <a:r>
              <a:rPr lang="en-US" dirty="0" smtClean="0"/>
              <a:t>Introduction </a:t>
            </a:r>
            <a:r>
              <a:rPr lang="en-US" dirty="0"/>
              <a:t>to </a:t>
            </a:r>
            <a:r>
              <a:rPr lang="en-US" dirty="0" smtClean="0"/>
              <a:t>simple regression </a:t>
            </a:r>
            <a:r>
              <a:rPr lang="en-US" dirty="0" smtClean="0"/>
              <a:t>(</a:t>
            </a:r>
            <a:r>
              <a:rPr lang="en-US" dirty="0" smtClean="0"/>
              <a:t>Chapter 6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Nomenclature of parts of the regression</a:t>
            </a:r>
          </a:p>
          <a:p>
            <a:pPr lvl="1"/>
            <a:r>
              <a:rPr lang="en-US" dirty="0" smtClean="0"/>
              <a:t>How to interpret regressions</a:t>
            </a:r>
          </a:p>
          <a:p>
            <a:pPr lvl="1"/>
            <a:r>
              <a:rPr lang="en-US" dirty="0" smtClean="0"/>
              <a:t>In-class exercise</a:t>
            </a:r>
          </a:p>
          <a:p>
            <a:r>
              <a:rPr lang="en-US" dirty="0" smtClean="0"/>
              <a:t>Very brief extension to multiple regression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90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we…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Reviewed how many times that there are confounding factors, it is because of selection, including the special cases self-selection and survivor bias</a:t>
            </a:r>
          </a:p>
          <a:p>
            <a:r>
              <a:rPr lang="en-US" dirty="0" smtClean="0"/>
              <a:t>Learned a lot about a simple regression</a:t>
            </a:r>
          </a:p>
          <a:p>
            <a:pPr lvl="1"/>
            <a:r>
              <a:rPr lang="en-US" dirty="0" smtClean="0"/>
              <a:t>An estimated line</a:t>
            </a:r>
          </a:p>
          <a:p>
            <a:pPr lvl="1"/>
            <a:r>
              <a:rPr lang="en-US" dirty="0" smtClean="0"/>
              <a:t>Special words: dependent variable, explanatory variable, regression coefficient</a:t>
            </a:r>
          </a:p>
          <a:p>
            <a:pPr lvl="1"/>
            <a:r>
              <a:rPr lang="en-US" dirty="0" smtClean="0"/>
              <a:t>How to use simple regressions to predict; and to measure how much one variable’s change changes the other.</a:t>
            </a:r>
          </a:p>
          <a:p>
            <a:pPr lvl="1"/>
            <a:r>
              <a:rPr lang="en-US" dirty="0" smtClean="0"/>
              <a:t>(I am avoiding saying “how one variable affects the other”</a:t>
            </a:r>
            <a:endParaRPr lang="en-US" dirty="0"/>
          </a:p>
          <a:p>
            <a:r>
              <a:rPr lang="en-US" dirty="0" smtClean="0"/>
              <a:t>Were introduced to multiple regression to separate out the effect of confounding factors.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61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Selection is the general term for cases where the population that you are studying is not representative of the population as a whole</a:t>
            </a:r>
          </a:p>
          <a:p>
            <a:r>
              <a:rPr lang="en-US" dirty="0" smtClean="0"/>
              <a:t>There are general </a:t>
            </a:r>
            <a:r>
              <a:rPr lang="en-US" dirty="0" smtClean="0"/>
              <a:t>cases of selection and also two special cases….</a:t>
            </a:r>
          </a:p>
          <a:p>
            <a:pPr lvl="1"/>
            <a:r>
              <a:rPr lang="en-US" dirty="0" smtClean="0"/>
              <a:t>Self-selection – when people select into the sample</a:t>
            </a:r>
          </a:p>
          <a:p>
            <a:pPr lvl="1"/>
            <a:r>
              <a:rPr lang="en-US" dirty="0" smtClean="0"/>
              <a:t>Survivorship bias – where only survivors are observed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03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Cases of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video:  Married men live longer</a:t>
            </a:r>
          </a:p>
          <a:p>
            <a:r>
              <a:rPr lang="en-US" dirty="0" smtClean="0"/>
              <a:t>From our exercise: Kids in schools with smaller classes are more likely to go to college</a:t>
            </a:r>
          </a:p>
          <a:p>
            <a:r>
              <a:rPr lang="en-US" dirty="0" smtClean="0"/>
              <a:t>Self-selection: Struggling </a:t>
            </a:r>
            <a:r>
              <a:rPr lang="en-US" dirty="0" smtClean="0"/>
              <a:t>students go to TA office hours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00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/>
              <a:t>The key in all these selection bases</a:t>
            </a:r>
            <a:endParaRPr lang="en-US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798638"/>
            <a:ext cx="8229600" cy="4525962"/>
          </a:xfrm>
        </p:spPr>
        <p:txBody>
          <a:bodyPr>
            <a:normAutofit/>
          </a:bodyPr>
          <a:lstStyle/>
          <a:p>
            <a:r>
              <a:rPr lang="en-US" dirty="0" smtClean="0"/>
              <a:t>Terminology: When you are measuring the effect of something in an experiment, you give this “treatment” to some of the people/rats/</a:t>
            </a:r>
            <a:r>
              <a:rPr lang="en-US" dirty="0" err="1" smtClean="0"/>
              <a:t>etc</a:t>
            </a:r>
            <a:r>
              <a:rPr lang="en-US" dirty="0" smtClean="0"/>
              <a:t> and not give this treatment to the others – “the control group”</a:t>
            </a:r>
          </a:p>
          <a:p>
            <a:r>
              <a:rPr lang="en-US" dirty="0" smtClean="0"/>
              <a:t>Selection will bias our measure of the effect if the treatment group and control group are likely to be different </a:t>
            </a:r>
            <a:r>
              <a:rPr lang="en-US" dirty="0" smtClean="0">
                <a:solidFill>
                  <a:srgbClr val="FF0000"/>
                </a:solidFill>
              </a:rPr>
              <a:t>for reasons unrelated to the treatment </a:t>
            </a:r>
            <a:r>
              <a:rPr lang="en-US" dirty="0" smtClean="0"/>
              <a:t>that could be creating the outcome.</a:t>
            </a:r>
          </a:p>
          <a:p>
            <a:r>
              <a:rPr lang="en-US" dirty="0" smtClean="0"/>
              <a:t>Self-selection is when people choose which group they are in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11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44501" y="534145"/>
            <a:ext cx="8229600" cy="138079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Another example of this: </a:t>
            </a:r>
            <a:br>
              <a:rPr lang="en-US" altLang="en-US" dirty="0" smtClean="0"/>
            </a:br>
            <a:r>
              <a:rPr lang="en-US" altLang="en-US" dirty="0" smtClean="0"/>
              <a:t>Is this a good way to estimate the average number of children per family in the 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878" y="2143539"/>
            <a:ext cx="7984434" cy="3101009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Suppose that I want to estimate the average number of children in families in the US and use you (the class) as a  sample. I ask each of you how many children are in your family (including you).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are the problems with this estimation?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Do you think it would be a overestimate or an underestimate of the average number of children? Why?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93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Another example from WWII</a:t>
            </a:r>
            <a:endParaRPr 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511300"/>
            <a:ext cx="8229600" cy="4953000"/>
          </a:xfrm>
        </p:spPr>
        <p:txBody>
          <a:bodyPr/>
          <a:lstStyle/>
          <a:p>
            <a:pPr eaLnBrk="1" hangingPunct="1"/>
            <a:r>
              <a:rPr lang="en-US" altLang="en-US" sz="2200" dirty="0" smtClean="0"/>
              <a:t>During World War II, some of the most important mathematicians acted as secret agents of the US armed forces (called the Applied Mathematics Panel). </a:t>
            </a:r>
          </a:p>
          <a:p>
            <a:pPr eaLnBrk="1" hangingPunct="1"/>
            <a:r>
              <a:rPr lang="en-US" altLang="en-US" sz="2200" dirty="0" smtClean="0"/>
              <a:t>When a commander would stumble into a problem that might be related to statistics, he’s ask this Panel.</a:t>
            </a:r>
          </a:p>
          <a:p>
            <a:r>
              <a:rPr lang="en-US" altLang="en-US" sz="2200" dirty="0"/>
              <a:t>During World War II, the chances of a member of a bomber crew making it through a tour of duty was 50%.</a:t>
            </a:r>
          </a:p>
          <a:p>
            <a:r>
              <a:rPr lang="en-US" altLang="en-US" sz="2200" dirty="0" smtClean="0"/>
              <a:t>How</a:t>
            </a:r>
            <a:r>
              <a:rPr lang="en-US" altLang="en-US" sz="2200" dirty="0"/>
              <a:t>, the </a:t>
            </a:r>
            <a:r>
              <a:rPr lang="en-US" altLang="en-US" sz="2200" dirty="0" smtClean="0"/>
              <a:t>Air </a:t>
            </a:r>
            <a:r>
              <a:rPr lang="en-US" altLang="en-US" sz="2200" dirty="0"/>
              <a:t>Force asked, could they improve the odds of a bomber making it home?</a:t>
            </a:r>
          </a:p>
          <a:p>
            <a:pPr>
              <a:defRPr/>
            </a:pPr>
            <a:r>
              <a:rPr lang="en-US" sz="2200" dirty="0"/>
              <a:t>The military looked at the bombers that had returned from enemy territory, recording where those planes had taken the most damage. </a:t>
            </a:r>
          </a:p>
          <a:p>
            <a:pPr eaLnBrk="1" hangingPunct="1"/>
            <a:endParaRPr lang="en-US" altLang="en-US" sz="2200" dirty="0" smtClean="0"/>
          </a:p>
          <a:p>
            <a:pPr eaLnBrk="1" hangingPunct="1"/>
            <a:endParaRPr lang="en-US" altLang="en-US" sz="2200" dirty="0" smtClean="0"/>
          </a:p>
          <a:p>
            <a:pPr eaLnBrk="1" hangingPunct="1"/>
            <a:endParaRPr lang="en-US" altLang="en-US" sz="22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147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785" y="1212847"/>
            <a:ext cx="8232913" cy="556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They saw the bullet holes tended to accumulate along the wings, around the tail gunner, and down the center of the body.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commanders wanted to put the thicker protection where they could clearly see the most damage, where the holes clustered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</a:rPr>
              <a:t>But the statistician (Abraham Wald) said “No, it is the OPPOSITE.  Where these bombers are unharmed is where these bombers are most vulnerable. Put protection THERE!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Why did he say this? Where should they add protection? ANSWER part d!</a:t>
            </a:r>
            <a:endParaRPr lang="en-US" dirty="0"/>
          </a:p>
        </p:txBody>
      </p:sp>
      <p:pic>
        <p:nvPicPr>
          <p:cNvPr id="27651" name="Picture 2" descr="http://www.motherjones.com/files/images/blog_raf_bullet_holes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172" y="2759202"/>
            <a:ext cx="3829878" cy="1895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5773" y="238539"/>
            <a:ext cx="8772939" cy="980661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Discussion: Why did statisticians say the commanders were completely wrong?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386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29889</TotalTime>
  <Words>2179</Words>
  <Application>Microsoft Office PowerPoint</Application>
  <PresentationFormat>On-screen Show (4:3)</PresentationFormat>
  <Paragraphs>286</Paragraphs>
  <Slides>30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ＭＳ Ｐゴシック</vt:lpstr>
      <vt:lpstr>Arial</vt:lpstr>
      <vt:lpstr>Calibri</vt:lpstr>
      <vt:lpstr>Calibri Light</vt:lpstr>
      <vt:lpstr>WP MathA</vt:lpstr>
      <vt:lpstr>Office Theme</vt:lpstr>
      <vt:lpstr>QM222 Class 5 Section A1 Simple Regression</vt:lpstr>
      <vt:lpstr>To-dos</vt:lpstr>
      <vt:lpstr>Today’s Agenda</vt:lpstr>
      <vt:lpstr>Selection</vt:lpstr>
      <vt:lpstr>Cases of selection</vt:lpstr>
      <vt:lpstr>The key in all these selection bases</vt:lpstr>
      <vt:lpstr>Another example of this:  Is this a good way to estimate the average number of children per family in the US?</vt:lpstr>
      <vt:lpstr>Another example from WWII</vt:lpstr>
      <vt:lpstr>Discussion: Why did statisticians say the commanders were completely wrong?</vt:lpstr>
      <vt:lpstr>This special kind of selection bias is called Survivorship Bias</vt:lpstr>
      <vt:lpstr>In sum…. </vt:lpstr>
      <vt:lpstr>Today’s Agenda</vt:lpstr>
      <vt:lpstr>If you want to measure the slope of the line, you can’t use correlation. You need regression! (example)</vt:lpstr>
      <vt:lpstr>Scatter diagram with a linear regression line (which is what a trend line in Excel is)</vt:lpstr>
      <vt:lpstr>Ŷ = b0 +  b1X</vt:lpstr>
      <vt:lpstr>The computer estimated this specific regression equation as:    Price = 12934 + 407.5 size </vt:lpstr>
      <vt:lpstr>The computer estimated this specific regression equation as:    Price = 12934 + 407.5 size </vt:lpstr>
      <vt:lpstr>In your project, you will estimate regressions like this. Price = 12934 + 407.5 size</vt:lpstr>
      <vt:lpstr>(new) Predicted line Ŷ=b0+b1X  and errors</vt:lpstr>
      <vt:lpstr>Regression in Stata</vt:lpstr>
      <vt:lpstr>Using this regression to predict:  Price = 12934 + 407.5 size</vt:lpstr>
      <vt:lpstr>Using this regression to explain the relationship between size and price:  Price = 12934 + 407.5 size</vt:lpstr>
      <vt:lpstr>Do in class exercise side 1</vt:lpstr>
      <vt:lpstr>Today’s Agenda</vt:lpstr>
      <vt:lpstr>Going back to the Brookline Condos </vt:lpstr>
      <vt:lpstr>In multiple regression, we have more than one explanatory variable.</vt:lpstr>
      <vt:lpstr>So when you add additional variables into the equation…</vt:lpstr>
      <vt:lpstr>Assignment 2: Due Wednesday, Sept. 27 (paraphrased)</vt:lpstr>
      <vt:lpstr>I have also made a single sheet Project Description that you will start filling out and handing in each week</vt:lpstr>
      <vt:lpstr>Today we…</vt:lpstr>
    </vt:vector>
  </TitlesOfParts>
  <Company>boston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BSC Case Competition</dc:title>
  <dc:creator>palak sancheti</dc:creator>
  <cp:lastModifiedBy>Shulamit Kahn</cp:lastModifiedBy>
  <cp:revision>453</cp:revision>
  <cp:lastPrinted>2016-09-21T15:11:45Z</cp:lastPrinted>
  <dcterms:created xsi:type="dcterms:W3CDTF">2012-04-21T03:14:22Z</dcterms:created>
  <dcterms:modified xsi:type="dcterms:W3CDTF">2017-09-20T13:59:33Z</dcterms:modified>
</cp:coreProperties>
</file>