
<file path=[Content_Types].xml><?xml version="1.0" encoding="utf-8"?>
<Types xmlns="http://schemas.openxmlformats.org/package/2006/content-types">
  <Default Extension="aiff" ContentType="audio/x-aiff"/>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36.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7.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38.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39.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sldIdLst>
    <p:sldId id="256" r:id="rId2"/>
    <p:sldId id="333" r:id="rId3"/>
    <p:sldId id="346" r:id="rId4"/>
    <p:sldId id="327" r:id="rId5"/>
    <p:sldId id="331" r:id="rId6"/>
    <p:sldId id="328" r:id="rId7"/>
    <p:sldId id="329" r:id="rId8"/>
    <p:sldId id="344" r:id="rId9"/>
    <p:sldId id="349" r:id="rId10"/>
    <p:sldId id="330" r:id="rId11"/>
    <p:sldId id="350" r:id="rId12"/>
    <p:sldId id="345" r:id="rId13"/>
    <p:sldId id="378" r:id="rId14"/>
    <p:sldId id="379" r:id="rId15"/>
    <p:sldId id="377" r:id="rId16"/>
    <p:sldId id="334" r:id="rId17"/>
    <p:sldId id="351" r:id="rId18"/>
    <p:sldId id="352" r:id="rId19"/>
    <p:sldId id="335" r:id="rId20"/>
    <p:sldId id="337" r:id="rId21"/>
    <p:sldId id="336" r:id="rId22"/>
    <p:sldId id="363" r:id="rId23"/>
    <p:sldId id="353" r:id="rId24"/>
    <p:sldId id="381" r:id="rId25"/>
    <p:sldId id="338" r:id="rId26"/>
    <p:sldId id="380" r:id="rId27"/>
    <p:sldId id="339" r:id="rId28"/>
    <p:sldId id="340" r:id="rId29"/>
    <p:sldId id="341" r:id="rId30"/>
    <p:sldId id="342" r:id="rId31"/>
    <p:sldId id="343" r:id="rId32"/>
    <p:sldId id="383" r:id="rId33"/>
    <p:sldId id="354" r:id="rId34"/>
    <p:sldId id="355" r:id="rId35"/>
    <p:sldId id="356" r:id="rId36"/>
    <p:sldId id="357" r:id="rId37"/>
    <p:sldId id="362" r:id="rId38"/>
    <p:sldId id="358" r:id="rId39"/>
    <p:sldId id="359" r:id="rId40"/>
    <p:sldId id="282" r:id="rId41"/>
    <p:sldId id="364" r:id="rId42"/>
    <p:sldId id="360" r:id="rId43"/>
    <p:sldId id="283" r:id="rId44"/>
    <p:sldId id="361" r:id="rId45"/>
    <p:sldId id="382" r:id="rId46"/>
    <p:sldId id="376" r:id="rId47"/>
    <p:sldId id="365" r:id="rId48"/>
    <p:sldId id="366" r:id="rId49"/>
    <p:sldId id="367" r:id="rId50"/>
    <p:sldId id="368" r:id="rId51"/>
    <p:sldId id="369" r:id="rId52"/>
    <p:sldId id="370" r:id="rId53"/>
    <p:sldId id="371" r:id="rId54"/>
    <p:sldId id="374" r:id="rId55"/>
    <p:sldId id="375" r:id="rId56"/>
    <p:sldId id="386" r:id="rId57"/>
    <p:sldId id="387" r:id="rId58"/>
    <p:sldId id="384" r:id="rId59"/>
    <p:sldId id="326"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7D31"/>
    <a:srgbClr val="FFC000"/>
    <a:srgbClr val="70AD47"/>
    <a:srgbClr val="4372C4"/>
    <a:srgbClr val="004DC1"/>
    <a:srgbClr val="A5A5A5"/>
    <a:srgbClr val="00B050"/>
    <a:srgbClr val="5B9BD5"/>
    <a:srgbClr val="2643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82"/>
    <p:restoredTop sz="87050"/>
  </p:normalViewPr>
  <p:slideViewPr>
    <p:cSldViewPr snapToGrid="0">
      <p:cViewPr>
        <p:scale>
          <a:sx n="153" d="100"/>
          <a:sy n="153" d="100"/>
        </p:scale>
        <p:origin x="504" y="2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oleObject" Target="file:////Users/jyust/Desktop/brazilTema/sumSine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Users/jyust/Desktop/brazilTema/sumSines.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Users/jyust/Desktop/brazilTema/sumSines.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Users/jyust/Desktop/brazilTema/sumSines.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Users/jyust/Desktop/brazilTema/sumSines.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Users/jyust/Desktop/brazilTema/sumSines.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Users/jyust/Desktop/brazilTema/sumSines.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Users/jyust/Desktop/brazilTema/sumSines.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Users/jyust/Desktop/brazilTema/sumSines.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Users/jyust/Desktop/brazilTema/sumSines.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Users/jyust/Desktop/brazilTema/sumSines.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Users/jyust/Desktop/brazilTema/sumSines.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Users/jyust/Desktop/brazilTema/sumSines.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Users/jyust/Desktop/brazilTema/sumSines.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Users/jyust/Desktop/brazilTema/sumSines.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Users/jyust/Desktop/brazilTema/sumSines.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Users/jyust/Desktop/brazilTema/sumSines.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file:////Users/jyust/Desktop/brazilTema/sumSines.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file:////Users/jyust/Desktop/brazilTema/sumSines.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file:////Users/jyust/Desktop/brazilTema/sumSines.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file:////Users/jyust/Desktop/brazilTema/sumSines.xlsx" TargetMode="External"/><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oleObject" Target="file:////Users/jyust/Desktop/brazilTema/sumSines.xlsx" TargetMode="External"/><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oleObject" Target="file:////Users/jyust/Desktop/brazilTema/sumSines.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file:////Users/jyust/Desktop/brazilTema/sumSines.xlsx" TargetMode="External"/><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oleObject" Target="file:////Users/jyust/Desktop/brazilTema/sumSines.xlsx" TargetMode="External"/><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oleObject" Target="file:////Users/jyust/Desktop/brazilTema/sumSines.xlsx" TargetMode="External"/><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oleObject" Target="file:////Users/jyust/Desktop/brazilTema/sumSines.xlsx" TargetMode="External"/><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oleObject" Target="file:////Users/jyust/Desktop/brazilTema/sumSines.xlsx" TargetMode="External"/><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oleObject" Target="file:////Users/jyust/Desktop/brazilTema/sumSines.xlsx" TargetMode="External"/><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oleObject" Target="file:////Users/jyust/Desktop/brazilTema/sumSines.xlsx" TargetMode="External"/><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oleObject" Target="file:////Users/jyust/Desktop/brazilTema/sumSines.xlsx" TargetMode="External"/><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oleObject" Target="file:////Users/jyust/Desktop/brazilTema/sumSines.xlsx" TargetMode="External"/><Relationship Id="rId2" Type="http://schemas.microsoft.com/office/2011/relationships/chartColorStyle" Target="colors38.xml"/><Relationship Id="rId1" Type="http://schemas.microsoft.com/office/2011/relationships/chartStyle" Target="style38.xml"/></Relationships>
</file>

<file path=ppt/charts/_rels/chart4.xml.rels><?xml version="1.0" encoding="UTF-8" standalone="yes"?>
<Relationships xmlns="http://schemas.openxmlformats.org/package/2006/relationships"><Relationship Id="rId3" Type="http://schemas.openxmlformats.org/officeDocument/2006/relationships/oleObject" Target="file:////Users/jyust/Desktop/brazilTema/sumSine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jyust/Desktop/brazilTema/sumSine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jyust/Desktop/brazilTema/sumSine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jyust/Desktop/brazilTema/sumSine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Users/jyust/Desktop/brazilTema/sumSine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Users/jyust/Desktop/brazilTema/sumSine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val>
            <c:numRef>
              <c:f>Sheet1!$I$3:$I$723</c:f>
              <c:numCache>
                <c:formatCode>General</c:formatCode>
                <c:ptCount val="721"/>
                <c:pt idx="0">
                  <c:v>1</c:v>
                </c:pt>
                <c:pt idx="1">
                  <c:v>0.99939082701909576</c:v>
                </c:pt>
                <c:pt idx="2">
                  <c:v>0.9975640502598242</c:v>
                </c:pt>
                <c:pt idx="3">
                  <c:v>0.99452189536827329</c:v>
                </c:pt>
                <c:pt idx="4">
                  <c:v>0.99026806874157036</c:v>
                </c:pt>
                <c:pt idx="5">
                  <c:v>0.98480775301220802</c:v>
                </c:pt>
                <c:pt idx="6">
                  <c:v>0.97814760073380569</c:v>
                </c:pt>
                <c:pt idx="7">
                  <c:v>0.97029572627599647</c:v>
                </c:pt>
                <c:pt idx="8">
                  <c:v>0.96126169593831889</c:v>
                </c:pt>
                <c:pt idx="9">
                  <c:v>0.95105651629515353</c:v>
                </c:pt>
                <c:pt idx="10">
                  <c:v>0.93969262078590843</c:v>
                </c:pt>
                <c:pt idx="11">
                  <c:v>0.92718385456678742</c:v>
                </c:pt>
                <c:pt idx="12">
                  <c:v>0.91354545764260087</c:v>
                </c:pt>
                <c:pt idx="13">
                  <c:v>0.89879404629916704</c:v>
                </c:pt>
                <c:pt idx="14">
                  <c:v>0.88294759285892699</c:v>
                </c:pt>
                <c:pt idx="15">
                  <c:v>0.86602540378443871</c:v>
                </c:pt>
                <c:pt idx="16">
                  <c:v>0.84804809615642596</c:v>
                </c:pt>
                <c:pt idx="17">
                  <c:v>0.82903757255504162</c:v>
                </c:pt>
                <c:pt idx="18">
                  <c:v>0.80901699437494745</c:v>
                </c:pt>
                <c:pt idx="19">
                  <c:v>0.78801075360672201</c:v>
                </c:pt>
                <c:pt idx="20">
                  <c:v>0.76604444311897801</c:v>
                </c:pt>
                <c:pt idx="21">
                  <c:v>0.74314482547739424</c:v>
                </c:pt>
                <c:pt idx="22">
                  <c:v>0.71933980033865119</c:v>
                </c:pt>
                <c:pt idx="23">
                  <c:v>0.69465837045899737</c:v>
                </c:pt>
                <c:pt idx="24">
                  <c:v>0.66913060635885824</c:v>
                </c:pt>
                <c:pt idx="25">
                  <c:v>0.64278760968653936</c:v>
                </c:pt>
                <c:pt idx="26">
                  <c:v>0.61566147532565829</c:v>
                </c:pt>
                <c:pt idx="27">
                  <c:v>0.58778525229247314</c:v>
                </c:pt>
                <c:pt idx="28">
                  <c:v>0.55919290347074679</c:v>
                </c:pt>
                <c:pt idx="29">
                  <c:v>0.5299192642332049</c:v>
                </c:pt>
                <c:pt idx="30">
                  <c:v>0.50000000000000011</c:v>
                </c:pt>
                <c:pt idx="31">
                  <c:v>0.46947156278589086</c:v>
                </c:pt>
                <c:pt idx="32">
                  <c:v>0.43837114678907746</c:v>
                </c:pt>
                <c:pt idx="33">
                  <c:v>0.40673664307580021</c:v>
                </c:pt>
                <c:pt idx="34">
                  <c:v>0.37460659341591196</c:v>
                </c:pt>
                <c:pt idx="35">
                  <c:v>0.34202014332566882</c:v>
                </c:pt>
                <c:pt idx="36">
                  <c:v>0.30901699437494745</c:v>
                </c:pt>
                <c:pt idx="37">
                  <c:v>0.27563735581699916</c:v>
                </c:pt>
                <c:pt idx="38">
                  <c:v>0.2419218955996679</c:v>
                </c:pt>
                <c:pt idx="39">
                  <c:v>0.20791169081775945</c:v>
                </c:pt>
                <c:pt idx="40">
                  <c:v>0.17364817766693041</c:v>
                </c:pt>
                <c:pt idx="41">
                  <c:v>0.13917310096006569</c:v>
                </c:pt>
                <c:pt idx="42">
                  <c:v>0.10452846326765346</c:v>
                </c:pt>
                <c:pt idx="43">
                  <c:v>6.9756473744125455E-2</c:v>
                </c:pt>
                <c:pt idx="44">
                  <c:v>3.489949670250108E-2</c:v>
                </c:pt>
                <c:pt idx="45">
                  <c:v>6.1257422745431001E-17</c:v>
                </c:pt>
                <c:pt idx="46">
                  <c:v>-3.4899496702500733E-2</c:v>
                </c:pt>
                <c:pt idx="47">
                  <c:v>-6.975647374412533E-2</c:v>
                </c:pt>
                <c:pt idx="48">
                  <c:v>-0.10452846326765333</c:v>
                </c:pt>
                <c:pt idx="49">
                  <c:v>-0.13917310096006535</c:v>
                </c:pt>
                <c:pt idx="50">
                  <c:v>-0.1736481776669303</c:v>
                </c:pt>
                <c:pt idx="51">
                  <c:v>-0.20791169081775912</c:v>
                </c:pt>
                <c:pt idx="52">
                  <c:v>-0.24192189559966779</c:v>
                </c:pt>
                <c:pt idx="53">
                  <c:v>-0.27563735581699905</c:v>
                </c:pt>
                <c:pt idx="54">
                  <c:v>-0.30901699437494734</c:v>
                </c:pt>
                <c:pt idx="55">
                  <c:v>-0.34202014332566871</c:v>
                </c:pt>
                <c:pt idx="56">
                  <c:v>-0.37460659341591207</c:v>
                </c:pt>
                <c:pt idx="57">
                  <c:v>-0.40673664307580004</c:v>
                </c:pt>
                <c:pt idx="58">
                  <c:v>-0.43837114678907751</c:v>
                </c:pt>
                <c:pt idx="59">
                  <c:v>-0.46947156278589053</c:v>
                </c:pt>
                <c:pt idx="60">
                  <c:v>-0.49999999999999978</c:v>
                </c:pt>
                <c:pt idx="61">
                  <c:v>-0.52991926423320479</c:v>
                </c:pt>
                <c:pt idx="62">
                  <c:v>-0.55919290347074668</c:v>
                </c:pt>
                <c:pt idx="63">
                  <c:v>-0.58778525229247303</c:v>
                </c:pt>
                <c:pt idx="64">
                  <c:v>-0.61566147532565829</c:v>
                </c:pt>
                <c:pt idx="65">
                  <c:v>-0.64278760968653936</c:v>
                </c:pt>
                <c:pt idx="66">
                  <c:v>-0.66913060635885824</c:v>
                </c:pt>
                <c:pt idx="67">
                  <c:v>-0.69465837045899703</c:v>
                </c:pt>
                <c:pt idx="68">
                  <c:v>-0.71933980033865119</c:v>
                </c:pt>
                <c:pt idx="69">
                  <c:v>-0.74314482547739402</c:v>
                </c:pt>
                <c:pt idx="70">
                  <c:v>-0.7660444431189779</c:v>
                </c:pt>
                <c:pt idx="71">
                  <c:v>-0.7880107536067219</c:v>
                </c:pt>
                <c:pt idx="72">
                  <c:v>-0.80901699437494734</c:v>
                </c:pt>
                <c:pt idx="73">
                  <c:v>-0.82903757255504162</c:v>
                </c:pt>
                <c:pt idx="74">
                  <c:v>-0.84804809615642596</c:v>
                </c:pt>
                <c:pt idx="75">
                  <c:v>-0.86602540378443871</c:v>
                </c:pt>
                <c:pt idx="76">
                  <c:v>-0.88294759285892677</c:v>
                </c:pt>
                <c:pt idx="77">
                  <c:v>-0.89879404629916704</c:v>
                </c:pt>
                <c:pt idx="78">
                  <c:v>-0.91354545764260076</c:v>
                </c:pt>
                <c:pt idx="79">
                  <c:v>-0.92718385456678731</c:v>
                </c:pt>
                <c:pt idx="80">
                  <c:v>-0.93969262078590832</c:v>
                </c:pt>
                <c:pt idx="81">
                  <c:v>-0.95105651629515353</c:v>
                </c:pt>
                <c:pt idx="82">
                  <c:v>-0.96126169593831867</c:v>
                </c:pt>
                <c:pt idx="83">
                  <c:v>-0.97029572627599647</c:v>
                </c:pt>
                <c:pt idx="84">
                  <c:v>-0.97814760073380569</c:v>
                </c:pt>
                <c:pt idx="85">
                  <c:v>-0.98480775301220802</c:v>
                </c:pt>
                <c:pt idx="86">
                  <c:v>-0.99026806874157025</c:v>
                </c:pt>
                <c:pt idx="87">
                  <c:v>-0.99452189536827329</c:v>
                </c:pt>
                <c:pt idx="88">
                  <c:v>-0.9975640502598242</c:v>
                </c:pt>
                <c:pt idx="89">
                  <c:v>-0.99939082701909576</c:v>
                </c:pt>
                <c:pt idx="90">
                  <c:v>-1</c:v>
                </c:pt>
                <c:pt idx="91">
                  <c:v>-0.99939082701909576</c:v>
                </c:pt>
                <c:pt idx="92">
                  <c:v>-0.99756405025982431</c:v>
                </c:pt>
                <c:pt idx="93">
                  <c:v>-0.9945218953682734</c:v>
                </c:pt>
                <c:pt idx="94">
                  <c:v>-0.99026806874157025</c:v>
                </c:pt>
                <c:pt idx="95">
                  <c:v>-0.98480775301220802</c:v>
                </c:pt>
                <c:pt idx="96">
                  <c:v>-0.97814760073380569</c:v>
                </c:pt>
                <c:pt idx="97">
                  <c:v>-0.97029572627599647</c:v>
                </c:pt>
                <c:pt idx="98">
                  <c:v>-0.96126169593831889</c:v>
                </c:pt>
                <c:pt idx="99">
                  <c:v>-0.95105651629515353</c:v>
                </c:pt>
                <c:pt idx="100">
                  <c:v>-0.93969262078590843</c:v>
                </c:pt>
                <c:pt idx="101">
                  <c:v>-0.92718385456678742</c:v>
                </c:pt>
                <c:pt idx="102">
                  <c:v>-0.91354545764260109</c:v>
                </c:pt>
                <c:pt idx="103">
                  <c:v>-0.89879404629916715</c:v>
                </c:pt>
                <c:pt idx="104">
                  <c:v>-0.88294759285892688</c:v>
                </c:pt>
                <c:pt idx="105">
                  <c:v>-0.8660254037844386</c:v>
                </c:pt>
                <c:pt idx="106">
                  <c:v>-0.84804809615642607</c:v>
                </c:pt>
                <c:pt idx="107">
                  <c:v>-0.82903757255504185</c:v>
                </c:pt>
                <c:pt idx="108">
                  <c:v>-0.80901699437494756</c:v>
                </c:pt>
                <c:pt idx="109">
                  <c:v>-0.78801075360672224</c:v>
                </c:pt>
                <c:pt idx="110">
                  <c:v>-0.76604444311897801</c:v>
                </c:pt>
                <c:pt idx="111">
                  <c:v>-0.74314482547739424</c:v>
                </c:pt>
                <c:pt idx="112">
                  <c:v>-0.71933980033865108</c:v>
                </c:pt>
                <c:pt idx="113">
                  <c:v>-0.69465837045899759</c:v>
                </c:pt>
                <c:pt idx="114">
                  <c:v>-0.66913060635885846</c:v>
                </c:pt>
                <c:pt idx="115">
                  <c:v>-0.64278760968653947</c:v>
                </c:pt>
                <c:pt idx="116">
                  <c:v>-0.61566147532565807</c:v>
                </c:pt>
                <c:pt idx="117">
                  <c:v>-0.58778525229247325</c:v>
                </c:pt>
                <c:pt idx="118">
                  <c:v>-0.55919290347074724</c:v>
                </c:pt>
                <c:pt idx="119">
                  <c:v>-0.52991926423320501</c:v>
                </c:pt>
                <c:pt idx="120">
                  <c:v>-0.50000000000000044</c:v>
                </c:pt>
                <c:pt idx="121">
                  <c:v>-0.46947156278589075</c:v>
                </c:pt>
                <c:pt idx="122">
                  <c:v>-0.43837114678907774</c:v>
                </c:pt>
                <c:pt idx="123">
                  <c:v>-0.4067366430758001</c:v>
                </c:pt>
                <c:pt idx="124">
                  <c:v>-0.37460659341591229</c:v>
                </c:pt>
                <c:pt idx="125">
                  <c:v>-0.34202014332566938</c:v>
                </c:pt>
                <c:pt idx="126">
                  <c:v>-0.30901699437494756</c:v>
                </c:pt>
                <c:pt idx="127">
                  <c:v>-0.27563735581699889</c:v>
                </c:pt>
                <c:pt idx="128">
                  <c:v>-0.24192189559966779</c:v>
                </c:pt>
                <c:pt idx="129">
                  <c:v>-0.20791169081775979</c:v>
                </c:pt>
                <c:pt idx="130">
                  <c:v>-0.17364817766693033</c:v>
                </c:pt>
                <c:pt idx="131">
                  <c:v>-0.13917310096006494</c:v>
                </c:pt>
                <c:pt idx="132">
                  <c:v>-0.10452846326765336</c:v>
                </c:pt>
                <c:pt idx="133">
                  <c:v>-6.975647374412558E-2</c:v>
                </c:pt>
                <c:pt idx="134">
                  <c:v>-3.4899496702501649E-2</c:v>
                </c:pt>
                <c:pt idx="135">
                  <c:v>-1.83772268236293E-16</c:v>
                </c:pt>
                <c:pt idx="136">
                  <c:v>3.4899496702501281E-2</c:v>
                </c:pt>
                <c:pt idx="137">
                  <c:v>6.9756473744125219E-2</c:v>
                </c:pt>
                <c:pt idx="138">
                  <c:v>0.10452846326765299</c:v>
                </c:pt>
                <c:pt idx="139">
                  <c:v>0.13917310096006547</c:v>
                </c:pt>
                <c:pt idx="140">
                  <c:v>0.17364817766692997</c:v>
                </c:pt>
                <c:pt idx="141">
                  <c:v>0.20791169081775857</c:v>
                </c:pt>
                <c:pt idx="142">
                  <c:v>0.24192189559966745</c:v>
                </c:pt>
                <c:pt idx="143">
                  <c:v>0.27563735581699939</c:v>
                </c:pt>
                <c:pt idx="144">
                  <c:v>0.30901699437494723</c:v>
                </c:pt>
                <c:pt idx="145">
                  <c:v>0.34202014332566816</c:v>
                </c:pt>
                <c:pt idx="146">
                  <c:v>0.37460659341591196</c:v>
                </c:pt>
                <c:pt idx="147">
                  <c:v>0.40673664307580054</c:v>
                </c:pt>
                <c:pt idx="148">
                  <c:v>0.4383711467890774</c:v>
                </c:pt>
                <c:pt idx="149">
                  <c:v>0.46947156278589042</c:v>
                </c:pt>
                <c:pt idx="150">
                  <c:v>0.50000000000000011</c:v>
                </c:pt>
                <c:pt idx="151">
                  <c:v>0.52991926423320468</c:v>
                </c:pt>
                <c:pt idx="152">
                  <c:v>0.55919290347074624</c:v>
                </c:pt>
                <c:pt idx="153">
                  <c:v>0.58778525229247292</c:v>
                </c:pt>
                <c:pt idx="154">
                  <c:v>0.61566147532565851</c:v>
                </c:pt>
                <c:pt idx="155">
                  <c:v>0.64278760968653925</c:v>
                </c:pt>
                <c:pt idx="156">
                  <c:v>0.66913060635885779</c:v>
                </c:pt>
                <c:pt idx="157">
                  <c:v>0.69465837045899659</c:v>
                </c:pt>
                <c:pt idx="158">
                  <c:v>0.71933980033865086</c:v>
                </c:pt>
                <c:pt idx="159">
                  <c:v>0.74314482547739424</c:v>
                </c:pt>
                <c:pt idx="160">
                  <c:v>0.76604444311897779</c:v>
                </c:pt>
                <c:pt idx="161">
                  <c:v>0.78801075360672157</c:v>
                </c:pt>
                <c:pt idx="162">
                  <c:v>0.80901699437494734</c:v>
                </c:pt>
                <c:pt idx="163">
                  <c:v>0.8290375725550414</c:v>
                </c:pt>
                <c:pt idx="164">
                  <c:v>0.8480480961564254</c:v>
                </c:pt>
                <c:pt idx="165">
                  <c:v>0.86602540378443837</c:v>
                </c:pt>
                <c:pt idx="166">
                  <c:v>0.88294759285892688</c:v>
                </c:pt>
                <c:pt idx="167">
                  <c:v>0.89879404629916715</c:v>
                </c:pt>
                <c:pt idx="168">
                  <c:v>0.91354545764260098</c:v>
                </c:pt>
                <c:pt idx="169">
                  <c:v>0.92718385456678731</c:v>
                </c:pt>
                <c:pt idx="170">
                  <c:v>0.93969262078590843</c:v>
                </c:pt>
                <c:pt idx="171">
                  <c:v>0.95105651629515353</c:v>
                </c:pt>
                <c:pt idx="172">
                  <c:v>0.96126169593831867</c:v>
                </c:pt>
                <c:pt idx="173">
                  <c:v>0.97029572627599647</c:v>
                </c:pt>
                <c:pt idx="174">
                  <c:v>0.97814760073380558</c:v>
                </c:pt>
                <c:pt idx="175">
                  <c:v>0.98480775301220791</c:v>
                </c:pt>
                <c:pt idx="176">
                  <c:v>0.99026806874157025</c:v>
                </c:pt>
                <c:pt idx="177">
                  <c:v>0.99452189536827329</c:v>
                </c:pt>
                <c:pt idx="178">
                  <c:v>0.99756405025982431</c:v>
                </c:pt>
                <c:pt idx="179">
                  <c:v>0.99939082701909576</c:v>
                </c:pt>
                <c:pt idx="180">
                  <c:v>1</c:v>
                </c:pt>
                <c:pt idx="181">
                  <c:v>0.99939082701909576</c:v>
                </c:pt>
                <c:pt idx="182">
                  <c:v>0.99756405025982431</c:v>
                </c:pt>
                <c:pt idx="183">
                  <c:v>0.9945218953682734</c:v>
                </c:pt>
                <c:pt idx="184">
                  <c:v>0.99026806874157047</c:v>
                </c:pt>
                <c:pt idx="185">
                  <c:v>0.98480775301220813</c:v>
                </c:pt>
                <c:pt idx="186">
                  <c:v>0.9781476007338058</c:v>
                </c:pt>
                <c:pt idx="187">
                  <c:v>0.97029572627599636</c:v>
                </c:pt>
                <c:pt idx="188">
                  <c:v>0.96126169593831878</c:v>
                </c:pt>
                <c:pt idx="189">
                  <c:v>0.95105651629515364</c:v>
                </c:pt>
                <c:pt idx="190">
                  <c:v>0.93969262078590832</c:v>
                </c:pt>
                <c:pt idx="191">
                  <c:v>0.92718385456678742</c:v>
                </c:pt>
                <c:pt idx="192">
                  <c:v>0.91354545764260109</c:v>
                </c:pt>
                <c:pt idx="193">
                  <c:v>0.89879404629916704</c:v>
                </c:pt>
                <c:pt idx="194">
                  <c:v>0.88294759285892721</c:v>
                </c:pt>
                <c:pt idx="195">
                  <c:v>0.86602540378443904</c:v>
                </c:pt>
                <c:pt idx="196">
                  <c:v>0.84804809615642618</c:v>
                </c:pt>
                <c:pt idx="197">
                  <c:v>0.82903757255504207</c:v>
                </c:pt>
                <c:pt idx="198">
                  <c:v>0.80901699437494701</c:v>
                </c:pt>
                <c:pt idx="199">
                  <c:v>0.78801075360672179</c:v>
                </c:pt>
                <c:pt idx="200">
                  <c:v>0.76604444311897812</c:v>
                </c:pt>
                <c:pt idx="201">
                  <c:v>0.74314482547739402</c:v>
                </c:pt>
                <c:pt idx="202">
                  <c:v>0.71933980033865119</c:v>
                </c:pt>
                <c:pt idx="203">
                  <c:v>0.69465837045899759</c:v>
                </c:pt>
                <c:pt idx="204">
                  <c:v>0.6691306063588589</c:v>
                </c:pt>
                <c:pt idx="205">
                  <c:v>0.64278760968653958</c:v>
                </c:pt>
                <c:pt idx="206">
                  <c:v>0.61566147532565885</c:v>
                </c:pt>
                <c:pt idx="207">
                  <c:v>0.58778525229247403</c:v>
                </c:pt>
                <c:pt idx="208">
                  <c:v>0.55919290347074668</c:v>
                </c:pt>
                <c:pt idx="209">
                  <c:v>0.52991926423320512</c:v>
                </c:pt>
                <c:pt idx="210">
                  <c:v>0.49999999999999972</c:v>
                </c:pt>
                <c:pt idx="211">
                  <c:v>0.46947156278589086</c:v>
                </c:pt>
                <c:pt idx="212">
                  <c:v>0.43837114678907785</c:v>
                </c:pt>
                <c:pt idx="213">
                  <c:v>0.40673664307580021</c:v>
                </c:pt>
                <c:pt idx="214">
                  <c:v>0.3746065934159124</c:v>
                </c:pt>
                <c:pt idx="215">
                  <c:v>0.34202014332566949</c:v>
                </c:pt>
                <c:pt idx="216">
                  <c:v>0.30901699437494773</c:v>
                </c:pt>
                <c:pt idx="217">
                  <c:v>0.27563735581699983</c:v>
                </c:pt>
                <c:pt idx="218">
                  <c:v>0.24192189559966878</c:v>
                </c:pt>
                <c:pt idx="219">
                  <c:v>0.20791169081775904</c:v>
                </c:pt>
                <c:pt idx="220">
                  <c:v>0.17364817766693044</c:v>
                </c:pt>
                <c:pt idx="221">
                  <c:v>0.13917310096006505</c:v>
                </c:pt>
                <c:pt idx="222">
                  <c:v>0.10452846326765347</c:v>
                </c:pt>
                <c:pt idx="223">
                  <c:v>6.9756473744125705E-2</c:v>
                </c:pt>
                <c:pt idx="224">
                  <c:v>3.4899496702500879E-2</c:v>
                </c:pt>
                <c:pt idx="225">
                  <c:v>3.06287113727155E-16</c:v>
                </c:pt>
                <c:pt idx="226">
                  <c:v>-3.4899496702500268E-2</c:v>
                </c:pt>
                <c:pt idx="227">
                  <c:v>-6.9756473744124206E-2</c:v>
                </c:pt>
                <c:pt idx="228">
                  <c:v>-0.10452846326765287</c:v>
                </c:pt>
                <c:pt idx="229">
                  <c:v>-0.13917310096006444</c:v>
                </c:pt>
                <c:pt idx="230">
                  <c:v>-0.17364817766692986</c:v>
                </c:pt>
                <c:pt idx="231">
                  <c:v>-0.20791169081776018</c:v>
                </c:pt>
                <c:pt idx="232">
                  <c:v>-0.24192189559966817</c:v>
                </c:pt>
                <c:pt idx="233">
                  <c:v>-0.27563735581699927</c:v>
                </c:pt>
                <c:pt idx="234">
                  <c:v>-0.30901699437494712</c:v>
                </c:pt>
                <c:pt idx="235">
                  <c:v>-0.34202014332566805</c:v>
                </c:pt>
                <c:pt idx="236">
                  <c:v>-0.37460659341591102</c:v>
                </c:pt>
                <c:pt idx="237">
                  <c:v>-0.40673664307580043</c:v>
                </c:pt>
                <c:pt idx="238">
                  <c:v>-0.43837114678907729</c:v>
                </c:pt>
                <c:pt idx="239">
                  <c:v>-0.46947156278589031</c:v>
                </c:pt>
                <c:pt idx="240">
                  <c:v>-0.49999999999999922</c:v>
                </c:pt>
                <c:pt idx="241">
                  <c:v>-0.52991926423320534</c:v>
                </c:pt>
                <c:pt idx="242">
                  <c:v>-0.5591929034707469</c:v>
                </c:pt>
                <c:pt idx="243">
                  <c:v>-0.58778525229247292</c:v>
                </c:pt>
                <c:pt idx="244">
                  <c:v>-0.61566147532565774</c:v>
                </c:pt>
                <c:pt idx="245">
                  <c:v>-0.64278760968653847</c:v>
                </c:pt>
                <c:pt idx="246">
                  <c:v>-0.66913060635885846</c:v>
                </c:pt>
                <c:pt idx="247">
                  <c:v>-0.69465837045899714</c:v>
                </c:pt>
                <c:pt idx="248">
                  <c:v>-0.71933980033865075</c:v>
                </c:pt>
                <c:pt idx="249">
                  <c:v>-0.74314482547739358</c:v>
                </c:pt>
                <c:pt idx="250">
                  <c:v>-0.76604444311897724</c:v>
                </c:pt>
                <c:pt idx="251">
                  <c:v>-0.78801075360672201</c:v>
                </c:pt>
                <c:pt idx="252">
                  <c:v>-0.80901699437494723</c:v>
                </c:pt>
                <c:pt idx="253">
                  <c:v>-0.82903757255504129</c:v>
                </c:pt>
                <c:pt idx="254">
                  <c:v>-0.84804809615642629</c:v>
                </c:pt>
                <c:pt idx="255">
                  <c:v>-0.86602540378443882</c:v>
                </c:pt>
                <c:pt idx="256">
                  <c:v>-0.88294759285892688</c:v>
                </c:pt>
                <c:pt idx="257">
                  <c:v>-0.8987940462991667</c:v>
                </c:pt>
                <c:pt idx="258">
                  <c:v>-0.91354545764260053</c:v>
                </c:pt>
                <c:pt idx="259">
                  <c:v>-0.92718385456678687</c:v>
                </c:pt>
                <c:pt idx="260">
                  <c:v>-0.93969262078590843</c:v>
                </c:pt>
                <c:pt idx="261">
                  <c:v>-0.95105651629515342</c:v>
                </c:pt>
                <c:pt idx="262">
                  <c:v>-0.96126169593831912</c:v>
                </c:pt>
                <c:pt idx="263">
                  <c:v>-0.97029572627599658</c:v>
                </c:pt>
                <c:pt idx="264">
                  <c:v>-0.97814760073380569</c:v>
                </c:pt>
                <c:pt idx="265">
                  <c:v>-0.98480775301220802</c:v>
                </c:pt>
                <c:pt idx="266">
                  <c:v>-0.99026806874157025</c:v>
                </c:pt>
                <c:pt idx="267">
                  <c:v>-0.99452189536827329</c:v>
                </c:pt>
                <c:pt idx="268">
                  <c:v>-0.9975640502598242</c:v>
                </c:pt>
                <c:pt idx="269">
                  <c:v>-0.99939082701909576</c:v>
                </c:pt>
                <c:pt idx="270">
                  <c:v>-1</c:v>
                </c:pt>
                <c:pt idx="271">
                  <c:v>-0.99939082701909576</c:v>
                </c:pt>
                <c:pt idx="272">
                  <c:v>-0.9975640502598242</c:v>
                </c:pt>
                <c:pt idx="273">
                  <c:v>-0.99452189536827329</c:v>
                </c:pt>
                <c:pt idx="274">
                  <c:v>-0.99026806874157036</c:v>
                </c:pt>
                <c:pt idx="275">
                  <c:v>-0.98480775301220813</c:v>
                </c:pt>
                <c:pt idx="276">
                  <c:v>-0.9781476007338058</c:v>
                </c:pt>
                <c:pt idx="277">
                  <c:v>-0.97029572627599636</c:v>
                </c:pt>
                <c:pt idx="278">
                  <c:v>-0.96126169593831889</c:v>
                </c:pt>
                <c:pt idx="279">
                  <c:v>-0.95105651629515364</c:v>
                </c:pt>
                <c:pt idx="280">
                  <c:v>-0.93969262078590865</c:v>
                </c:pt>
                <c:pt idx="281">
                  <c:v>-0.92718385456678787</c:v>
                </c:pt>
                <c:pt idx="282">
                  <c:v>-0.91354545764260153</c:v>
                </c:pt>
                <c:pt idx="283">
                  <c:v>-0.89879404629916704</c:v>
                </c:pt>
                <c:pt idx="284">
                  <c:v>-0.88294759285892721</c:v>
                </c:pt>
                <c:pt idx="285">
                  <c:v>-0.86602540378443826</c:v>
                </c:pt>
                <c:pt idx="286">
                  <c:v>-0.84804809615642573</c:v>
                </c:pt>
                <c:pt idx="287">
                  <c:v>-0.82903757255504174</c:v>
                </c:pt>
                <c:pt idx="288">
                  <c:v>-0.80901699437494767</c:v>
                </c:pt>
                <c:pt idx="289">
                  <c:v>-0.78801075360672246</c:v>
                </c:pt>
                <c:pt idx="290">
                  <c:v>-0.76604444311897879</c:v>
                </c:pt>
                <c:pt idx="291">
                  <c:v>-0.74314482547739524</c:v>
                </c:pt>
                <c:pt idx="292">
                  <c:v>-0.7193398003386513</c:v>
                </c:pt>
                <c:pt idx="293">
                  <c:v>-0.6946583704589977</c:v>
                </c:pt>
                <c:pt idx="294">
                  <c:v>-0.66913060635885768</c:v>
                </c:pt>
                <c:pt idx="295">
                  <c:v>-0.64278760968653903</c:v>
                </c:pt>
                <c:pt idx="296">
                  <c:v>-0.61566147532565829</c:v>
                </c:pt>
                <c:pt idx="297">
                  <c:v>-0.58778525229247347</c:v>
                </c:pt>
                <c:pt idx="298">
                  <c:v>-0.55919290347074746</c:v>
                </c:pt>
                <c:pt idx="299">
                  <c:v>-0.52991926423320601</c:v>
                </c:pt>
                <c:pt idx="300">
                  <c:v>-0.49999999999999983</c:v>
                </c:pt>
                <c:pt idx="301">
                  <c:v>-0.46947156278589097</c:v>
                </c:pt>
                <c:pt idx="302">
                  <c:v>-0.43837114678907796</c:v>
                </c:pt>
                <c:pt idx="303">
                  <c:v>-0.40673664307580115</c:v>
                </c:pt>
                <c:pt idx="304">
                  <c:v>-0.37460659341591335</c:v>
                </c:pt>
                <c:pt idx="305">
                  <c:v>-0.34202014332566877</c:v>
                </c:pt>
                <c:pt idx="306">
                  <c:v>-0.30901699437494784</c:v>
                </c:pt>
                <c:pt idx="307">
                  <c:v>-0.27563735581699994</c:v>
                </c:pt>
                <c:pt idx="308">
                  <c:v>-0.24192189559966717</c:v>
                </c:pt>
                <c:pt idx="309">
                  <c:v>-0.20791169081775918</c:v>
                </c:pt>
                <c:pt idx="310">
                  <c:v>-0.17364817766693058</c:v>
                </c:pt>
                <c:pt idx="311">
                  <c:v>-0.13917310096006605</c:v>
                </c:pt>
                <c:pt idx="312">
                  <c:v>-0.10452846326765448</c:v>
                </c:pt>
                <c:pt idx="313">
                  <c:v>-6.9756473744126704E-2</c:v>
                </c:pt>
                <c:pt idx="314">
                  <c:v>-3.489949670250278E-2</c:v>
                </c:pt>
                <c:pt idx="315">
                  <c:v>-4.28801959218017E-16</c:v>
                </c:pt>
                <c:pt idx="316">
                  <c:v>3.489949670250015E-2</c:v>
                </c:pt>
                <c:pt idx="317">
                  <c:v>6.9756473744125858E-2</c:v>
                </c:pt>
                <c:pt idx="318">
                  <c:v>0.10452846326765362</c:v>
                </c:pt>
                <c:pt idx="319">
                  <c:v>0.13917310096006522</c:v>
                </c:pt>
                <c:pt idx="320">
                  <c:v>0.17364817766692972</c:v>
                </c:pt>
                <c:pt idx="321">
                  <c:v>0.20791169081775834</c:v>
                </c:pt>
                <c:pt idx="322">
                  <c:v>0.24192189559966634</c:v>
                </c:pt>
                <c:pt idx="323">
                  <c:v>0.27563735581699916</c:v>
                </c:pt>
                <c:pt idx="324">
                  <c:v>0.30901699437494701</c:v>
                </c:pt>
                <c:pt idx="325">
                  <c:v>0.34202014332566794</c:v>
                </c:pt>
                <c:pt idx="326">
                  <c:v>0.3746065934159109</c:v>
                </c:pt>
                <c:pt idx="327">
                  <c:v>0.40673664307580032</c:v>
                </c:pt>
                <c:pt idx="328">
                  <c:v>0.43837114678907557</c:v>
                </c:pt>
                <c:pt idx="329">
                  <c:v>0.4694715627858902</c:v>
                </c:pt>
                <c:pt idx="330">
                  <c:v>0.49999999999999911</c:v>
                </c:pt>
                <c:pt idx="331">
                  <c:v>0.52991926423320523</c:v>
                </c:pt>
                <c:pt idx="332">
                  <c:v>0.55919290347074679</c:v>
                </c:pt>
                <c:pt idx="333">
                  <c:v>0.5877852522924728</c:v>
                </c:pt>
                <c:pt idx="334">
                  <c:v>0.61566147532565896</c:v>
                </c:pt>
                <c:pt idx="335">
                  <c:v>0.64278760968653836</c:v>
                </c:pt>
                <c:pt idx="336">
                  <c:v>0.66913060635885835</c:v>
                </c:pt>
                <c:pt idx="337">
                  <c:v>0.69465837045899581</c:v>
                </c:pt>
                <c:pt idx="338">
                  <c:v>0.71933980033865064</c:v>
                </c:pt>
                <c:pt idx="339">
                  <c:v>0.74314482547739358</c:v>
                </c:pt>
                <c:pt idx="340">
                  <c:v>0.76604444311897824</c:v>
                </c:pt>
                <c:pt idx="341">
                  <c:v>0.78801075360672079</c:v>
                </c:pt>
                <c:pt idx="342">
                  <c:v>0.80901699437494712</c:v>
                </c:pt>
                <c:pt idx="343">
                  <c:v>0.82903757255504218</c:v>
                </c:pt>
                <c:pt idx="344">
                  <c:v>0.84804809615642529</c:v>
                </c:pt>
                <c:pt idx="345">
                  <c:v>0.86602540378443871</c:v>
                </c:pt>
                <c:pt idx="346">
                  <c:v>0.88294759285892677</c:v>
                </c:pt>
                <c:pt idx="347">
                  <c:v>0.8987940462991667</c:v>
                </c:pt>
                <c:pt idx="348">
                  <c:v>0.91354545764260042</c:v>
                </c:pt>
                <c:pt idx="349">
                  <c:v>0.92718385456678754</c:v>
                </c:pt>
                <c:pt idx="350">
                  <c:v>0.93969262078590776</c:v>
                </c:pt>
                <c:pt idx="351">
                  <c:v>0.95105651629515342</c:v>
                </c:pt>
                <c:pt idx="352">
                  <c:v>0.96126169593831867</c:v>
                </c:pt>
                <c:pt idx="353">
                  <c:v>0.97029572627599614</c:v>
                </c:pt>
                <c:pt idx="354">
                  <c:v>0.97814760073380569</c:v>
                </c:pt>
                <c:pt idx="355">
                  <c:v>0.98480775301220802</c:v>
                </c:pt>
                <c:pt idx="356">
                  <c:v>0.99026806874157047</c:v>
                </c:pt>
                <c:pt idx="357">
                  <c:v>0.99452189536827318</c:v>
                </c:pt>
                <c:pt idx="358">
                  <c:v>0.99756405025982431</c:v>
                </c:pt>
                <c:pt idx="359">
                  <c:v>0.99939082701909565</c:v>
                </c:pt>
                <c:pt idx="360">
                  <c:v>1</c:v>
                </c:pt>
                <c:pt idx="361">
                  <c:v>0.99939082701909576</c:v>
                </c:pt>
                <c:pt idx="362">
                  <c:v>0.99756405025982431</c:v>
                </c:pt>
                <c:pt idx="363">
                  <c:v>0.99452189536827329</c:v>
                </c:pt>
                <c:pt idx="364">
                  <c:v>0.99026806874157036</c:v>
                </c:pt>
                <c:pt idx="365">
                  <c:v>0.98480775301220791</c:v>
                </c:pt>
                <c:pt idx="366">
                  <c:v>0.97814760073380591</c:v>
                </c:pt>
                <c:pt idx="367">
                  <c:v>0.97029572627599636</c:v>
                </c:pt>
                <c:pt idx="368">
                  <c:v>0.96126169593831934</c:v>
                </c:pt>
                <c:pt idx="369">
                  <c:v>0.95105651629515375</c:v>
                </c:pt>
                <c:pt idx="370">
                  <c:v>0.93969262078590865</c:v>
                </c:pt>
                <c:pt idx="371">
                  <c:v>0.9271838545667872</c:v>
                </c:pt>
                <c:pt idx="372">
                  <c:v>0.91354545764260153</c:v>
                </c:pt>
                <c:pt idx="373">
                  <c:v>0.89879404629916715</c:v>
                </c:pt>
                <c:pt idx="374">
                  <c:v>0.88294759285892643</c:v>
                </c:pt>
                <c:pt idx="375">
                  <c:v>0.86602540378443915</c:v>
                </c:pt>
                <c:pt idx="376">
                  <c:v>0.84804809615642585</c:v>
                </c:pt>
                <c:pt idx="377">
                  <c:v>0.82903757255504174</c:v>
                </c:pt>
                <c:pt idx="378">
                  <c:v>0.80901699437494767</c:v>
                </c:pt>
                <c:pt idx="379">
                  <c:v>0.78801075360672257</c:v>
                </c:pt>
                <c:pt idx="380">
                  <c:v>0.76604444311897768</c:v>
                </c:pt>
                <c:pt idx="381">
                  <c:v>0.74314482547739535</c:v>
                </c:pt>
                <c:pt idx="382">
                  <c:v>0.71933980033865141</c:v>
                </c:pt>
                <c:pt idx="383">
                  <c:v>0.69465837045899903</c:v>
                </c:pt>
                <c:pt idx="384">
                  <c:v>0.66913060635885901</c:v>
                </c:pt>
                <c:pt idx="385">
                  <c:v>0.64278760968653914</c:v>
                </c:pt>
                <c:pt idx="386">
                  <c:v>0.6156614753256584</c:v>
                </c:pt>
                <c:pt idx="387">
                  <c:v>0.58778525229247214</c:v>
                </c:pt>
                <c:pt idx="388">
                  <c:v>0.55919290347074757</c:v>
                </c:pt>
                <c:pt idx="389">
                  <c:v>0.52991926423320457</c:v>
                </c:pt>
                <c:pt idx="390">
                  <c:v>0.50000000000000144</c:v>
                </c:pt>
                <c:pt idx="391">
                  <c:v>0.46947156278589108</c:v>
                </c:pt>
                <c:pt idx="392">
                  <c:v>0.43837114678907807</c:v>
                </c:pt>
                <c:pt idx="393">
                  <c:v>0.40673664307580126</c:v>
                </c:pt>
                <c:pt idx="394">
                  <c:v>0.37460659341591346</c:v>
                </c:pt>
                <c:pt idx="395">
                  <c:v>0.34202014332566888</c:v>
                </c:pt>
                <c:pt idx="396">
                  <c:v>0.30901699437494623</c:v>
                </c:pt>
                <c:pt idx="397">
                  <c:v>0.27563735581700011</c:v>
                </c:pt>
                <c:pt idx="398">
                  <c:v>0.24192189559966729</c:v>
                </c:pt>
                <c:pt idx="399">
                  <c:v>0.20791169081776104</c:v>
                </c:pt>
                <c:pt idx="400">
                  <c:v>0.17364817766693069</c:v>
                </c:pt>
                <c:pt idx="401">
                  <c:v>0.13917310096006619</c:v>
                </c:pt>
                <c:pt idx="402">
                  <c:v>0.10452846326765283</c:v>
                </c:pt>
                <c:pt idx="403">
                  <c:v>6.9756473744126829E-2</c:v>
                </c:pt>
                <c:pt idx="404">
                  <c:v>3.4899496702501129E-2</c:v>
                </c:pt>
                <c:pt idx="405">
                  <c:v>2.3276736441091295E-15</c:v>
                </c:pt>
                <c:pt idx="406">
                  <c:v>-3.4899496702500026E-2</c:v>
                </c:pt>
                <c:pt idx="407">
                  <c:v>-6.9756473744125733E-2</c:v>
                </c:pt>
                <c:pt idx="408">
                  <c:v>-0.10452846326765174</c:v>
                </c:pt>
                <c:pt idx="409">
                  <c:v>-0.13917310096006508</c:v>
                </c:pt>
                <c:pt idx="410">
                  <c:v>-0.17364817766692961</c:v>
                </c:pt>
                <c:pt idx="411">
                  <c:v>-0.20791169081775995</c:v>
                </c:pt>
                <c:pt idx="412">
                  <c:v>-0.24192189559966623</c:v>
                </c:pt>
                <c:pt idx="413">
                  <c:v>-0.27563735581699905</c:v>
                </c:pt>
                <c:pt idx="414">
                  <c:v>-0.30901699437494518</c:v>
                </c:pt>
                <c:pt idx="415">
                  <c:v>-0.34202014332566782</c:v>
                </c:pt>
                <c:pt idx="416">
                  <c:v>-0.3746065934159124</c:v>
                </c:pt>
                <c:pt idx="417">
                  <c:v>-0.40673664307580021</c:v>
                </c:pt>
                <c:pt idx="418">
                  <c:v>-0.43837114678907707</c:v>
                </c:pt>
                <c:pt idx="419">
                  <c:v>-0.46947156278589008</c:v>
                </c:pt>
                <c:pt idx="420">
                  <c:v>-0.50000000000000056</c:v>
                </c:pt>
                <c:pt idx="421">
                  <c:v>-0.52991926423320368</c:v>
                </c:pt>
                <c:pt idx="422">
                  <c:v>-0.55919290347074668</c:v>
                </c:pt>
                <c:pt idx="423">
                  <c:v>-0.58778525229247269</c:v>
                </c:pt>
                <c:pt idx="424">
                  <c:v>-0.61566147532565751</c:v>
                </c:pt>
                <c:pt idx="425">
                  <c:v>-0.64278760968653825</c:v>
                </c:pt>
                <c:pt idx="426">
                  <c:v>-0.66913060635885824</c:v>
                </c:pt>
                <c:pt idx="427">
                  <c:v>-0.69465837045899825</c:v>
                </c:pt>
                <c:pt idx="428">
                  <c:v>-0.71933980033865064</c:v>
                </c:pt>
                <c:pt idx="429">
                  <c:v>-0.74314482547739469</c:v>
                </c:pt>
                <c:pt idx="430">
                  <c:v>-0.76604444311897701</c:v>
                </c:pt>
                <c:pt idx="431">
                  <c:v>-0.78801075360672179</c:v>
                </c:pt>
                <c:pt idx="432">
                  <c:v>-0.80901699437494712</c:v>
                </c:pt>
                <c:pt idx="433">
                  <c:v>-0.82903757255504218</c:v>
                </c:pt>
                <c:pt idx="434">
                  <c:v>-0.84804809615642529</c:v>
                </c:pt>
                <c:pt idx="435">
                  <c:v>-0.8660254037844386</c:v>
                </c:pt>
                <c:pt idx="436">
                  <c:v>-0.88294759285892588</c:v>
                </c:pt>
                <c:pt idx="437">
                  <c:v>-0.89879404629916659</c:v>
                </c:pt>
                <c:pt idx="438">
                  <c:v>-0.91354545764260109</c:v>
                </c:pt>
                <c:pt idx="439">
                  <c:v>-0.92718385456678676</c:v>
                </c:pt>
                <c:pt idx="440">
                  <c:v>-0.93969262078590832</c:v>
                </c:pt>
                <c:pt idx="441">
                  <c:v>-0.95105651629515342</c:v>
                </c:pt>
                <c:pt idx="442">
                  <c:v>-0.96126169593831912</c:v>
                </c:pt>
                <c:pt idx="443">
                  <c:v>-0.97029572627599614</c:v>
                </c:pt>
                <c:pt idx="444">
                  <c:v>-0.97814760073380569</c:v>
                </c:pt>
                <c:pt idx="445">
                  <c:v>-0.98480775301220769</c:v>
                </c:pt>
                <c:pt idx="446">
                  <c:v>-0.99026806874157025</c:v>
                </c:pt>
                <c:pt idx="447">
                  <c:v>-0.99452189536827318</c:v>
                </c:pt>
                <c:pt idx="448">
                  <c:v>-0.99756405025982431</c:v>
                </c:pt>
                <c:pt idx="449">
                  <c:v>-0.99939082701909576</c:v>
                </c:pt>
                <c:pt idx="450">
                  <c:v>-1</c:v>
                </c:pt>
                <c:pt idx="451">
                  <c:v>-0.99939082701909565</c:v>
                </c:pt>
                <c:pt idx="452">
                  <c:v>-0.99756405025982431</c:v>
                </c:pt>
                <c:pt idx="453">
                  <c:v>-0.99452189536827329</c:v>
                </c:pt>
                <c:pt idx="454">
                  <c:v>-0.99026806874157058</c:v>
                </c:pt>
                <c:pt idx="455">
                  <c:v>-0.98480775301220824</c:v>
                </c:pt>
                <c:pt idx="456">
                  <c:v>-0.97814760073380591</c:v>
                </c:pt>
                <c:pt idx="457">
                  <c:v>-0.97029572627599647</c:v>
                </c:pt>
                <c:pt idx="458">
                  <c:v>-0.96126169593831945</c:v>
                </c:pt>
                <c:pt idx="459">
                  <c:v>-0.95105651629515431</c:v>
                </c:pt>
                <c:pt idx="460">
                  <c:v>-0.93969262078590876</c:v>
                </c:pt>
                <c:pt idx="461">
                  <c:v>-0.92718385456678731</c:v>
                </c:pt>
                <c:pt idx="462">
                  <c:v>-0.9135454576426002</c:v>
                </c:pt>
                <c:pt idx="463">
                  <c:v>-0.89879404629916715</c:v>
                </c:pt>
                <c:pt idx="464">
                  <c:v>-0.88294759285892654</c:v>
                </c:pt>
                <c:pt idx="465">
                  <c:v>-0.86602540378443926</c:v>
                </c:pt>
                <c:pt idx="466">
                  <c:v>-0.84804809615642585</c:v>
                </c:pt>
                <c:pt idx="467">
                  <c:v>-0.82903757255504285</c:v>
                </c:pt>
                <c:pt idx="468">
                  <c:v>-0.80901699437494778</c:v>
                </c:pt>
                <c:pt idx="469">
                  <c:v>-0.78801075360672368</c:v>
                </c:pt>
                <c:pt idx="470">
                  <c:v>-0.7660444431189789</c:v>
                </c:pt>
                <c:pt idx="471">
                  <c:v>-0.74314482547739424</c:v>
                </c:pt>
                <c:pt idx="472">
                  <c:v>-0.71933980033865264</c:v>
                </c:pt>
                <c:pt idx="473">
                  <c:v>-0.69465837045899792</c:v>
                </c:pt>
                <c:pt idx="474">
                  <c:v>-0.66913060635885779</c:v>
                </c:pt>
                <c:pt idx="475">
                  <c:v>-0.64278760968654058</c:v>
                </c:pt>
                <c:pt idx="476">
                  <c:v>-0.61566147532565851</c:v>
                </c:pt>
                <c:pt idx="477">
                  <c:v>-0.58778525229247225</c:v>
                </c:pt>
                <c:pt idx="478">
                  <c:v>-0.55919290347074768</c:v>
                </c:pt>
                <c:pt idx="479">
                  <c:v>-0.52991926423320468</c:v>
                </c:pt>
                <c:pt idx="480">
                  <c:v>-0.50000000000000155</c:v>
                </c:pt>
                <c:pt idx="481">
                  <c:v>-0.46947156278589119</c:v>
                </c:pt>
                <c:pt idx="482">
                  <c:v>-0.43837114678907657</c:v>
                </c:pt>
                <c:pt idx="483">
                  <c:v>-0.40673664307580137</c:v>
                </c:pt>
                <c:pt idx="484">
                  <c:v>-0.3746065934159119</c:v>
                </c:pt>
                <c:pt idx="485">
                  <c:v>-0.34202014332567066</c:v>
                </c:pt>
                <c:pt idx="486">
                  <c:v>-0.30901699437494806</c:v>
                </c:pt>
                <c:pt idx="487">
                  <c:v>-0.27563735581700188</c:v>
                </c:pt>
                <c:pt idx="488">
                  <c:v>-0.24192189559966915</c:v>
                </c:pt>
                <c:pt idx="489">
                  <c:v>-0.2079116908177594</c:v>
                </c:pt>
                <c:pt idx="490">
                  <c:v>-0.17364817766693255</c:v>
                </c:pt>
                <c:pt idx="491">
                  <c:v>-0.1391731009600663</c:v>
                </c:pt>
                <c:pt idx="492">
                  <c:v>-0.10452846326765296</c:v>
                </c:pt>
                <c:pt idx="493">
                  <c:v>-6.9756473744123415E-2</c:v>
                </c:pt>
                <c:pt idx="494">
                  <c:v>-3.4899496702501247E-2</c:v>
                </c:pt>
                <c:pt idx="495">
                  <c:v>1.1025251892005095E-15</c:v>
                </c:pt>
                <c:pt idx="496">
                  <c:v>3.4899496702499901E-2</c:v>
                </c:pt>
                <c:pt idx="497">
                  <c:v>6.9756473744125608E-2</c:v>
                </c:pt>
                <c:pt idx="498">
                  <c:v>0.10452846326765163</c:v>
                </c:pt>
                <c:pt idx="499">
                  <c:v>0.13917310096006497</c:v>
                </c:pt>
                <c:pt idx="500">
                  <c:v>0.17364817766692772</c:v>
                </c:pt>
                <c:pt idx="501">
                  <c:v>0.20791169081775809</c:v>
                </c:pt>
                <c:pt idx="502">
                  <c:v>0.24192189559966781</c:v>
                </c:pt>
                <c:pt idx="503">
                  <c:v>0.27563735581699722</c:v>
                </c:pt>
                <c:pt idx="504">
                  <c:v>0.30901699437494679</c:v>
                </c:pt>
                <c:pt idx="505">
                  <c:v>0.34202014332566605</c:v>
                </c:pt>
                <c:pt idx="506">
                  <c:v>0.37460659341591068</c:v>
                </c:pt>
                <c:pt idx="507">
                  <c:v>0.4067366430758001</c:v>
                </c:pt>
                <c:pt idx="508">
                  <c:v>0.43837114678907857</c:v>
                </c:pt>
                <c:pt idx="509">
                  <c:v>0.46947156278588997</c:v>
                </c:pt>
                <c:pt idx="510">
                  <c:v>0.50000000000000044</c:v>
                </c:pt>
                <c:pt idx="511">
                  <c:v>0.52991926423320357</c:v>
                </c:pt>
                <c:pt idx="512">
                  <c:v>0.55919290347074657</c:v>
                </c:pt>
                <c:pt idx="513">
                  <c:v>0.58778525229247403</c:v>
                </c:pt>
                <c:pt idx="514">
                  <c:v>0.6156614753256574</c:v>
                </c:pt>
                <c:pt idx="515">
                  <c:v>0.64278760968653958</c:v>
                </c:pt>
                <c:pt idx="516">
                  <c:v>0.66913060635885679</c:v>
                </c:pt>
                <c:pt idx="517">
                  <c:v>0.69465837045899692</c:v>
                </c:pt>
                <c:pt idx="518">
                  <c:v>0.7193398003386493</c:v>
                </c:pt>
                <c:pt idx="519">
                  <c:v>0.74314482547739336</c:v>
                </c:pt>
                <c:pt idx="520">
                  <c:v>0.76604444311897812</c:v>
                </c:pt>
                <c:pt idx="521">
                  <c:v>0.78801075360672068</c:v>
                </c:pt>
                <c:pt idx="522">
                  <c:v>0.80901699437494701</c:v>
                </c:pt>
                <c:pt idx="523">
                  <c:v>0.82903757255504207</c:v>
                </c:pt>
                <c:pt idx="524">
                  <c:v>0.84804809615642707</c:v>
                </c:pt>
                <c:pt idx="525">
                  <c:v>0.8660254037844386</c:v>
                </c:pt>
                <c:pt idx="526">
                  <c:v>0.88294759285892754</c:v>
                </c:pt>
                <c:pt idx="527">
                  <c:v>0.89879404629916659</c:v>
                </c:pt>
                <c:pt idx="528">
                  <c:v>0.91354545764260109</c:v>
                </c:pt>
                <c:pt idx="529">
                  <c:v>0.92718385456678676</c:v>
                </c:pt>
                <c:pt idx="530">
                  <c:v>0.93969262078590832</c:v>
                </c:pt>
                <c:pt idx="531">
                  <c:v>0.95105651629515275</c:v>
                </c:pt>
                <c:pt idx="532">
                  <c:v>0.96126169593831856</c:v>
                </c:pt>
                <c:pt idx="533">
                  <c:v>0.9702957262759957</c:v>
                </c:pt>
                <c:pt idx="534">
                  <c:v>0.97814760073380524</c:v>
                </c:pt>
                <c:pt idx="535">
                  <c:v>0.98480775301220802</c:v>
                </c:pt>
                <c:pt idx="536">
                  <c:v>0.99026806874156992</c:v>
                </c:pt>
                <c:pt idx="537">
                  <c:v>0.99452189536827318</c:v>
                </c:pt>
                <c:pt idx="538">
                  <c:v>0.9975640502598242</c:v>
                </c:pt>
                <c:pt idx="539">
                  <c:v>0.99939082701909576</c:v>
                </c:pt>
                <c:pt idx="540">
                  <c:v>1</c:v>
                </c:pt>
                <c:pt idx="541">
                  <c:v>0.99939082701909576</c:v>
                </c:pt>
                <c:pt idx="542">
                  <c:v>0.99756405025982431</c:v>
                </c:pt>
                <c:pt idx="543">
                  <c:v>0.9945218953682734</c:v>
                </c:pt>
                <c:pt idx="544">
                  <c:v>0.99026806874157014</c:v>
                </c:pt>
                <c:pt idx="545">
                  <c:v>0.98480775301220824</c:v>
                </c:pt>
                <c:pt idx="546">
                  <c:v>0.97814760073380558</c:v>
                </c:pt>
                <c:pt idx="547">
                  <c:v>0.97029572627599692</c:v>
                </c:pt>
                <c:pt idx="548">
                  <c:v>0.96126169593831901</c:v>
                </c:pt>
                <c:pt idx="549">
                  <c:v>0.95105651629515431</c:v>
                </c:pt>
                <c:pt idx="550">
                  <c:v>0.93969262078590876</c:v>
                </c:pt>
                <c:pt idx="551">
                  <c:v>0.92718385456678865</c:v>
                </c:pt>
                <c:pt idx="552">
                  <c:v>0.91354545764260164</c:v>
                </c:pt>
                <c:pt idx="553">
                  <c:v>0.89879404629916726</c:v>
                </c:pt>
                <c:pt idx="554">
                  <c:v>0.88294759285892654</c:v>
                </c:pt>
                <c:pt idx="555">
                  <c:v>0.8660254037844376</c:v>
                </c:pt>
                <c:pt idx="556">
                  <c:v>0.84804809615642596</c:v>
                </c:pt>
                <c:pt idx="557">
                  <c:v>0.82903757255504085</c:v>
                </c:pt>
                <c:pt idx="558">
                  <c:v>0.8090169943749479</c:v>
                </c:pt>
                <c:pt idx="559">
                  <c:v>0.78801075360672157</c:v>
                </c:pt>
                <c:pt idx="560">
                  <c:v>0.76604444311897901</c:v>
                </c:pt>
                <c:pt idx="561">
                  <c:v>0.74314482547739436</c:v>
                </c:pt>
                <c:pt idx="562">
                  <c:v>0.71933980033865275</c:v>
                </c:pt>
                <c:pt idx="563">
                  <c:v>0.69465837045899803</c:v>
                </c:pt>
                <c:pt idx="564">
                  <c:v>0.66913060635886057</c:v>
                </c:pt>
                <c:pt idx="565">
                  <c:v>0.6427876096865407</c:v>
                </c:pt>
                <c:pt idx="566">
                  <c:v>0.61566147532565862</c:v>
                </c:pt>
                <c:pt idx="567">
                  <c:v>0.58778525229247514</c:v>
                </c:pt>
                <c:pt idx="568">
                  <c:v>0.55919290347074779</c:v>
                </c:pt>
                <c:pt idx="569">
                  <c:v>0.52991926423320479</c:v>
                </c:pt>
                <c:pt idx="570">
                  <c:v>0.49999999999999861</c:v>
                </c:pt>
                <c:pt idx="571">
                  <c:v>0.46947156278589131</c:v>
                </c:pt>
                <c:pt idx="572">
                  <c:v>0.43837114678907668</c:v>
                </c:pt>
                <c:pt idx="573">
                  <c:v>0.40673664307580149</c:v>
                </c:pt>
                <c:pt idx="574">
                  <c:v>0.37460659341591201</c:v>
                </c:pt>
                <c:pt idx="575">
                  <c:v>0.34202014332567077</c:v>
                </c:pt>
                <c:pt idx="576">
                  <c:v>0.30901699437494817</c:v>
                </c:pt>
                <c:pt idx="577">
                  <c:v>0.27563735581699861</c:v>
                </c:pt>
                <c:pt idx="578">
                  <c:v>0.24192189559966926</c:v>
                </c:pt>
                <c:pt idx="579">
                  <c:v>0.20791169081775954</c:v>
                </c:pt>
                <c:pt idx="580">
                  <c:v>0.17364817766693269</c:v>
                </c:pt>
                <c:pt idx="581">
                  <c:v>0.13917310096006641</c:v>
                </c:pt>
                <c:pt idx="582">
                  <c:v>0.10452846326765662</c:v>
                </c:pt>
                <c:pt idx="583">
                  <c:v>6.9756473744127079E-2</c:v>
                </c:pt>
                <c:pt idx="584">
                  <c:v>3.4899496702501372E-2</c:v>
                </c:pt>
                <c:pt idx="585">
                  <c:v>-9.8001034370964746E-16</c:v>
                </c:pt>
                <c:pt idx="586">
                  <c:v>-3.4899496702499783E-2</c:v>
                </c:pt>
                <c:pt idx="587">
                  <c:v>-6.9756473744125483E-2</c:v>
                </c:pt>
                <c:pt idx="588">
                  <c:v>-0.10452846326765503</c:v>
                </c:pt>
                <c:pt idx="589">
                  <c:v>-0.13917310096006485</c:v>
                </c:pt>
                <c:pt idx="590">
                  <c:v>-0.17364817766693111</c:v>
                </c:pt>
                <c:pt idx="591">
                  <c:v>-0.20791169081775798</c:v>
                </c:pt>
                <c:pt idx="592">
                  <c:v>-0.2419218955996677</c:v>
                </c:pt>
                <c:pt idx="593">
                  <c:v>-0.27563735581699705</c:v>
                </c:pt>
                <c:pt idx="594">
                  <c:v>-0.30901699437494667</c:v>
                </c:pt>
                <c:pt idx="595">
                  <c:v>-0.34202014332566594</c:v>
                </c:pt>
                <c:pt idx="596">
                  <c:v>-0.37460659341591057</c:v>
                </c:pt>
                <c:pt idx="597">
                  <c:v>-0.40673664307579677</c:v>
                </c:pt>
                <c:pt idx="598">
                  <c:v>-0.43837114678907524</c:v>
                </c:pt>
                <c:pt idx="599">
                  <c:v>-0.46947156278588986</c:v>
                </c:pt>
                <c:pt idx="600">
                  <c:v>-0.50000000000000033</c:v>
                </c:pt>
                <c:pt idx="601">
                  <c:v>-0.52991926423320646</c:v>
                </c:pt>
                <c:pt idx="602">
                  <c:v>-0.55919290347074646</c:v>
                </c:pt>
                <c:pt idx="603">
                  <c:v>-0.58778525229247391</c:v>
                </c:pt>
                <c:pt idx="604">
                  <c:v>-0.61566147532565729</c:v>
                </c:pt>
                <c:pt idx="605">
                  <c:v>-0.64278760968653947</c:v>
                </c:pt>
                <c:pt idx="606">
                  <c:v>-0.66913060635885668</c:v>
                </c:pt>
                <c:pt idx="607">
                  <c:v>-0.69465837045899681</c:v>
                </c:pt>
                <c:pt idx="608">
                  <c:v>-0.71933980033864919</c:v>
                </c:pt>
                <c:pt idx="609">
                  <c:v>-0.74314482547739324</c:v>
                </c:pt>
                <c:pt idx="610">
                  <c:v>-0.76604444311897801</c:v>
                </c:pt>
                <c:pt idx="611">
                  <c:v>-0.78801075360672057</c:v>
                </c:pt>
                <c:pt idx="612">
                  <c:v>-0.8090169943749469</c:v>
                </c:pt>
                <c:pt idx="613">
                  <c:v>-0.82903757255503996</c:v>
                </c:pt>
                <c:pt idx="614">
                  <c:v>-0.84804809615642507</c:v>
                </c:pt>
                <c:pt idx="615">
                  <c:v>-0.86602540378443849</c:v>
                </c:pt>
                <c:pt idx="616">
                  <c:v>-0.88294759285892743</c:v>
                </c:pt>
                <c:pt idx="617">
                  <c:v>-0.89879404629916659</c:v>
                </c:pt>
                <c:pt idx="618">
                  <c:v>-0.91354545764260109</c:v>
                </c:pt>
                <c:pt idx="619">
                  <c:v>-0.92718385456678809</c:v>
                </c:pt>
                <c:pt idx="620">
                  <c:v>-0.93969262078590821</c:v>
                </c:pt>
                <c:pt idx="621">
                  <c:v>-0.95105651629515386</c:v>
                </c:pt>
                <c:pt idx="622">
                  <c:v>-0.96126169593831856</c:v>
                </c:pt>
                <c:pt idx="623">
                  <c:v>-0.97029572627599647</c:v>
                </c:pt>
                <c:pt idx="624">
                  <c:v>-0.97814760073380524</c:v>
                </c:pt>
                <c:pt idx="625">
                  <c:v>-0.98480775301220791</c:v>
                </c:pt>
                <c:pt idx="626">
                  <c:v>-0.99026806874156992</c:v>
                </c:pt>
                <c:pt idx="627">
                  <c:v>-0.99452189536827318</c:v>
                </c:pt>
                <c:pt idx="628">
                  <c:v>-0.99756405025982398</c:v>
                </c:pt>
                <c:pt idx="629">
                  <c:v>-0.99939082701909565</c:v>
                </c:pt>
                <c:pt idx="630">
                  <c:v>-1</c:v>
                </c:pt>
                <c:pt idx="631">
                  <c:v>-0.99939082701909576</c:v>
                </c:pt>
                <c:pt idx="632">
                  <c:v>-0.99756405025982431</c:v>
                </c:pt>
                <c:pt idx="633">
                  <c:v>-0.9945218953682734</c:v>
                </c:pt>
                <c:pt idx="634">
                  <c:v>-0.99026806874157014</c:v>
                </c:pt>
                <c:pt idx="635">
                  <c:v>-0.98480775301220824</c:v>
                </c:pt>
                <c:pt idx="636">
                  <c:v>-0.97814760073380558</c:v>
                </c:pt>
                <c:pt idx="637">
                  <c:v>-0.97029572627599692</c:v>
                </c:pt>
                <c:pt idx="638">
                  <c:v>-0.96126169593831901</c:v>
                </c:pt>
                <c:pt idx="639">
                  <c:v>-0.95105651629515442</c:v>
                </c:pt>
                <c:pt idx="640">
                  <c:v>-0.93969262078590887</c:v>
                </c:pt>
                <c:pt idx="641">
                  <c:v>-0.92718385456678731</c:v>
                </c:pt>
                <c:pt idx="642">
                  <c:v>-0.91354545764260175</c:v>
                </c:pt>
                <c:pt idx="643">
                  <c:v>-0.89879404629916726</c:v>
                </c:pt>
                <c:pt idx="644">
                  <c:v>-0.88294759285892832</c:v>
                </c:pt>
                <c:pt idx="645">
                  <c:v>-0.86602540378443937</c:v>
                </c:pt>
                <c:pt idx="646">
                  <c:v>-0.84804809615642607</c:v>
                </c:pt>
                <c:pt idx="647">
                  <c:v>-0.82903757255504096</c:v>
                </c:pt>
                <c:pt idx="648">
                  <c:v>-0.8090169943749479</c:v>
                </c:pt>
                <c:pt idx="649">
                  <c:v>-0.78801075360672168</c:v>
                </c:pt>
                <c:pt idx="650">
                  <c:v>-0.76604444311897912</c:v>
                </c:pt>
                <c:pt idx="651">
                  <c:v>-0.74314482547739447</c:v>
                </c:pt>
                <c:pt idx="652">
                  <c:v>-0.71933980033865286</c:v>
                </c:pt>
                <c:pt idx="653">
                  <c:v>-0.69465837045899548</c:v>
                </c:pt>
                <c:pt idx="654">
                  <c:v>-0.66913060635885802</c:v>
                </c:pt>
                <c:pt idx="655">
                  <c:v>-0.64278760968654081</c:v>
                </c:pt>
                <c:pt idx="656">
                  <c:v>-0.61566147532566151</c:v>
                </c:pt>
                <c:pt idx="657">
                  <c:v>-0.58778525229247247</c:v>
                </c:pt>
                <c:pt idx="658">
                  <c:v>-0.5591929034707479</c:v>
                </c:pt>
                <c:pt idx="659">
                  <c:v>-0.5299192642332079</c:v>
                </c:pt>
                <c:pt idx="660">
                  <c:v>-0.50000000000000178</c:v>
                </c:pt>
                <c:pt idx="661">
                  <c:v>-0.46947156278589142</c:v>
                </c:pt>
                <c:pt idx="662">
                  <c:v>-0.43837114678907679</c:v>
                </c:pt>
                <c:pt idx="663">
                  <c:v>-0.4067366430758016</c:v>
                </c:pt>
                <c:pt idx="664">
                  <c:v>-0.37460659341591213</c:v>
                </c:pt>
                <c:pt idx="665">
                  <c:v>-0.34202014332566755</c:v>
                </c:pt>
                <c:pt idx="666">
                  <c:v>-0.30901699437494828</c:v>
                </c:pt>
                <c:pt idx="667">
                  <c:v>-0.27563735581700216</c:v>
                </c:pt>
                <c:pt idx="668">
                  <c:v>-0.24192189559966593</c:v>
                </c:pt>
                <c:pt idx="669">
                  <c:v>-0.20791169081775965</c:v>
                </c:pt>
                <c:pt idx="670">
                  <c:v>-0.1736481776669328</c:v>
                </c:pt>
                <c:pt idx="671">
                  <c:v>-0.13917310096007007</c:v>
                </c:pt>
                <c:pt idx="672">
                  <c:v>-0.10452846326765321</c:v>
                </c:pt>
                <c:pt idx="673">
                  <c:v>-6.9756473744127204E-2</c:v>
                </c:pt>
                <c:pt idx="674">
                  <c:v>-3.4899496702505042E-2</c:v>
                </c:pt>
                <c:pt idx="675">
                  <c:v>8.5749549821878546E-16</c:v>
                </c:pt>
                <c:pt idx="676">
                  <c:v>3.4899496702499658E-2</c:v>
                </c:pt>
                <c:pt idx="677">
                  <c:v>6.9756473744125372E-2</c:v>
                </c:pt>
                <c:pt idx="678">
                  <c:v>0.10452846326765138</c:v>
                </c:pt>
                <c:pt idx="679">
                  <c:v>0.13917310096006472</c:v>
                </c:pt>
                <c:pt idx="680">
                  <c:v>0.173648177666931</c:v>
                </c:pt>
                <c:pt idx="681">
                  <c:v>0.20791169081775784</c:v>
                </c:pt>
                <c:pt idx="682">
                  <c:v>0.24192189559966415</c:v>
                </c:pt>
                <c:pt idx="683">
                  <c:v>0.27563735581700038</c:v>
                </c:pt>
                <c:pt idx="684">
                  <c:v>0.30901699437494656</c:v>
                </c:pt>
                <c:pt idx="685">
                  <c:v>0.34202014332566583</c:v>
                </c:pt>
                <c:pt idx="686">
                  <c:v>0.37460659341591374</c:v>
                </c:pt>
                <c:pt idx="687">
                  <c:v>0.40673664307579988</c:v>
                </c:pt>
                <c:pt idx="688">
                  <c:v>0.43837114678907518</c:v>
                </c:pt>
                <c:pt idx="689">
                  <c:v>0.46947156278588664</c:v>
                </c:pt>
                <c:pt idx="690">
                  <c:v>0.50000000000000022</c:v>
                </c:pt>
                <c:pt idx="691">
                  <c:v>0.52991926423320335</c:v>
                </c:pt>
                <c:pt idx="692">
                  <c:v>0.55919290347074635</c:v>
                </c:pt>
                <c:pt idx="693">
                  <c:v>0.58778525229247092</c:v>
                </c:pt>
                <c:pt idx="694">
                  <c:v>0.61566147532565718</c:v>
                </c:pt>
                <c:pt idx="695">
                  <c:v>0.64278760968653936</c:v>
                </c:pt>
                <c:pt idx="696">
                  <c:v>0.66913060635885668</c:v>
                </c:pt>
                <c:pt idx="697">
                  <c:v>0.69465837045899925</c:v>
                </c:pt>
                <c:pt idx="698">
                  <c:v>0.71933980033865152</c:v>
                </c:pt>
                <c:pt idx="699">
                  <c:v>0.74314482547739324</c:v>
                </c:pt>
                <c:pt idx="700">
                  <c:v>0.76604444311897568</c:v>
                </c:pt>
                <c:pt idx="701">
                  <c:v>0.78801075360672268</c:v>
                </c:pt>
                <c:pt idx="702">
                  <c:v>0.8090169943749469</c:v>
                </c:pt>
                <c:pt idx="703">
                  <c:v>0.82903757255503996</c:v>
                </c:pt>
                <c:pt idx="704">
                  <c:v>0.84804809615642507</c:v>
                </c:pt>
                <c:pt idx="705">
                  <c:v>0.86602540378443849</c:v>
                </c:pt>
                <c:pt idx="706">
                  <c:v>0.88294759285892577</c:v>
                </c:pt>
                <c:pt idx="707">
                  <c:v>0.89879404629916648</c:v>
                </c:pt>
                <c:pt idx="708">
                  <c:v>0.91354545764260098</c:v>
                </c:pt>
                <c:pt idx="709">
                  <c:v>0.92718385456678665</c:v>
                </c:pt>
                <c:pt idx="710">
                  <c:v>0.93969262078590821</c:v>
                </c:pt>
                <c:pt idx="711">
                  <c:v>0.95105651629515275</c:v>
                </c:pt>
                <c:pt idx="712">
                  <c:v>0.96126169593831945</c:v>
                </c:pt>
                <c:pt idx="713">
                  <c:v>0.97029572627599647</c:v>
                </c:pt>
                <c:pt idx="714">
                  <c:v>0.97814760073380524</c:v>
                </c:pt>
                <c:pt idx="715">
                  <c:v>0.98480775301220858</c:v>
                </c:pt>
                <c:pt idx="716">
                  <c:v>0.99026806874157036</c:v>
                </c:pt>
                <c:pt idx="717">
                  <c:v>0.99452189536827318</c:v>
                </c:pt>
                <c:pt idx="718">
                  <c:v>0.99756405025982398</c:v>
                </c:pt>
                <c:pt idx="719">
                  <c:v>0.99939082701909576</c:v>
                </c:pt>
                <c:pt idx="720">
                  <c:v>1</c:v>
                </c:pt>
              </c:numCache>
            </c:numRef>
          </c:val>
          <c:smooth val="0"/>
          <c:extLst>
            <c:ext xmlns:c16="http://schemas.microsoft.com/office/drawing/2014/chart" uri="{C3380CC4-5D6E-409C-BE32-E72D297353CC}">
              <c16:uniqueId val="{00000000-BB49-7B4D-9AD0-A0917CA65DCD}"/>
            </c:ext>
          </c:extLst>
        </c:ser>
        <c:dLbls>
          <c:showLegendKey val="0"/>
          <c:showVal val="0"/>
          <c:showCatName val="0"/>
          <c:showSerName val="0"/>
          <c:showPercent val="0"/>
          <c:showBubbleSize val="0"/>
        </c:dLbls>
        <c:smooth val="0"/>
        <c:axId val="1530775535"/>
        <c:axId val="1530577375"/>
      </c:lineChart>
      <c:catAx>
        <c:axId val="1530775535"/>
        <c:scaling>
          <c:orientation val="minMax"/>
        </c:scaling>
        <c:delete val="1"/>
        <c:axPos val="b"/>
        <c:majorTickMark val="none"/>
        <c:minorTickMark val="none"/>
        <c:tickLblPos val="nextTo"/>
        <c:crossAx val="1530577375"/>
        <c:crosses val="autoZero"/>
        <c:auto val="1"/>
        <c:lblAlgn val="ctr"/>
        <c:lblOffset val="100"/>
        <c:noMultiLvlLbl val="0"/>
      </c:catAx>
      <c:valAx>
        <c:axId val="1530577375"/>
        <c:scaling>
          <c:orientation val="minMax"/>
          <c:max val="1"/>
          <c:min val="-1"/>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07755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val>
            <c:numRef>
              <c:f>Sheet1!$I$3:$I$723</c:f>
              <c:numCache>
                <c:formatCode>General</c:formatCode>
                <c:ptCount val="721"/>
                <c:pt idx="0">
                  <c:v>1</c:v>
                </c:pt>
                <c:pt idx="1">
                  <c:v>0.99939082701909576</c:v>
                </c:pt>
                <c:pt idx="2">
                  <c:v>0.9975640502598242</c:v>
                </c:pt>
                <c:pt idx="3">
                  <c:v>0.99452189536827329</c:v>
                </c:pt>
                <c:pt idx="4">
                  <c:v>0.99026806874157036</c:v>
                </c:pt>
                <c:pt idx="5">
                  <c:v>0.98480775301220802</c:v>
                </c:pt>
                <c:pt idx="6">
                  <c:v>0.97814760073380569</c:v>
                </c:pt>
                <c:pt idx="7">
                  <c:v>0.97029572627599647</c:v>
                </c:pt>
                <c:pt idx="8">
                  <c:v>0.96126169593831889</c:v>
                </c:pt>
                <c:pt idx="9">
                  <c:v>0.95105651629515353</c:v>
                </c:pt>
                <c:pt idx="10">
                  <c:v>0.93969262078590843</c:v>
                </c:pt>
                <c:pt idx="11">
                  <c:v>0.92718385456678742</c:v>
                </c:pt>
                <c:pt idx="12">
                  <c:v>0.91354545764260087</c:v>
                </c:pt>
                <c:pt idx="13">
                  <c:v>0.89879404629916704</c:v>
                </c:pt>
                <c:pt idx="14">
                  <c:v>0.88294759285892699</c:v>
                </c:pt>
                <c:pt idx="15">
                  <c:v>0.86602540378443871</c:v>
                </c:pt>
                <c:pt idx="16">
                  <c:v>0.84804809615642596</c:v>
                </c:pt>
                <c:pt idx="17">
                  <c:v>0.82903757255504162</c:v>
                </c:pt>
                <c:pt idx="18">
                  <c:v>0.80901699437494745</c:v>
                </c:pt>
                <c:pt idx="19">
                  <c:v>0.78801075360672201</c:v>
                </c:pt>
                <c:pt idx="20">
                  <c:v>0.76604444311897801</c:v>
                </c:pt>
                <c:pt idx="21">
                  <c:v>0.74314482547739424</c:v>
                </c:pt>
                <c:pt idx="22">
                  <c:v>0.71933980033865119</c:v>
                </c:pt>
                <c:pt idx="23">
                  <c:v>0.69465837045899737</c:v>
                </c:pt>
                <c:pt idx="24">
                  <c:v>0.66913060635885824</c:v>
                </c:pt>
                <c:pt idx="25">
                  <c:v>0.64278760968653936</c:v>
                </c:pt>
                <c:pt idx="26">
                  <c:v>0.61566147532565829</c:v>
                </c:pt>
                <c:pt idx="27">
                  <c:v>0.58778525229247314</c:v>
                </c:pt>
                <c:pt idx="28">
                  <c:v>0.55919290347074679</c:v>
                </c:pt>
                <c:pt idx="29">
                  <c:v>0.5299192642332049</c:v>
                </c:pt>
                <c:pt idx="30">
                  <c:v>0.50000000000000011</c:v>
                </c:pt>
                <c:pt idx="31">
                  <c:v>0.46947156278589086</c:v>
                </c:pt>
                <c:pt idx="32">
                  <c:v>0.43837114678907746</c:v>
                </c:pt>
                <c:pt idx="33">
                  <c:v>0.40673664307580021</c:v>
                </c:pt>
                <c:pt idx="34">
                  <c:v>0.37460659341591196</c:v>
                </c:pt>
                <c:pt idx="35">
                  <c:v>0.34202014332566882</c:v>
                </c:pt>
                <c:pt idx="36">
                  <c:v>0.30901699437494745</c:v>
                </c:pt>
                <c:pt idx="37">
                  <c:v>0.27563735581699916</c:v>
                </c:pt>
                <c:pt idx="38">
                  <c:v>0.2419218955996679</c:v>
                </c:pt>
                <c:pt idx="39">
                  <c:v>0.20791169081775945</c:v>
                </c:pt>
                <c:pt idx="40">
                  <c:v>0.17364817766693041</c:v>
                </c:pt>
                <c:pt idx="41">
                  <c:v>0.13917310096006569</c:v>
                </c:pt>
                <c:pt idx="42">
                  <c:v>0.10452846326765346</c:v>
                </c:pt>
                <c:pt idx="43">
                  <c:v>6.9756473744125455E-2</c:v>
                </c:pt>
                <c:pt idx="44">
                  <c:v>3.489949670250108E-2</c:v>
                </c:pt>
                <c:pt idx="45">
                  <c:v>6.1257422745431001E-17</c:v>
                </c:pt>
                <c:pt idx="46">
                  <c:v>-3.4899496702500733E-2</c:v>
                </c:pt>
                <c:pt idx="47">
                  <c:v>-6.975647374412533E-2</c:v>
                </c:pt>
                <c:pt idx="48">
                  <c:v>-0.10452846326765333</c:v>
                </c:pt>
                <c:pt idx="49">
                  <c:v>-0.13917310096006535</c:v>
                </c:pt>
                <c:pt idx="50">
                  <c:v>-0.1736481776669303</c:v>
                </c:pt>
                <c:pt idx="51">
                  <c:v>-0.20791169081775912</c:v>
                </c:pt>
                <c:pt idx="52">
                  <c:v>-0.24192189559966779</c:v>
                </c:pt>
                <c:pt idx="53">
                  <c:v>-0.27563735581699905</c:v>
                </c:pt>
                <c:pt idx="54">
                  <c:v>-0.30901699437494734</c:v>
                </c:pt>
                <c:pt idx="55">
                  <c:v>-0.34202014332566871</c:v>
                </c:pt>
                <c:pt idx="56">
                  <c:v>-0.37460659341591207</c:v>
                </c:pt>
                <c:pt idx="57">
                  <c:v>-0.40673664307580004</c:v>
                </c:pt>
                <c:pt idx="58">
                  <c:v>-0.43837114678907751</c:v>
                </c:pt>
                <c:pt idx="59">
                  <c:v>-0.46947156278589053</c:v>
                </c:pt>
                <c:pt idx="60">
                  <c:v>-0.49999999999999978</c:v>
                </c:pt>
                <c:pt idx="61">
                  <c:v>-0.52991926423320479</c:v>
                </c:pt>
                <c:pt idx="62">
                  <c:v>-0.55919290347074668</c:v>
                </c:pt>
                <c:pt idx="63">
                  <c:v>-0.58778525229247303</c:v>
                </c:pt>
                <c:pt idx="64">
                  <c:v>-0.61566147532565829</c:v>
                </c:pt>
                <c:pt idx="65">
                  <c:v>-0.64278760968653936</c:v>
                </c:pt>
                <c:pt idx="66">
                  <c:v>-0.66913060635885824</c:v>
                </c:pt>
                <c:pt idx="67">
                  <c:v>-0.69465837045899703</c:v>
                </c:pt>
                <c:pt idx="68">
                  <c:v>-0.71933980033865119</c:v>
                </c:pt>
                <c:pt idx="69">
                  <c:v>-0.74314482547739402</c:v>
                </c:pt>
                <c:pt idx="70">
                  <c:v>-0.7660444431189779</c:v>
                </c:pt>
                <c:pt idx="71">
                  <c:v>-0.7880107536067219</c:v>
                </c:pt>
                <c:pt idx="72">
                  <c:v>-0.80901699437494734</c:v>
                </c:pt>
                <c:pt idx="73">
                  <c:v>-0.82903757255504162</c:v>
                </c:pt>
                <c:pt idx="74">
                  <c:v>-0.84804809615642596</c:v>
                </c:pt>
                <c:pt idx="75">
                  <c:v>-0.86602540378443871</c:v>
                </c:pt>
                <c:pt idx="76">
                  <c:v>-0.88294759285892677</c:v>
                </c:pt>
                <c:pt idx="77">
                  <c:v>-0.89879404629916704</c:v>
                </c:pt>
                <c:pt idx="78">
                  <c:v>-0.91354545764260076</c:v>
                </c:pt>
                <c:pt idx="79">
                  <c:v>-0.92718385456678731</c:v>
                </c:pt>
                <c:pt idx="80">
                  <c:v>-0.93969262078590832</c:v>
                </c:pt>
                <c:pt idx="81">
                  <c:v>-0.95105651629515353</c:v>
                </c:pt>
                <c:pt idx="82">
                  <c:v>-0.96126169593831867</c:v>
                </c:pt>
                <c:pt idx="83">
                  <c:v>-0.97029572627599647</c:v>
                </c:pt>
                <c:pt idx="84">
                  <c:v>-0.97814760073380569</c:v>
                </c:pt>
                <c:pt idx="85">
                  <c:v>-0.98480775301220802</c:v>
                </c:pt>
                <c:pt idx="86">
                  <c:v>-0.99026806874157025</c:v>
                </c:pt>
                <c:pt idx="87">
                  <c:v>-0.99452189536827329</c:v>
                </c:pt>
                <c:pt idx="88">
                  <c:v>-0.9975640502598242</c:v>
                </c:pt>
                <c:pt idx="89">
                  <c:v>-0.99939082701909576</c:v>
                </c:pt>
                <c:pt idx="90">
                  <c:v>-1</c:v>
                </c:pt>
                <c:pt idx="91">
                  <c:v>-0.99939082701909576</c:v>
                </c:pt>
                <c:pt idx="92">
                  <c:v>-0.99756405025982431</c:v>
                </c:pt>
                <c:pt idx="93">
                  <c:v>-0.9945218953682734</c:v>
                </c:pt>
                <c:pt idx="94">
                  <c:v>-0.99026806874157025</c:v>
                </c:pt>
                <c:pt idx="95">
                  <c:v>-0.98480775301220802</c:v>
                </c:pt>
                <c:pt idx="96">
                  <c:v>-0.97814760073380569</c:v>
                </c:pt>
                <c:pt idx="97">
                  <c:v>-0.97029572627599647</c:v>
                </c:pt>
                <c:pt idx="98">
                  <c:v>-0.96126169593831889</c:v>
                </c:pt>
                <c:pt idx="99">
                  <c:v>-0.95105651629515353</c:v>
                </c:pt>
                <c:pt idx="100">
                  <c:v>-0.93969262078590843</c:v>
                </c:pt>
                <c:pt idx="101">
                  <c:v>-0.92718385456678742</c:v>
                </c:pt>
                <c:pt idx="102">
                  <c:v>-0.91354545764260109</c:v>
                </c:pt>
                <c:pt idx="103">
                  <c:v>-0.89879404629916715</c:v>
                </c:pt>
                <c:pt idx="104">
                  <c:v>-0.88294759285892688</c:v>
                </c:pt>
                <c:pt idx="105">
                  <c:v>-0.8660254037844386</c:v>
                </c:pt>
                <c:pt idx="106">
                  <c:v>-0.84804809615642607</c:v>
                </c:pt>
                <c:pt idx="107">
                  <c:v>-0.82903757255504185</c:v>
                </c:pt>
                <c:pt idx="108">
                  <c:v>-0.80901699437494756</c:v>
                </c:pt>
                <c:pt idx="109">
                  <c:v>-0.78801075360672224</c:v>
                </c:pt>
                <c:pt idx="110">
                  <c:v>-0.76604444311897801</c:v>
                </c:pt>
                <c:pt idx="111">
                  <c:v>-0.74314482547739424</c:v>
                </c:pt>
                <c:pt idx="112">
                  <c:v>-0.71933980033865108</c:v>
                </c:pt>
                <c:pt idx="113">
                  <c:v>-0.69465837045899759</c:v>
                </c:pt>
                <c:pt idx="114">
                  <c:v>-0.66913060635885846</c:v>
                </c:pt>
                <c:pt idx="115">
                  <c:v>-0.64278760968653947</c:v>
                </c:pt>
                <c:pt idx="116">
                  <c:v>-0.61566147532565807</c:v>
                </c:pt>
                <c:pt idx="117">
                  <c:v>-0.58778525229247325</c:v>
                </c:pt>
                <c:pt idx="118">
                  <c:v>-0.55919290347074724</c:v>
                </c:pt>
                <c:pt idx="119">
                  <c:v>-0.52991926423320501</c:v>
                </c:pt>
                <c:pt idx="120">
                  <c:v>-0.50000000000000044</c:v>
                </c:pt>
                <c:pt idx="121">
                  <c:v>-0.46947156278589075</c:v>
                </c:pt>
                <c:pt idx="122">
                  <c:v>-0.43837114678907774</c:v>
                </c:pt>
                <c:pt idx="123">
                  <c:v>-0.4067366430758001</c:v>
                </c:pt>
                <c:pt idx="124">
                  <c:v>-0.37460659341591229</c:v>
                </c:pt>
                <c:pt idx="125">
                  <c:v>-0.34202014332566938</c:v>
                </c:pt>
                <c:pt idx="126">
                  <c:v>-0.30901699437494756</c:v>
                </c:pt>
                <c:pt idx="127">
                  <c:v>-0.27563735581699889</c:v>
                </c:pt>
                <c:pt idx="128">
                  <c:v>-0.24192189559966779</c:v>
                </c:pt>
                <c:pt idx="129">
                  <c:v>-0.20791169081775979</c:v>
                </c:pt>
                <c:pt idx="130">
                  <c:v>-0.17364817766693033</c:v>
                </c:pt>
                <c:pt idx="131">
                  <c:v>-0.13917310096006494</c:v>
                </c:pt>
                <c:pt idx="132">
                  <c:v>-0.10452846326765336</c:v>
                </c:pt>
                <c:pt idx="133">
                  <c:v>-6.975647374412558E-2</c:v>
                </c:pt>
                <c:pt idx="134">
                  <c:v>-3.4899496702501649E-2</c:v>
                </c:pt>
                <c:pt idx="135">
                  <c:v>-1.83772268236293E-16</c:v>
                </c:pt>
                <c:pt idx="136">
                  <c:v>3.4899496702501281E-2</c:v>
                </c:pt>
                <c:pt idx="137">
                  <c:v>6.9756473744125219E-2</c:v>
                </c:pt>
                <c:pt idx="138">
                  <c:v>0.10452846326765299</c:v>
                </c:pt>
                <c:pt idx="139">
                  <c:v>0.13917310096006547</c:v>
                </c:pt>
                <c:pt idx="140">
                  <c:v>0.17364817766692997</c:v>
                </c:pt>
                <c:pt idx="141">
                  <c:v>0.20791169081775857</c:v>
                </c:pt>
                <c:pt idx="142">
                  <c:v>0.24192189559966745</c:v>
                </c:pt>
                <c:pt idx="143">
                  <c:v>0.27563735581699939</c:v>
                </c:pt>
                <c:pt idx="144">
                  <c:v>0.30901699437494723</c:v>
                </c:pt>
                <c:pt idx="145">
                  <c:v>0.34202014332566816</c:v>
                </c:pt>
                <c:pt idx="146">
                  <c:v>0.37460659341591196</c:v>
                </c:pt>
                <c:pt idx="147">
                  <c:v>0.40673664307580054</c:v>
                </c:pt>
                <c:pt idx="148">
                  <c:v>0.4383711467890774</c:v>
                </c:pt>
                <c:pt idx="149">
                  <c:v>0.46947156278589042</c:v>
                </c:pt>
                <c:pt idx="150">
                  <c:v>0.50000000000000011</c:v>
                </c:pt>
                <c:pt idx="151">
                  <c:v>0.52991926423320468</c:v>
                </c:pt>
                <c:pt idx="152">
                  <c:v>0.55919290347074624</c:v>
                </c:pt>
                <c:pt idx="153">
                  <c:v>0.58778525229247292</c:v>
                </c:pt>
                <c:pt idx="154">
                  <c:v>0.61566147532565851</c:v>
                </c:pt>
                <c:pt idx="155">
                  <c:v>0.64278760968653925</c:v>
                </c:pt>
                <c:pt idx="156">
                  <c:v>0.66913060635885779</c:v>
                </c:pt>
                <c:pt idx="157">
                  <c:v>0.69465837045899659</c:v>
                </c:pt>
                <c:pt idx="158">
                  <c:v>0.71933980033865086</c:v>
                </c:pt>
                <c:pt idx="159">
                  <c:v>0.74314482547739424</c:v>
                </c:pt>
                <c:pt idx="160">
                  <c:v>0.76604444311897779</c:v>
                </c:pt>
                <c:pt idx="161">
                  <c:v>0.78801075360672157</c:v>
                </c:pt>
                <c:pt idx="162">
                  <c:v>0.80901699437494734</c:v>
                </c:pt>
                <c:pt idx="163">
                  <c:v>0.8290375725550414</c:v>
                </c:pt>
                <c:pt idx="164">
                  <c:v>0.8480480961564254</c:v>
                </c:pt>
                <c:pt idx="165">
                  <c:v>0.86602540378443837</c:v>
                </c:pt>
                <c:pt idx="166">
                  <c:v>0.88294759285892688</c:v>
                </c:pt>
                <c:pt idx="167">
                  <c:v>0.89879404629916715</c:v>
                </c:pt>
                <c:pt idx="168">
                  <c:v>0.91354545764260098</c:v>
                </c:pt>
                <c:pt idx="169">
                  <c:v>0.92718385456678731</c:v>
                </c:pt>
                <c:pt idx="170">
                  <c:v>0.93969262078590843</c:v>
                </c:pt>
                <c:pt idx="171">
                  <c:v>0.95105651629515353</c:v>
                </c:pt>
                <c:pt idx="172">
                  <c:v>0.96126169593831867</c:v>
                </c:pt>
                <c:pt idx="173">
                  <c:v>0.97029572627599647</c:v>
                </c:pt>
                <c:pt idx="174">
                  <c:v>0.97814760073380558</c:v>
                </c:pt>
                <c:pt idx="175">
                  <c:v>0.98480775301220791</c:v>
                </c:pt>
                <c:pt idx="176">
                  <c:v>0.99026806874157025</c:v>
                </c:pt>
                <c:pt idx="177">
                  <c:v>0.99452189536827329</c:v>
                </c:pt>
                <c:pt idx="178">
                  <c:v>0.99756405025982431</c:v>
                </c:pt>
                <c:pt idx="179">
                  <c:v>0.99939082701909576</c:v>
                </c:pt>
                <c:pt idx="180">
                  <c:v>1</c:v>
                </c:pt>
                <c:pt idx="181">
                  <c:v>0.99939082701909576</c:v>
                </c:pt>
                <c:pt idx="182">
                  <c:v>0.99756405025982431</c:v>
                </c:pt>
                <c:pt idx="183">
                  <c:v>0.9945218953682734</c:v>
                </c:pt>
                <c:pt idx="184">
                  <c:v>0.99026806874157047</c:v>
                </c:pt>
                <c:pt idx="185">
                  <c:v>0.98480775301220813</c:v>
                </c:pt>
                <c:pt idx="186">
                  <c:v>0.9781476007338058</c:v>
                </c:pt>
                <c:pt idx="187">
                  <c:v>0.97029572627599636</c:v>
                </c:pt>
                <c:pt idx="188">
                  <c:v>0.96126169593831878</c:v>
                </c:pt>
                <c:pt idx="189">
                  <c:v>0.95105651629515364</c:v>
                </c:pt>
                <c:pt idx="190">
                  <c:v>0.93969262078590832</c:v>
                </c:pt>
                <c:pt idx="191">
                  <c:v>0.92718385456678742</c:v>
                </c:pt>
                <c:pt idx="192">
                  <c:v>0.91354545764260109</c:v>
                </c:pt>
                <c:pt idx="193">
                  <c:v>0.89879404629916704</c:v>
                </c:pt>
                <c:pt idx="194">
                  <c:v>0.88294759285892721</c:v>
                </c:pt>
                <c:pt idx="195">
                  <c:v>0.86602540378443904</c:v>
                </c:pt>
                <c:pt idx="196">
                  <c:v>0.84804809615642618</c:v>
                </c:pt>
                <c:pt idx="197">
                  <c:v>0.82903757255504207</c:v>
                </c:pt>
                <c:pt idx="198">
                  <c:v>0.80901699437494701</c:v>
                </c:pt>
                <c:pt idx="199">
                  <c:v>0.78801075360672179</c:v>
                </c:pt>
                <c:pt idx="200">
                  <c:v>0.76604444311897812</c:v>
                </c:pt>
                <c:pt idx="201">
                  <c:v>0.74314482547739402</c:v>
                </c:pt>
                <c:pt idx="202">
                  <c:v>0.71933980033865119</c:v>
                </c:pt>
                <c:pt idx="203">
                  <c:v>0.69465837045899759</c:v>
                </c:pt>
                <c:pt idx="204">
                  <c:v>0.6691306063588589</c:v>
                </c:pt>
                <c:pt idx="205">
                  <c:v>0.64278760968653958</c:v>
                </c:pt>
                <c:pt idx="206">
                  <c:v>0.61566147532565885</c:v>
                </c:pt>
                <c:pt idx="207">
                  <c:v>0.58778525229247403</c:v>
                </c:pt>
                <c:pt idx="208">
                  <c:v>0.55919290347074668</c:v>
                </c:pt>
                <c:pt idx="209">
                  <c:v>0.52991926423320512</c:v>
                </c:pt>
                <c:pt idx="210">
                  <c:v>0.49999999999999972</c:v>
                </c:pt>
                <c:pt idx="211">
                  <c:v>0.46947156278589086</c:v>
                </c:pt>
                <c:pt idx="212">
                  <c:v>0.43837114678907785</c:v>
                </c:pt>
                <c:pt idx="213">
                  <c:v>0.40673664307580021</c:v>
                </c:pt>
                <c:pt idx="214">
                  <c:v>0.3746065934159124</c:v>
                </c:pt>
                <c:pt idx="215">
                  <c:v>0.34202014332566949</c:v>
                </c:pt>
                <c:pt idx="216">
                  <c:v>0.30901699437494773</c:v>
                </c:pt>
                <c:pt idx="217">
                  <c:v>0.27563735581699983</c:v>
                </c:pt>
                <c:pt idx="218">
                  <c:v>0.24192189559966878</c:v>
                </c:pt>
                <c:pt idx="219">
                  <c:v>0.20791169081775904</c:v>
                </c:pt>
                <c:pt idx="220">
                  <c:v>0.17364817766693044</c:v>
                </c:pt>
                <c:pt idx="221">
                  <c:v>0.13917310096006505</c:v>
                </c:pt>
                <c:pt idx="222">
                  <c:v>0.10452846326765347</c:v>
                </c:pt>
                <c:pt idx="223">
                  <c:v>6.9756473744125705E-2</c:v>
                </c:pt>
                <c:pt idx="224">
                  <c:v>3.4899496702500879E-2</c:v>
                </c:pt>
                <c:pt idx="225">
                  <c:v>3.06287113727155E-16</c:v>
                </c:pt>
                <c:pt idx="226">
                  <c:v>-3.4899496702500268E-2</c:v>
                </c:pt>
                <c:pt idx="227">
                  <c:v>-6.9756473744124206E-2</c:v>
                </c:pt>
                <c:pt idx="228">
                  <c:v>-0.10452846326765287</c:v>
                </c:pt>
                <c:pt idx="229">
                  <c:v>-0.13917310096006444</c:v>
                </c:pt>
                <c:pt idx="230">
                  <c:v>-0.17364817766692986</c:v>
                </c:pt>
                <c:pt idx="231">
                  <c:v>-0.20791169081776018</c:v>
                </c:pt>
                <c:pt idx="232">
                  <c:v>-0.24192189559966817</c:v>
                </c:pt>
                <c:pt idx="233">
                  <c:v>-0.27563735581699927</c:v>
                </c:pt>
                <c:pt idx="234">
                  <c:v>-0.30901699437494712</c:v>
                </c:pt>
                <c:pt idx="235">
                  <c:v>-0.34202014332566805</c:v>
                </c:pt>
                <c:pt idx="236">
                  <c:v>-0.37460659341591102</c:v>
                </c:pt>
                <c:pt idx="237">
                  <c:v>-0.40673664307580043</c:v>
                </c:pt>
                <c:pt idx="238">
                  <c:v>-0.43837114678907729</c:v>
                </c:pt>
                <c:pt idx="239">
                  <c:v>-0.46947156278589031</c:v>
                </c:pt>
                <c:pt idx="240">
                  <c:v>-0.49999999999999922</c:v>
                </c:pt>
                <c:pt idx="241">
                  <c:v>-0.52991926423320534</c:v>
                </c:pt>
                <c:pt idx="242">
                  <c:v>-0.5591929034707469</c:v>
                </c:pt>
                <c:pt idx="243">
                  <c:v>-0.58778525229247292</c:v>
                </c:pt>
                <c:pt idx="244">
                  <c:v>-0.61566147532565774</c:v>
                </c:pt>
                <c:pt idx="245">
                  <c:v>-0.64278760968653847</c:v>
                </c:pt>
                <c:pt idx="246">
                  <c:v>-0.66913060635885846</c:v>
                </c:pt>
                <c:pt idx="247">
                  <c:v>-0.69465837045899714</c:v>
                </c:pt>
                <c:pt idx="248">
                  <c:v>-0.71933980033865075</c:v>
                </c:pt>
                <c:pt idx="249">
                  <c:v>-0.74314482547739358</c:v>
                </c:pt>
                <c:pt idx="250">
                  <c:v>-0.76604444311897724</c:v>
                </c:pt>
                <c:pt idx="251">
                  <c:v>-0.78801075360672201</c:v>
                </c:pt>
                <c:pt idx="252">
                  <c:v>-0.80901699437494723</c:v>
                </c:pt>
                <c:pt idx="253">
                  <c:v>-0.82903757255504129</c:v>
                </c:pt>
                <c:pt idx="254">
                  <c:v>-0.84804809615642629</c:v>
                </c:pt>
                <c:pt idx="255">
                  <c:v>-0.86602540378443882</c:v>
                </c:pt>
                <c:pt idx="256">
                  <c:v>-0.88294759285892688</c:v>
                </c:pt>
                <c:pt idx="257">
                  <c:v>-0.8987940462991667</c:v>
                </c:pt>
                <c:pt idx="258">
                  <c:v>-0.91354545764260053</c:v>
                </c:pt>
                <c:pt idx="259">
                  <c:v>-0.92718385456678687</c:v>
                </c:pt>
                <c:pt idx="260">
                  <c:v>-0.93969262078590843</c:v>
                </c:pt>
                <c:pt idx="261">
                  <c:v>-0.95105651629515342</c:v>
                </c:pt>
                <c:pt idx="262">
                  <c:v>-0.96126169593831912</c:v>
                </c:pt>
                <c:pt idx="263">
                  <c:v>-0.97029572627599658</c:v>
                </c:pt>
                <c:pt idx="264">
                  <c:v>-0.97814760073380569</c:v>
                </c:pt>
                <c:pt idx="265">
                  <c:v>-0.98480775301220802</c:v>
                </c:pt>
                <c:pt idx="266">
                  <c:v>-0.99026806874157025</c:v>
                </c:pt>
                <c:pt idx="267">
                  <c:v>-0.99452189536827329</c:v>
                </c:pt>
                <c:pt idx="268">
                  <c:v>-0.9975640502598242</c:v>
                </c:pt>
                <c:pt idx="269">
                  <c:v>-0.99939082701909576</c:v>
                </c:pt>
                <c:pt idx="270">
                  <c:v>-1</c:v>
                </c:pt>
                <c:pt idx="271">
                  <c:v>-0.99939082701909576</c:v>
                </c:pt>
                <c:pt idx="272">
                  <c:v>-0.9975640502598242</c:v>
                </c:pt>
                <c:pt idx="273">
                  <c:v>-0.99452189536827329</c:v>
                </c:pt>
                <c:pt idx="274">
                  <c:v>-0.99026806874157036</c:v>
                </c:pt>
                <c:pt idx="275">
                  <c:v>-0.98480775301220813</c:v>
                </c:pt>
                <c:pt idx="276">
                  <c:v>-0.9781476007338058</c:v>
                </c:pt>
                <c:pt idx="277">
                  <c:v>-0.97029572627599636</c:v>
                </c:pt>
                <c:pt idx="278">
                  <c:v>-0.96126169593831889</c:v>
                </c:pt>
                <c:pt idx="279">
                  <c:v>-0.95105651629515364</c:v>
                </c:pt>
                <c:pt idx="280">
                  <c:v>-0.93969262078590865</c:v>
                </c:pt>
                <c:pt idx="281">
                  <c:v>-0.92718385456678787</c:v>
                </c:pt>
                <c:pt idx="282">
                  <c:v>-0.91354545764260153</c:v>
                </c:pt>
                <c:pt idx="283">
                  <c:v>-0.89879404629916704</c:v>
                </c:pt>
                <c:pt idx="284">
                  <c:v>-0.88294759285892721</c:v>
                </c:pt>
                <c:pt idx="285">
                  <c:v>-0.86602540378443826</c:v>
                </c:pt>
                <c:pt idx="286">
                  <c:v>-0.84804809615642573</c:v>
                </c:pt>
                <c:pt idx="287">
                  <c:v>-0.82903757255504174</c:v>
                </c:pt>
                <c:pt idx="288">
                  <c:v>-0.80901699437494767</c:v>
                </c:pt>
                <c:pt idx="289">
                  <c:v>-0.78801075360672246</c:v>
                </c:pt>
                <c:pt idx="290">
                  <c:v>-0.76604444311897879</c:v>
                </c:pt>
                <c:pt idx="291">
                  <c:v>-0.74314482547739524</c:v>
                </c:pt>
                <c:pt idx="292">
                  <c:v>-0.7193398003386513</c:v>
                </c:pt>
                <c:pt idx="293">
                  <c:v>-0.6946583704589977</c:v>
                </c:pt>
                <c:pt idx="294">
                  <c:v>-0.66913060635885768</c:v>
                </c:pt>
                <c:pt idx="295">
                  <c:v>-0.64278760968653903</c:v>
                </c:pt>
                <c:pt idx="296">
                  <c:v>-0.61566147532565829</c:v>
                </c:pt>
                <c:pt idx="297">
                  <c:v>-0.58778525229247347</c:v>
                </c:pt>
                <c:pt idx="298">
                  <c:v>-0.55919290347074746</c:v>
                </c:pt>
                <c:pt idx="299">
                  <c:v>-0.52991926423320601</c:v>
                </c:pt>
                <c:pt idx="300">
                  <c:v>-0.49999999999999983</c:v>
                </c:pt>
                <c:pt idx="301">
                  <c:v>-0.46947156278589097</c:v>
                </c:pt>
                <c:pt idx="302">
                  <c:v>-0.43837114678907796</c:v>
                </c:pt>
                <c:pt idx="303">
                  <c:v>-0.40673664307580115</c:v>
                </c:pt>
                <c:pt idx="304">
                  <c:v>-0.37460659341591335</c:v>
                </c:pt>
                <c:pt idx="305">
                  <c:v>-0.34202014332566877</c:v>
                </c:pt>
                <c:pt idx="306">
                  <c:v>-0.30901699437494784</c:v>
                </c:pt>
                <c:pt idx="307">
                  <c:v>-0.27563735581699994</c:v>
                </c:pt>
                <c:pt idx="308">
                  <c:v>-0.24192189559966717</c:v>
                </c:pt>
                <c:pt idx="309">
                  <c:v>-0.20791169081775918</c:v>
                </c:pt>
                <c:pt idx="310">
                  <c:v>-0.17364817766693058</c:v>
                </c:pt>
                <c:pt idx="311">
                  <c:v>-0.13917310096006605</c:v>
                </c:pt>
                <c:pt idx="312">
                  <c:v>-0.10452846326765448</c:v>
                </c:pt>
                <c:pt idx="313">
                  <c:v>-6.9756473744126704E-2</c:v>
                </c:pt>
                <c:pt idx="314">
                  <c:v>-3.489949670250278E-2</c:v>
                </c:pt>
                <c:pt idx="315">
                  <c:v>-4.28801959218017E-16</c:v>
                </c:pt>
                <c:pt idx="316">
                  <c:v>3.489949670250015E-2</c:v>
                </c:pt>
                <c:pt idx="317">
                  <c:v>6.9756473744125858E-2</c:v>
                </c:pt>
                <c:pt idx="318">
                  <c:v>0.10452846326765362</c:v>
                </c:pt>
                <c:pt idx="319">
                  <c:v>0.13917310096006522</c:v>
                </c:pt>
                <c:pt idx="320">
                  <c:v>0.17364817766692972</c:v>
                </c:pt>
                <c:pt idx="321">
                  <c:v>0.20791169081775834</c:v>
                </c:pt>
                <c:pt idx="322">
                  <c:v>0.24192189559966634</c:v>
                </c:pt>
                <c:pt idx="323">
                  <c:v>0.27563735581699916</c:v>
                </c:pt>
                <c:pt idx="324">
                  <c:v>0.30901699437494701</c:v>
                </c:pt>
                <c:pt idx="325">
                  <c:v>0.34202014332566794</c:v>
                </c:pt>
                <c:pt idx="326">
                  <c:v>0.3746065934159109</c:v>
                </c:pt>
                <c:pt idx="327">
                  <c:v>0.40673664307580032</c:v>
                </c:pt>
                <c:pt idx="328">
                  <c:v>0.43837114678907557</c:v>
                </c:pt>
                <c:pt idx="329">
                  <c:v>0.4694715627858902</c:v>
                </c:pt>
                <c:pt idx="330">
                  <c:v>0.49999999999999911</c:v>
                </c:pt>
                <c:pt idx="331">
                  <c:v>0.52991926423320523</c:v>
                </c:pt>
                <c:pt idx="332">
                  <c:v>0.55919290347074679</c:v>
                </c:pt>
                <c:pt idx="333">
                  <c:v>0.5877852522924728</c:v>
                </c:pt>
                <c:pt idx="334">
                  <c:v>0.61566147532565896</c:v>
                </c:pt>
                <c:pt idx="335">
                  <c:v>0.64278760968653836</c:v>
                </c:pt>
                <c:pt idx="336">
                  <c:v>0.66913060635885835</c:v>
                </c:pt>
                <c:pt idx="337">
                  <c:v>0.69465837045899581</c:v>
                </c:pt>
                <c:pt idx="338">
                  <c:v>0.71933980033865064</c:v>
                </c:pt>
                <c:pt idx="339">
                  <c:v>0.74314482547739358</c:v>
                </c:pt>
                <c:pt idx="340">
                  <c:v>0.76604444311897824</c:v>
                </c:pt>
                <c:pt idx="341">
                  <c:v>0.78801075360672079</c:v>
                </c:pt>
                <c:pt idx="342">
                  <c:v>0.80901699437494712</c:v>
                </c:pt>
                <c:pt idx="343">
                  <c:v>0.82903757255504218</c:v>
                </c:pt>
                <c:pt idx="344">
                  <c:v>0.84804809615642529</c:v>
                </c:pt>
                <c:pt idx="345">
                  <c:v>0.86602540378443871</c:v>
                </c:pt>
                <c:pt idx="346">
                  <c:v>0.88294759285892677</c:v>
                </c:pt>
                <c:pt idx="347">
                  <c:v>0.8987940462991667</c:v>
                </c:pt>
                <c:pt idx="348">
                  <c:v>0.91354545764260042</c:v>
                </c:pt>
                <c:pt idx="349">
                  <c:v>0.92718385456678754</c:v>
                </c:pt>
                <c:pt idx="350">
                  <c:v>0.93969262078590776</c:v>
                </c:pt>
                <c:pt idx="351">
                  <c:v>0.95105651629515342</c:v>
                </c:pt>
                <c:pt idx="352">
                  <c:v>0.96126169593831867</c:v>
                </c:pt>
                <c:pt idx="353">
                  <c:v>0.97029572627599614</c:v>
                </c:pt>
                <c:pt idx="354">
                  <c:v>0.97814760073380569</c:v>
                </c:pt>
                <c:pt idx="355">
                  <c:v>0.98480775301220802</c:v>
                </c:pt>
                <c:pt idx="356">
                  <c:v>0.99026806874157047</c:v>
                </c:pt>
                <c:pt idx="357">
                  <c:v>0.99452189536827318</c:v>
                </c:pt>
                <c:pt idx="358">
                  <c:v>0.99756405025982431</c:v>
                </c:pt>
                <c:pt idx="359">
                  <c:v>0.99939082701909565</c:v>
                </c:pt>
                <c:pt idx="360">
                  <c:v>1</c:v>
                </c:pt>
                <c:pt idx="361">
                  <c:v>0.99939082701909576</c:v>
                </c:pt>
                <c:pt idx="362">
                  <c:v>0.99756405025982431</c:v>
                </c:pt>
                <c:pt idx="363">
                  <c:v>0.99452189536827329</c:v>
                </c:pt>
                <c:pt idx="364">
                  <c:v>0.99026806874157036</c:v>
                </c:pt>
                <c:pt idx="365">
                  <c:v>0.98480775301220791</c:v>
                </c:pt>
                <c:pt idx="366">
                  <c:v>0.97814760073380591</c:v>
                </c:pt>
                <c:pt idx="367">
                  <c:v>0.97029572627599636</c:v>
                </c:pt>
                <c:pt idx="368">
                  <c:v>0.96126169593831934</c:v>
                </c:pt>
                <c:pt idx="369">
                  <c:v>0.95105651629515375</c:v>
                </c:pt>
                <c:pt idx="370">
                  <c:v>0.93969262078590865</c:v>
                </c:pt>
                <c:pt idx="371">
                  <c:v>0.9271838545667872</c:v>
                </c:pt>
                <c:pt idx="372">
                  <c:v>0.91354545764260153</c:v>
                </c:pt>
                <c:pt idx="373">
                  <c:v>0.89879404629916715</c:v>
                </c:pt>
                <c:pt idx="374">
                  <c:v>0.88294759285892643</c:v>
                </c:pt>
                <c:pt idx="375">
                  <c:v>0.86602540378443915</c:v>
                </c:pt>
                <c:pt idx="376">
                  <c:v>0.84804809615642585</c:v>
                </c:pt>
                <c:pt idx="377">
                  <c:v>0.82903757255504174</c:v>
                </c:pt>
                <c:pt idx="378">
                  <c:v>0.80901699437494767</c:v>
                </c:pt>
                <c:pt idx="379">
                  <c:v>0.78801075360672257</c:v>
                </c:pt>
                <c:pt idx="380">
                  <c:v>0.76604444311897768</c:v>
                </c:pt>
                <c:pt idx="381">
                  <c:v>0.74314482547739535</c:v>
                </c:pt>
                <c:pt idx="382">
                  <c:v>0.71933980033865141</c:v>
                </c:pt>
                <c:pt idx="383">
                  <c:v>0.69465837045899903</c:v>
                </c:pt>
                <c:pt idx="384">
                  <c:v>0.66913060635885901</c:v>
                </c:pt>
                <c:pt idx="385">
                  <c:v>0.64278760968653914</c:v>
                </c:pt>
                <c:pt idx="386">
                  <c:v>0.6156614753256584</c:v>
                </c:pt>
                <c:pt idx="387">
                  <c:v>0.58778525229247214</c:v>
                </c:pt>
                <c:pt idx="388">
                  <c:v>0.55919290347074757</c:v>
                </c:pt>
                <c:pt idx="389">
                  <c:v>0.52991926423320457</c:v>
                </c:pt>
                <c:pt idx="390">
                  <c:v>0.50000000000000144</c:v>
                </c:pt>
                <c:pt idx="391">
                  <c:v>0.46947156278589108</c:v>
                </c:pt>
                <c:pt idx="392">
                  <c:v>0.43837114678907807</c:v>
                </c:pt>
                <c:pt idx="393">
                  <c:v>0.40673664307580126</c:v>
                </c:pt>
                <c:pt idx="394">
                  <c:v>0.37460659341591346</c:v>
                </c:pt>
                <c:pt idx="395">
                  <c:v>0.34202014332566888</c:v>
                </c:pt>
                <c:pt idx="396">
                  <c:v>0.30901699437494623</c:v>
                </c:pt>
                <c:pt idx="397">
                  <c:v>0.27563735581700011</c:v>
                </c:pt>
                <c:pt idx="398">
                  <c:v>0.24192189559966729</c:v>
                </c:pt>
                <c:pt idx="399">
                  <c:v>0.20791169081776104</c:v>
                </c:pt>
                <c:pt idx="400">
                  <c:v>0.17364817766693069</c:v>
                </c:pt>
                <c:pt idx="401">
                  <c:v>0.13917310096006619</c:v>
                </c:pt>
                <c:pt idx="402">
                  <c:v>0.10452846326765283</c:v>
                </c:pt>
                <c:pt idx="403">
                  <c:v>6.9756473744126829E-2</c:v>
                </c:pt>
                <c:pt idx="404">
                  <c:v>3.4899496702501129E-2</c:v>
                </c:pt>
                <c:pt idx="405">
                  <c:v>2.3276736441091295E-15</c:v>
                </c:pt>
                <c:pt idx="406">
                  <c:v>-3.4899496702500026E-2</c:v>
                </c:pt>
                <c:pt idx="407">
                  <c:v>-6.9756473744125733E-2</c:v>
                </c:pt>
                <c:pt idx="408">
                  <c:v>-0.10452846326765174</c:v>
                </c:pt>
                <c:pt idx="409">
                  <c:v>-0.13917310096006508</c:v>
                </c:pt>
                <c:pt idx="410">
                  <c:v>-0.17364817766692961</c:v>
                </c:pt>
                <c:pt idx="411">
                  <c:v>-0.20791169081775995</c:v>
                </c:pt>
                <c:pt idx="412">
                  <c:v>-0.24192189559966623</c:v>
                </c:pt>
                <c:pt idx="413">
                  <c:v>-0.27563735581699905</c:v>
                </c:pt>
                <c:pt idx="414">
                  <c:v>-0.30901699437494518</c:v>
                </c:pt>
                <c:pt idx="415">
                  <c:v>-0.34202014332566782</c:v>
                </c:pt>
                <c:pt idx="416">
                  <c:v>-0.3746065934159124</c:v>
                </c:pt>
                <c:pt idx="417">
                  <c:v>-0.40673664307580021</c:v>
                </c:pt>
                <c:pt idx="418">
                  <c:v>-0.43837114678907707</c:v>
                </c:pt>
                <c:pt idx="419">
                  <c:v>-0.46947156278589008</c:v>
                </c:pt>
                <c:pt idx="420">
                  <c:v>-0.50000000000000056</c:v>
                </c:pt>
                <c:pt idx="421">
                  <c:v>-0.52991926423320368</c:v>
                </c:pt>
                <c:pt idx="422">
                  <c:v>-0.55919290347074668</c:v>
                </c:pt>
                <c:pt idx="423">
                  <c:v>-0.58778525229247269</c:v>
                </c:pt>
                <c:pt idx="424">
                  <c:v>-0.61566147532565751</c:v>
                </c:pt>
                <c:pt idx="425">
                  <c:v>-0.64278760968653825</c:v>
                </c:pt>
                <c:pt idx="426">
                  <c:v>-0.66913060635885824</c:v>
                </c:pt>
                <c:pt idx="427">
                  <c:v>-0.69465837045899825</c:v>
                </c:pt>
                <c:pt idx="428">
                  <c:v>-0.71933980033865064</c:v>
                </c:pt>
                <c:pt idx="429">
                  <c:v>-0.74314482547739469</c:v>
                </c:pt>
                <c:pt idx="430">
                  <c:v>-0.76604444311897701</c:v>
                </c:pt>
                <c:pt idx="431">
                  <c:v>-0.78801075360672179</c:v>
                </c:pt>
                <c:pt idx="432">
                  <c:v>-0.80901699437494712</c:v>
                </c:pt>
                <c:pt idx="433">
                  <c:v>-0.82903757255504218</c:v>
                </c:pt>
                <c:pt idx="434">
                  <c:v>-0.84804809615642529</c:v>
                </c:pt>
                <c:pt idx="435">
                  <c:v>-0.8660254037844386</c:v>
                </c:pt>
                <c:pt idx="436">
                  <c:v>-0.88294759285892588</c:v>
                </c:pt>
                <c:pt idx="437">
                  <c:v>-0.89879404629916659</c:v>
                </c:pt>
                <c:pt idx="438">
                  <c:v>-0.91354545764260109</c:v>
                </c:pt>
                <c:pt idx="439">
                  <c:v>-0.92718385456678676</c:v>
                </c:pt>
                <c:pt idx="440">
                  <c:v>-0.93969262078590832</c:v>
                </c:pt>
                <c:pt idx="441">
                  <c:v>-0.95105651629515342</c:v>
                </c:pt>
                <c:pt idx="442">
                  <c:v>-0.96126169593831912</c:v>
                </c:pt>
                <c:pt idx="443">
                  <c:v>-0.97029572627599614</c:v>
                </c:pt>
                <c:pt idx="444">
                  <c:v>-0.97814760073380569</c:v>
                </c:pt>
                <c:pt idx="445">
                  <c:v>-0.98480775301220769</c:v>
                </c:pt>
                <c:pt idx="446">
                  <c:v>-0.99026806874157025</c:v>
                </c:pt>
                <c:pt idx="447">
                  <c:v>-0.99452189536827318</c:v>
                </c:pt>
                <c:pt idx="448">
                  <c:v>-0.99756405025982431</c:v>
                </c:pt>
                <c:pt idx="449">
                  <c:v>-0.99939082701909576</c:v>
                </c:pt>
                <c:pt idx="450">
                  <c:v>-1</c:v>
                </c:pt>
                <c:pt idx="451">
                  <c:v>-0.99939082701909565</c:v>
                </c:pt>
                <c:pt idx="452">
                  <c:v>-0.99756405025982431</c:v>
                </c:pt>
                <c:pt idx="453">
                  <c:v>-0.99452189536827329</c:v>
                </c:pt>
                <c:pt idx="454">
                  <c:v>-0.99026806874157058</c:v>
                </c:pt>
                <c:pt idx="455">
                  <c:v>-0.98480775301220824</c:v>
                </c:pt>
                <c:pt idx="456">
                  <c:v>-0.97814760073380591</c:v>
                </c:pt>
                <c:pt idx="457">
                  <c:v>-0.97029572627599647</c:v>
                </c:pt>
                <c:pt idx="458">
                  <c:v>-0.96126169593831945</c:v>
                </c:pt>
                <c:pt idx="459">
                  <c:v>-0.95105651629515431</c:v>
                </c:pt>
                <c:pt idx="460">
                  <c:v>-0.93969262078590876</c:v>
                </c:pt>
                <c:pt idx="461">
                  <c:v>-0.92718385456678731</c:v>
                </c:pt>
                <c:pt idx="462">
                  <c:v>-0.9135454576426002</c:v>
                </c:pt>
                <c:pt idx="463">
                  <c:v>-0.89879404629916715</c:v>
                </c:pt>
                <c:pt idx="464">
                  <c:v>-0.88294759285892654</c:v>
                </c:pt>
                <c:pt idx="465">
                  <c:v>-0.86602540378443926</c:v>
                </c:pt>
                <c:pt idx="466">
                  <c:v>-0.84804809615642585</c:v>
                </c:pt>
                <c:pt idx="467">
                  <c:v>-0.82903757255504285</c:v>
                </c:pt>
                <c:pt idx="468">
                  <c:v>-0.80901699437494778</c:v>
                </c:pt>
                <c:pt idx="469">
                  <c:v>-0.78801075360672368</c:v>
                </c:pt>
                <c:pt idx="470">
                  <c:v>-0.7660444431189789</c:v>
                </c:pt>
                <c:pt idx="471">
                  <c:v>-0.74314482547739424</c:v>
                </c:pt>
                <c:pt idx="472">
                  <c:v>-0.71933980033865264</c:v>
                </c:pt>
                <c:pt idx="473">
                  <c:v>-0.69465837045899792</c:v>
                </c:pt>
                <c:pt idx="474">
                  <c:v>-0.66913060635885779</c:v>
                </c:pt>
                <c:pt idx="475">
                  <c:v>-0.64278760968654058</c:v>
                </c:pt>
                <c:pt idx="476">
                  <c:v>-0.61566147532565851</c:v>
                </c:pt>
                <c:pt idx="477">
                  <c:v>-0.58778525229247225</c:v>
                </c:pt>
                <c:pt idx="478">
                  <c:v>-0.55919290347074768</c:v>
                </c:pt>
                <c:pt idx="479">
                  <c:v>-0.52991926423320468</c:v>
                </c:pt>
                <c:pt idx="480">
                  <c:v>-0.50000000000000155</c:v>
                </c:pt>
                <c:pt idx="481">
                  <c:v>-0.46947156278589119</c:v>
                </c:pt>
                <c:pt idx="482">
                  <c:v>-0.43837114678907657</c:v>
                </c:pt>
                <c:pt idx="483">
                  <c:v>-0.40673664307580137</c:v>
                </c:pt>
                <c:pt idx="484">
                  <c:v>-0.3746065934159119</c:v>
                </c:pt>
                <c:pt idx="485">
                  <c:v>-0.34202014332567066</c:v>
                </c:pt>
                <c:pt idx="486">
                  <c:v>-0.30901699437494806</c:v>
                </c:pt>
                <c:pt idx="487">
                  <c:v>-0.27563735581700188</c:v>
                </c:pt>
                <c:pt idx="488">
                  <c:v>-0.24192189559966915</c:v>
                </c:pt>
                <c:pt idx="489">
                  <c:v>-0.2079116908177594</c:v>
                </c:pt>
                <c:pt idx="490">
                  <c:v>-0.17364817766693255</c:v>
                </c:pt>
                <c:pt idx="491">
                  <c:v>-0.1391731009600663</c:v>
                </c:pt>
                <c:pt idx="492">
                  <c:v>-0.10452846326765296</c:v>
                </c:pt>
                <c:pt idx="493">
                  <c:v>-6.9756473744123415E-2</c:v>
                </c:pt>
                <c:pt idx="494">
                  <c:v>-3.4899496702501247E-2</c:v>
                </c:pt>
                <c:pt idx="495">
                  <c:v>1.1025251892005095E-15</c:v>
                </c:pt>
                <c:pt idx="496">
                  <c:v>3.4899496702499901E-2</c:v>
                </c:pt>
                <c:pt idx="497">
                  <c:v>6.9756473744125608E-2</c:v>
                </c:pt>
                <c:pt idx="498">
                  <c:v>0.10452846326765163</c:v>
                </c:pt>
                <c:pt idx="499">
                  <c:v>0.13917310096006497</c:v>
                </c:pt>
                <c:pt idx="500">
                  <c:v>0.17364817766692772</c:v>
                </c:pt>
                <c:pt idx="501">
                  <c:v>0.20791169081775809</c:v>
                </c:pt>
                <c:pt idx="502">
                  <c:v>0.24192189559966781</c:v>
                </c:pt>
                <c:pt idx="503">
                  <c:v>0.27563735581699722</c:v>
                </c:pt>
                <c:pt idx="504">
                  <c:v>0.30901699437494679</c:v>
                </c:pt>
                <c:pt idx="505">
                  <c:v>0.34202014332566605</c:v>
                </c:pt>
                <c:pt idx="506">
                  <c:v>0.37460659341591068</c:v>
                </c:pt>
                <c:pt idx="507">
                  <c:v>0.4067366430758001</c:v>
                </c:pt>
                <c:pt idx="508">
                  <c:v>0.43837114678907857</c:v>
                </c:pt>
                <c:pt idx="509">
                  <c:v>0.46947156278588997</c:v>
                </c:pt>
                <c:pt idx="510">
                  <c:v>0.50000000000000044</c:v>
                </c:pt>
                <c:pt idx="511">
                  <c:v>0.52991926423320357</c:v>
                </c:pt>
                <c:pt idx="512">
                  <c:v>0.55919290347074657</c:v>
                </c:pt>
                <c:pt idx="513">
                  <c:v>0.58778525229247403</c:v>
                </c:pt>
                <c:pt idx="514">
                  <c:v>0.6156614753256574</c:v>
                </c:pt>
                <c:pt idx="515">
                  <c:v>0.64278760968653958</c:v>
                </c:pt>
                <c:pt idx="516">
                  <c:v>0.66913060635885679</c:v>
                </c:pt>
                <c:pt idx="517">
                  <c:v>0.69465837045899692</c:v>
                </c:pt>
                <c:pt idx="518">
                  <c:v>0.7193398003386493</c:v>
                </c:pt>
                <c:pt idx="519">
                  <c:v>0.74314482547739336</c:v>
                </c:pt>
                <c:pt idx="520">
                  <c:v>0.76604444311897812</c:v>
                </c:pt>
                <c:pt idx="521">
                  <c:v>0.78801075360672068</c:v>
                </c:pt>
                <c:pt idx="522">
                  <c:v>0.80901699437494701</c:v>
                </c:pt>
                <c:pt idx="523">
                  <c:v>0.82903757255504207</c:v>
                </c:pt>
                <c:pt idx="524">
                  <c:v>0.84804809615642707</c:v>
                </c:pt>
                <c:pt idx="525">
                  <c:v>0.8660254037844386</c:v>
                </c:pt>
                <c:pt idx="526">
                  <c:v>0.88294759285892754</c:v>
                </c:pt>
                <c:pt idx="527">
                  <c:v>0.89879404629916659</c:v>
                </c:pt>
                <c:pt idx="528">
                  <c:v>0.91354545764260109</c:v>
                </c:pt>
                <c:pt idx="529">
                  <c:v>0.92718385456678676</c:v>
                </c:pt>
                <c:pt idx="530">
                  <c:v>0.93969262078590832</c:v>
                </c:pt>
                <c:pt idx="531">
                  <c:v>0.95105651629515275</c:v>
                </c:pt>
                <c:pt idx="532">
                  <c:v>0.96126169593831856</c:v>
                </c:pt>
                <c:pt idx="533">
                  <c:v>0.9702957262759957</c:v>
                </c:pt>
                <c:pt idx="534">
                  <c:v>0.97814760073380524</c:v>
                </c:pt>
                <c:pt idx="535">
                  <c:v>0.98480775301220802</c:v>
                </c:pt>
                <c:pt idx="536">
                  <c:v>0.99026806874156992</c:v>
                </c:pt>
                <c:pt idx="537">
                  <c:v>0.99452189536827318</c:v>
                </c:pt>
                <c:pt idx="538">
                  <c:v>0.9975640502598242</c:v>
                </c:pt>
                <c:pt idx="539">
                  <c:v>0.99939082701909576</c:v>
                </c:pt>
                <c:pt idx="540">
                  <c:v>1</c:v>
                </c:pt>
                <c:pt idx="541">
                  <c:v>0.99939082701909576</c:v>
                </c:pt>
                <c:pt idx="542">
                  <c:v>0.99756405025982431</c:v>
                </c:pt>
                <c:pt idx="543">
                  <c:v>0.9945218953682734</c:v>
                </c:pt>
                <c:pt idx="544">
                  <c:v>0.99026806874157014</c:v>
                </c:pt>
                <c:pt idx="545">
                  <c:v>0.98480775301220824</c:v>
                </c:pt>
                <c:pt idx="546">
                  <c:v>0.97814760073380558</c:v>
                </c:pt>
                <c:pt idx="547">
                  <c:v>0.97029572627599692</c:v>
                </c:pt>
                <c:pt idx="548">
                  <c:v>0.96126169593831901</c:v>
                </c:pt>
                <c:pt idx="549">
                  <c:v>0.95105651629515431</c:v>
                </c:pt>
                <c:pt idx="550">
                  <c:v>0.93969262078590876</c:v>
                </c:pt>
                <c:pt idx="551">
                  <c:v>0.92718385456678865</c:v>
                </c:pt>
                <c:pt idx="552">
                  <c:v>0.91354545764260164</c:v>
                </c:pt>
                <c:pt idx="553">
                  <c:v>0.89879404629916726</c:v>
                </c:pt>
                <c:pt idx="554">
                  <c:v>0.88294759285892654</c:v>
                </c:pt>
                <c:pt idx="555">
                  <c:v>0.8660254037844376</c:v>
                </c:pt>
                <c:pt idx="556">
                  <c:v>0.84804809615642596</c:v>
                </c:pt>
                <c:pt idx="557">
                  <c:v>0.82903757255504085</c:v>
                </c:pt>
                <c:pt idx="558">
                  <c:v>0.8090169943749479</c:v>
                </c:pt>
                <c:pt idx="559">
                  <c:v>0.78801075360672157</c:v>
                </c:pt>
                <c:pt idx="560">
                  <c:v>0.76604444311897901</c:v>
                </c:pt>
                <c:pt idx="561">
                  <c:v>0.74314482547739436</c:v>
                </c:pt>
                <c:pt idx="562">
                  <c:v>0.71933980033865275</c:v>
                </c:pt>
                <c:pt idx="563">
                  <c:v>0.69465837045899803</c:v>
                </c:pt>
                <c:pt idx="564">
                  <c:v>0.66913060635886057</c:v>
                </c:pt>
                <c:pt idx="565">
                  <c:v>0.6427876096865407</c:v>
                </c:pt>
                <c:pt idx="566">
                  <c:v>0.61566147532565862</c:v>
                </c:pt>
                <c:pt idx="567">
                  <c:v>0.58778525229247514</c:v>
                </c:pt>
                <c:pt idx="568">
                  <c:v>0.55919290347074779</c:v>
                </c:pt>
                <c:pt idx="569">
                  <c:v>0.52991926423320479</c:v>
                </c:pt>
                <c:pt idx="570">
                  <c:v>0.49999999999999861</c:v>
                </c:pt>
                <c:pt idx="571">
                  <c:v>0.46947156278589131</c:v>
                </c:pt>
                <c:pt idx="572">
                  <c:v>0.43837114678907668</c:v>
                </c:pt>
                <c:pt idx="573">
                  <c:v>0.40673664307580149</c:v>
                </c:pt>
                <c:pt idx="574">
                  <c:v>0.37460659341591201</c:v>
                </c:pt>
                <c:pt idx="575">
                  <c:v>0.34202014332567077</c:v>
                </c:pt>
                <c:pt idx="576">
                  <c:v>0.30901699437494817</c:v>
                </c:pt>
                <c:pt idx="577">
                  <c:v>0.27563735581699861</c:v>
                </c:pt>
                <c:pt idx="578">
                  <c:v>0.24192189559966926</c:v>
                </c:pt>
                <c:pt idx="579">
                  <c:v>0.20791169081775954</c:v>
                </c:pt>
                <c:pt idx="580">
                  <c:v>0.17364817766693269</c:v>
                </c:pt>
                <c:pt idx="581">
                  <c:v>0.13917310096006641</c:v>
                </c:pt>
                <c:pt idx="582">
                  <c:v>0.10452846326765662</c:v>
                </c:pt>
                <c:pt idx="583">
                  <c:v>6.9756473744127079E-2</c:v>
                </c:pt>
                <c:pt idx="584">
                  <c:v>3.4899496702501372E-2</c:v>
                </c:pt>
                <c:pt idx="585">
                  <c:v>-9.8001034370964746E-16</c:v>
                </c:pt>
                <c:pt idx="586">
                  <c:v>-3.4899496702499783E-2</c:v>
                </c:pt>
                <c:pt idx="587">
                  <c:v>-6.9756473744125483E-2</c:v>
                </c:pt>
                <c:pt idx="588">
                  <c:v>-0.10452846326765503</c:v>
                </c:pt>
                <c:pt idx="589">
                  <c:v>-0.13917310096006485</c:v>
                </c:pt>
                <c:pt idx="590">
                  <c:v>-0.17364817766693111</c:v>
                </c:pt>
                <c:pt idx="591">
                  <c:v>-0.20791169081775798</c:v>
                </c:pt>
                <c:pt idx="592">
                  <c:v>-0.2419218955996677</c:v>
                </c:pt>
                <c:pt idx="593">
                  <c:v>-0.27563735581699705</c:v>
                </c:pt>
                <c:pt idx="594">
                  <c:v>-0.30901699437494667</c:v>
                </c:pt>
                <c:pt idx="595">
                  <c:v>-0.34202014332566594</c:v>
                </c:pt>
                <c:pt idx="596">
                  <c:v>-0.37460659341591057</c:v>
                </c:pt>
                <c:pt idx="597">
                  <c:v>-0.40673664307579677</c:v>
                </c:pt>
                <c:pt idx="598">
                  <c:v>-0.43837114678907524</c:v>
                </c:pt>
                <c:pt idx="599">
                  <c:v>-0.46947156278588986</c:v>
                </c:pt>
                <c:pt idx="600">
                  <c:v>-0.50000000000000033</c:v>
                </c:pt>
                <c:pt idx="601">
                  <c:v>-0.52991926423320646</c:v>
                </c:pt>
                <c:pt idx="602">
                  <c:v>-0.55919290347074646</c:v>
                </c:pt>
                <c:pt idx="603">
                  <c:v>-0.58778525229247391</c:v>
                </c:pt>
                <c:pt idx="604">
                  <c:v>-0.61566147532565729</c:v>
                </c:pt>
                <c:pt idx="605">
                  <c:v>-0.64278760968653947</c:v>
                </c:pt>
                <c:pt idx="606">
                  <c:v>-0.66913060635885668</c:v>
                </c:pt>
                <c:pt idx="607">
                  <c:v>-0.69465837045899681</c:v>
                </c:pt>
                <c:pt idx="608">
                  <c:v>-0.71933980033864919</c:v>
                </c:pt>
                <c:pt idx="609">
                  <c:v>-0.74314482547739324</c:v>
                </c:pt>
                <c:pt idx="610">
                  <c:v>-0.76604444311897801</c:v>
                </c:pt>
                <c:pt idx="611">
                  <c:v>-0.78801075360672057</c:v>
                </c:pt>
                <c:pt idx="612">
                  <c:v>-0.8090169943749469</c:v>
                </c:pt>
                <c:pt idx="613">
                  <c:v>-0.82903757255503996</c:v>
                </c:pt>
                <c:pt idx="614">
                  <c:v>-0.84804809615642507</c:v>
                </c:pt>
                <c:pt idx="615">
                  <c:v>-0.86602540378443849</c:v>
                </c:pt>
                <c:pt idx="616">
                  <c:v>-0.88294759285892743</c:v>
                </c:pt>
                <c:pt idx="617">
                  <c:v>-0.89879404629916659</c:v>
                </c:pt>
                <c:pt idx="618">
                  <c:v>-0.91354545764260109</c:v>
                </c:pt>
                <c:pt idx="619">
                  <c:v>-0.92718385456678809</c:v>
                </c:pt>
                <c:pt idx="620">
                  <c:v>-0.93969262078590821</c:v>
                </c:pt>
                <c:pt idx="621">
                  <c:v>-0.95105651629515386</c:v>
                </c:pt>
                <c:pt idx="622">
                  <c:v>-0.96126169593831856</c:v>
                </c:pt>
                <c:pt idx="623">
                  <c:v>-0.97029572627599647</c:v>
                </c:pt>
                <c:pt idx="624">
                  <c:v>-0.97814760073380524</c:v>
                </c:pt>
                <c:pt idx="625">
                  <c:v>-0.98480775301220791</c:v>
                </c:pt>
                <c:pt idx="626">
                  <c:v>-0.99026806874156992</c:v>
                </c:pt>
                <c:pt idx="627">
                  <c:v>-0.99452189536827318</c:v>
                </c:pt>
                <c:pt idx="628">
                  <c:v>-0.99756405025982398</c:v>
                </c:pt>
                <c:pt idx="629">
                  <c:v>-0.99939082701909565</c:v>
                </c:pt>
                <c:pt idx="630">
                  <c:v>-1</c:v>
                </c:pt>
                <c:pt idx="631">
                  <c:v>-0.99939082701909576</c:v>
                </c:pt>
                <c:pt idx="632">
                  <c:v>-0.99756405025982431</c:v>
                </c:pt>
                <c:pt idx="633">
                  <c:v>-0.9945218953682734</c:v>
                </c:pt>
                <c:pt idx="634">
                  <c:v>-0.99026806874157014</c:v>
                </c:pt>
                <c:pt idx="635">
                  <c:v>-0.98480775301220824</c:v>
                </c:pt>
                <c:pt idx="636">
                  <c:v>-0.97814760073380558</c:v>
                </c:pt>
                <c:pt idx="637">
                  <c:v>-0.97029572627599692</c:v>
                </c:pt>
                <c:pt idx="638">
                  <c:v>-0.96126169593831901</c:v>
                </c:pt>
                <c:pt idx="639">
                  <c:v>-0.95105651629515442</c:v>
                </c:pt>
                <c:pt idx="640">
                  <c:v>-0.93969262078590887</c:v>
                </c:pt>
                <c:pt idx="641">
                  <c:v>-0.92718385456678731</c:v>
                </c:pt>
                <c:pt idx="642">
                  <c:v>-0.91354545764260175</c:v>
                </c:pt>
                <c:pt idx="643">
                  <c:v>-0.89879404629916726</c:v>
                </c:pt>
                <c:pt idx="644">
                  <c:v>-0.88294759285892832</c:v>
                </c:pt>
                <c:pt idx="645">
                  <c:v>-0.86602540378443937</c:v>
                </c:pt>
                <c:pt idx="646">
                  <c:v>-0.84804809615642607</c:v>
                </c:pt>
                <c:pt idx="647">
                  <c:v>-0.82903757255504096</c:v>
                </c:pt>
                <c:pt idx="648">
                  <c:v>-0.8090169943749479</c:v>
                </c:pt>
                <c:pt idx="649">
                  <c:v>-0.78801075360672168</c:v>
                </c:pt>
                <c:pt idx="650">
                  <c:v>-0.76604444311897912</c:v>
                </c:pt>
                <c:pt idx="651">
                  <c:v>-0.74314482547739447</c:v>
                </c:pt>
                <c:pt idx="652">
                  <c:v>-0.71933980033865286</c:v>
                </c:pt>
                <c:pt idx="653">
                  <c:v>-0.69465837045899548</c:v>
                </c:pt>
                <c:pt idx="654">
                  <c:v>-0.66913060635885802</c:v>
                </c:pt>
                <c:pt idx="655">
                  <c:v>-0.64278760968654081</c:v>
                </c:pt>
                <c:pt idx="656">
                  <c:v>-0.61566147532566151</c:v>
                </c:pt>
                <c:pt idx="657">
                  <c:v>-0.58778525229247247</c:v>
                </c:pt>
                <c:pt idx="658">
                  <c:v>-0.5591929034707479</c:v>
                </c:pt>
                <c:pt idx="659">
                  <c:v>-0.5299192642332079</c:v>
                </c:pt>
                <c:pt idx="660">
                  <c:v>-0.50000000000000178</c:v>
                </c:pt>
                <c:pt idx="661">
                  <c:v>-0.46947156278589142</c:v>
                </c:pt>
                <c:pt idx="662">
                  <c:v>-0.43837114678907679</c:v>
                </c:pt>
                <c:pt idx="663">
                  <c:v>-0.4067366430758016</c:v>
                </c:pt>
                <c:pt idx="664">
                  <c:v>-0.37460659341591213</c:v>
                </c:pt>
                <c:pt idx="665">
                  <c:v>-0.34202014332566755</c:v>
                </c:pt>
                <c:pt idx="666">
                  <c:v>-0.30901699437494828</c:v>
                </c:pt>
                <c:pt idx="667">
                  <c:v>-0.27563735581700216</c:v>
                </c:pt>
                <c:pt idx="668">
                  <c:v>-0.24192189559966593</c:v>
                </c:pt>
                <c:pt idx="669">
                  <c:v>-0.20791169081775965</c:v>
                </c:pt>
                <c:pt idx="670">
                  <c:v>-0.1736481776669328</c:v>
                </c:pt>
                <c:pt idx="671">
                  <c:v>-0.13917310096007007</c:v>
                </c:pt>
                <c:pt idx="672">
                  <c:v>-0.10452846326765321</c:v>
                </c:pt>
                <c:pt idx="673">
                  <c:v>-6.9756473744127204E-2</c:v>
                </c:pt>
                <c:pt idx="674">
                  <c:v>-3.4899496702505042E-2</c:v>
                </c:pt>
                <c:pt idx="675">
                  <c:v>8.5749549821878546E-16</c:v>
                </c:pt>
                <c:pt idx="676">
                  <c:v>3.4899496702499658E-2</c:v>
                </c:pt>
                <c:pt idx="677">
                  <c:v>6.9756473744125372E-2</c:v>
                </c:pt>
                <c:pt idx="678">
                  <c:v>0.10452846326765138</c:v>
                </c:pt>
                <c:pt idx="679">
                  <c:v>0.13917310096006472</c:v>
                </c:pt>
                <c:pt idx="680">
                  <c:v>0.173648177666931</c:v>
                </c:pt>
                <c:pt idx="681">
                  <c:v>0.20791169081775784</c:v>
                </c:pt>
                <c:pt idx="682">
                  <c:v>0.24192189559966415</c:v>
                </c:pt>
                <c:pt idx="683">
                  <c:v>0.27563735581700038</c:v>
                </c:pt>
                <c:pt idx="684">
                  <c:v>0.30901699437494656</c:v>
                </c:pt>
                <c:pt idx="685">
                  <c:v>0.34202014332566583</c:v>
                </c:pt>
                <c:pt idx="686">
                  <c:v>0.37460659341591374</c:v>
                </c:pt>
                <c:pt idx="687">
                  <c:v>0.40673664307579988</c:v>
                </c:pt>
                <c:pt idx="688">
                  <c:v>0.43837114678907518</c:v>
                </c:pt>
                <c:pt idx="689">
                  <c:v>0.46947156278588664</c:v>
                </c:pt>
                <c:pt idx="690">
                  <c:v>0.50000000000000022</c:v>
                </c:pt>
                <c:pt idx="691">
                  <c:v>0.52991926423320335</c:v>
                </c:pt>
                <c:pt idx="692">
                  <c:v>0.55919290347074635</c:v>
                </c:pt>
                <c:pt idx="693">
                  <c:v>0.58778525229247092</c:v>
                </c:pt>
                <c:pt idx="694">
                  <c:v>0.61566147532565718</c:v>
                </c:pt>
                <c:pt idx="695">
                  <c:v>0.64278760968653936</c:v>
                </c:pt>
                <c:pt idx="696">
                  <c:v>0.66913060635885668</c:v>
                </c:pt>
                <c:pt idx="697">
                  <c:v>0.69465837045899925</c:v>
                </c:pt>
                <c:pt idx="698">
                  <c:v>0.71933980033865152</c:v>
                </c:pt>
                <c:pt idx="699">
                  <c:v>0.74314482547739324</c:v>
                </c:pt>
                <c:pt idx="700">
                  <c:v>0.76604444311897568</c:v>
                </c:pt>
                <c:pt idx="701">
                  <c:v>0.78801075360672268</c:v>
                </c:pt>
                <c:pt idx="702">
                  <c:v>0.8090169943749469</c:v>
                </c:pt>
                <c:pt idx="703">
                  <c:v>0.82903757255503996</c:v>
                </c:pt>
                <c:pt idx="704">
                  <c:v>0.84804809615642507</c:v>
                </c:pt>
                <c:pt idx="705">
                  <c:v>0.86602540378443849</c:v>
                </c:pt>
                <c:pt idx="706">
                  <c:v>0.88294759285892577</c:v>
                </c:pt>
                <c:pt idx="707">
                  <c:v>0.89879404629916648</c:v>
                </c:pt>
                <c:pt idx="708">
                  <c:v>0.91354545764260098</c:v>
                </c:pt>
                <c:pt idx="709">
                  <c:v>0.92718385456678665</c:v>
                </c:pt>
                <c:pt idx="710">
                  <c:v>0.93969262078590821</c:v>
                </c:pt>
                <c:pt idx="711">
                  <c:v>0.95105651629515275</c:v>
                </c:pt>
                <c:pt idx="712">
                  <c:v>0.96126169593831945</c:v>
                </c:pt>
                <c:pt idx="713">
                  <c:v>0.97029572627599647</c:v>
                </c:pt>
                <c:pt idx="714">
                  <c:v>0.97814760073380524</c:v>
                </c:pt>
                <c:pt idx="715">
                  <c:v>0.98480775301220858</c:v>
                </c:pt>
                <c:pt idx="716">
                  <c:v>0.99026806874157036</c:v>
                </c:pt>
                <c:pt idx="717">
                  <c:v>0.99452189536827318</c:v>
                </c:pt>
                <c:pt idx="718">
                  <c:v>0.99756405025982398</c:v>
                </c:pt>
                <c:pt idx="719">
                  <c:v>0.99939082701909576</c:v>
                </c:pt>
                <c:pt idx="720">
                  <c:v>1</c:v>
                </c:pt>
              </c:numCache>
            </c:numRef>
          </c:val>
          <c:smooth val="0"/>
          <c:extLst>
            <c:ext xmlns:c16="http://schemas.microsoft.com/office/drawing/2014/chart" uri="{C3380CC4-5D6E-409C-BE32-E72D297353CC}">
              <c16:uniqueId val="{00000000-BB49-7B4D-9AD0-A0917CA65DCD}"/>
            </c:ext>
          </c:extLst>
        </c:ser>
        <c:dLbls>
          <c:showLegendKey val="0"/>
          <c:showVal val="0"/>
          <c:showCatName val="0"/>
          <c:showSerName val="0"/>
          <c:showPercent val="0"/>
          <c:showBubbleSize val="0"/>
        </c:dLbls>
        <c:smooth val="0"/>
        <c:axId val="1530775535"/>
        <c:axId val="1530577375"/>
      </c:lineChart>
      <c:catAx>
        <c:axId val="1530775535"/>
        <c:scaling>
          <c:orientation val="minMax"/>
        </c:scaling>
        <c:delete val="1"/>
        <c:axPos val="b"/>
        <c:majorTickMark val="none"/>
        <c:minorTickMark val="none"/>
        <c:tickLblPos val="nextTo"/>
        <c:crossAx val="1530577375"/>
        <c:crosses val="autoZero"/>
        <c:auto val="1"/>
        <c:lblAlgn val="ctr"/>
        <c:lblOffset val="100"/>
        <c:noMultiLvlLbl val="0"/>
      </c:catAx>
      <c:valAx>
        <c:axId val="1530577375"/>
        <c:scaling>
          <c:orientation val="minMax"/>
          <c:max val="1"/>
          <c:min val="-1"/>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07755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val>
            <c:numRef>
              <c:f>Sheet1!$C$3:$C$723</c:f>
              <c:numCache>
                <c:formatCode>General</c:formatCode>
                <c:ptCount val="721"/>
                <c:pt idx="0">
                  <c:v>1</c:v>
                </c:pt>
                <c:pt idx="1">
                  <c:v>0.99452189536827329</c:v>
                </c:pt>
                <c:pt idx="2">
                  <c:v>0.97814760073380569</c:v>
                </c:pt>
                <c:pt idx="3">
                  <c:v>0.95105651629515353</c:v>
                </c:pt>
                <c:pt idx="4">
                  <c:v>0.91354545764260087</c:v>
                </c:pt>
                <c:pt idx="5">
                  <c:v>0.86602540378443871</c:v>
                </c:pt>
                <c:pt idx="6">
                  <c:v>0.80901699437494745</c:v>
                </c:pt>
                <c:pt idx="7">
                  <c:v>0.74314482547739424</c:v>
                </c:pt>
                <c:pt idx="8">
                  <c:v>0.66913060635885824</c:v>
                </c:pt>
                <c:pt idx="9">
                  <c:v>0.58778525229247314</c:v>
                </c:pt>
                <c:pt idx="10">
                  <c:v>0.50000000000000011</c:v>
                </c:pt>
                <c:pt idx="11">
                  <c:v>0.40673664307580021</c:v>
                </c:pt>
                <c:pt idx="12">
                  <c:v>0.30901699437494745</c:v>
                </c:pt>
                <c:pt idx="13">
                  <c:v>0.20791169081775945</c:v>
                </c:pt>
                <c:pt idx="14">
                  <c:v>0.10452846326765346</c:v>
                </c:pt>
                <c:pt idx="15">
                  <c:v>6.1257422745431001E-17</c:v>
                </c:pt>
                <c:pt idx="16">
                  <c:v>-0.10452846326765333</c:v>
                </c:pt>
                <c:pt idx="17">
                  <c:v>-0.20791169081775912</c:v>
                </c:pt>
                <c:pt idx="18">
                  <c:v>-0.30901699437494734</c:v>
                </c:pt>
                <c:pt idx="19">
                  <c:v>-0.40673664307580004</c:v>
                </c:pt>
                <c:pt idx="20">
                  <c:v>-0.49999999999999978</c:v>
                </c:pt>
                <c:pt idx="21">
                  <c:v>-0.58778525229247303</c:v>
                </c:pt>
                <c:pt idx="22">
                  <c:v>-0.66913060635885824</c:v>
                </c:pt>
                <c:pt idx="23">
                  <c:v>-0.74314482547739402</c:v>
                </c:pt>
                <c:pt idx="24">
                  <c:v>-0.80901699437494734</c:v>
                </c:pt>
                <c:pt idx="25">
                  <c:v>-0.86602540378443871</c:v>
                </c:pt>
                <c:pt idx="26">
                  <c:v>-0.91354545764260076</c:v>
                </c:pt>
                <c:pt idx="27">
                  <c:v>-0.95105651629515353</c:v>
                </c:pt>
                <c:pt idx="28">
                  <c:v>-0.97814760073380569</c:v>
                </c:pt>
                <c:pt idx="29">
                  <c:v>-0.99452189536827329</c:v>
                </c:pt>
                <c:pt idx="30">
                  <c:v>-1</c:v>
                </c:pt>
                <c:pt idx="31">
                  <c:v>-0.9945218953682734</c:v>
                </c:pt>
                <c:pt idx="32">
                  <c:v>-0.97814760073380569</c:v>
                </c:pt>
                <c:pt idx="33">
                  <c:v>-0.95105651629515353</c:v>
                </c:pt>
                <c:pt idx="34">
                  <c:v>-0.91354545764260109</c:v>
                </c:pt>
                <c:pt idx="35">
                  <c:v>-0.8660254037844386</c:v>
                </c:pt>
                <c:pt idx="36">
                  <c:v>-0.80901699437494756</c:v>
                </c:pt>
                <c:pt idx="37">
                  <c:v>-0.74314482547739424</c:v>
                </c:pt>
                <c:pt idx="38">
                  <c:v>-0.66913060635885846</c:v>
                </c:pt>
                <c:pt idx="39">
                  <c:v>-0.58778525229247325</c:v>
                </c:pt>
                <c:pt idx="40">
                  <c:v>-0.50000000000000044</c:v>
                </c:pt>
                <c:pt idx="41">
                  <c:v>-0.4067366430758001</c:v>
                </c:pt>
                <c:pt idx="42">
                  <c:v>-0.30901699437494756</c:v>
                </c:pt>
                <c:pt idx="43">
                  <c:v>-0.20791169081775979</c:v>
                </c:pt>
                <c:pt idx="44">
                  <c:v>-0.10452846326765336</c:v>
                </c:pt>
                <c:pt idx="45">
                  <c:v>-1.83772268236293E-16</c:v>
                </c:pt>
                <c:pt idx="46">
                  <c:v>0.10452846326765299</c:v>
                </c:pt>
                <c:pt idx="47">
                  <c:v>0.20791169081775857</c:v>
                </c:pt>
                <c:pt idx="48">
                  <c:v>0.30901699437494723</c:v>
                </c:pt>
                <c:pt idx="49">
                  <c:v>0.40673664307580054</c:v>
                </c:pt>
                <c:pt idx="50">
                  <c:v>0.50000000000000011</c:v>
                </c:pt>
                <c:pt idx="51">
                  <c:v>0.58778525229247292</c:v>
                </c:pt>
                <c:pt idx="52">
                  <c:v>0.66913060635885779</c:v>
                </c:pt>
                <c:pt idx="53">
                  <c:v>0.74314482547739424</c:v>
                </c:pt>
                <c:pt idx="54">
                  <c:v>0.80901699437494734</c:v>
                </c:pt>
                <c:pt idx="55">
                  <c:v>0.86602540378443837</c:v>
                </c:pt>
                <c:pt idx="56">
                  <c:v>0.91354545764260098</c:v>
                </c:pt>
                <c:pt idx="57">
                  <c:v>0.95105651629515353</c:v>
                </c:pt>
                <c:pt idx="58">
                  <c:v>0.97814760073380558</c:v>
                </c:pt>
                <c:pt idx="59">
                  <c:v>0.99452189536827329</c:v>
                </c:pt>
                <c:pt idx="60">
                  <c:v>1</c:v>
                </c:pt>
                <c:pt idx="61">
                  <c:v>0.9945218953682734</c:v>
                </c:pt>
                <c:pt idx="62">
                  <c:v>0.9781476007338058</c:v>
                </c:pt>
                <c:pt idx="63">
                  <c:v>0.95105651629515364</c:v>
                </c:pt>
                <c:pt idx="64">
                  <c:v>0.91354545764260109</c:v>
                </c:pt>
                <c:pt idx="65">
                  <c:v>0.86602540378443904</c:v>
                </c:pt>
                <c:pt idx="66">
                  <c:v>0.80901699437494701</c:v>
                </c:pt>
                <c:pt idx="67">
                  <c:v>0.74314482547739402</c:v>
                </c:pt>
                <c:pt idx="68">
                  <c:v>0.6691306063588589</c:v>
                </c:pt>
                <c:pt idx="69">
                  <c:v>0.58778525229247403</c:v>
                </c:pt>
                <c:pt idx="70">
                  <c:v>0.49999999999999972</c:v>
                </c:pt>
                <c:pt idx="71">
                  <c:v>0.40673664307580021</c:v>
                </c:pt>
                <c:pt idx="72">
                  <c:v>0.30901699437494773</c:v>
                </c:pt>
                <c:pt idx="73">
                  <c:v>0.20791169081775904</c:v>
                </c:pt>
                <c:pt idx="74">
                  <c:v>0.10452846326765347</c:v>
                </c:pt>
                <c:pt idx="75">
                  <c:v>3.06287113727155E-16</c:v>
                </c:pt>
                <c:pt idx="76">
                  <c:v>-0.10452846326765287</c:v>
                </c:pt>
                <c:pt idx="77">
                  <c:v>-0.20791169081776018</c:v>
                </c:pt>
                <c:pt idx="78">
                  <c:v>-0.30901699437494712</c:v>
                </c:pt>
                <c:pt idx="79">
                  <c:v>-0.40673664307580043</c:v>
                </c:pt>
                <c:pt idx="80">
                  <c:v>-0.49999999999999922</c:v>
                </c:pt>
                <c:pt idx="81">
                  <c:v>-0.58778525229247292</c:v>
                </c:pt>
                <c:pt idx="82">
                  <c:v>-0.66913060635885846</c:v>
                </c:pt>
                <c:pt idx="83">
                  <c:v>-0.74314482547739358</c:v>
                </c:pt>
                <c:pt idx="84">
                  <c:v>-0.80901699437494723</c:v>
                </c:pt>
                <c:pt idx="85">
                  <c:v>-0.86602540378443882</c:v>
                </c:pt>
                <c:pt idx="86">
                  <c:v>-0.91354545764260053</c:v>
                </c:pt>
                <c:pt idx="87">
                  <c:v>-0.95105651629515342</c:v>
                </c:pt>
                <c:pt idx="88">
                  <c:v>-0.97814760073380569</c:v>
                </c:pt>
                <c:pt idx="89">
                  <c:v>-0.99452189536827329</c:v>
                </c:pt>
                <c:pt idx="90">
                  <c:v>-1</c:v>
                </c:pt>
                <c:pt idx="91">
                  <c:v>-0.99452189536827329</c:v>
                </c:pt>
                <c:pt idx="92">
                  <c:v>-0.9781476007338058</c:v>
                </c:pt>
                <c:pt idx="93">
                  <c:v>-0.95105651629515364</c:v>
                </c:pt>
                <c:pt idx="94">
                  <c:v>-0.91354545764260153</c:v>
                </c:pt>
                <c:pt idx="95">
                  <c:v>-0.86602540378443826</c:v>
                </c:pt>
                <c:pt idx="96">
                  <c:v>-0.80901699437494767</c:v>
                </c:pt>
                <c:pt idx="97">
                  <c:v>-0.74314482547739524</c:v>
                </c:pt>
                <c:pt idx="98">
                  <c:v>-0.66913060635885768</c:v>
                </c:pt>
                <c:pt idx="99">
                  <c:v>-0.58778525229247347</c:v>
                </c:pt>
                <c:pt idx="100">
                  <c:v>-0.49999999999999983</c:v>
                </c:pt>
                <c:pt idx="101">
                  <c:v>-0.40673664307580115</c:v>
                </c:pt>
                <c:pt idx="102">
                  <c:v>-0.30901699437494784</c:v>
                </c:pt>
                <c:pt idx="103">
                  <c:v>-0.20791169081775918</c:v>
                </c:pt>
                <c:pt idx="104">
                  <c:v>-0.10452846326765448</c:v>
                </c:pt>
                <c:pt idx="105">
                  <c:v>-4.28801959218017E-16</c:v>
                </c:pt>
                <c:pt idx="106">
                  <c:v>0.10452846326765362</c:v>
                </c:pt>
                <c:pt idx="107">
                  <c:v>0.20791169081775834</c:v>
                </c:pt>
                <c:pt idx="108">
                  <c:v>0.30901699437494701</c:v>
                </c:pt>
                <c:pt idx="109">
                  <c:v>0.40673664307580032</c:v>
                </c:pt>
                <c:pt idx="110">
                  <c:v>0.49999999999999911</c:v>
                </c:pt>
                <c:pt idx="111">
                  <c:v>0.5877852522924728</c:v>
                </c:pt>
                <c:pt idx="112">
                  <c:v>0.66913060635885835</c:v>
                </c:pt>
                <c:pt idx="113">
                  <c:v>0.74314482547739358</c:v>
                </c:pt>
                <c:pt idx="114">
                  <c:v>0.80901699437494712</c:v>
                </c:pt>
                <c:pt idx="115">
                  <c:v>0.86602540378443871</c:v>
                </c:pt>
                <c:pt idx="116">
                  <c:v>0.91354545764260042</c:v>
                </c:pt>
                <c:pt idx="117">
                  <c:v>0.95105651629515342</c:v>
                </c:pt>
                <c:pt idx="118">
                  <c:v>0.97814760073380569</c:v>
                </c:pt>
                <c:pt idx="119">
                  <c:v>0.99452189536827318</c:v>
                </c:pt>
                <c:pt idx="120">
                  <c:v>1</c:v>
                </c:pt>
                <c:pt idx="121">
                  <c:v>0.99452189536827329</c:v>
                </c:pt>
                <c:pt idx="122">
                  <c:v>0.97814760073380591</c:v>
                </c:pt>
                <c:pt idx="123">
                  <c:v>0.95105651629515375</c:v>
                </c:pt>
                <c:pt idx="124">
                  <c:v>0.91354545764260153</c:v>
                </c:pt>
                <c:pt idx="125">
                  <c:v>0.86602540378443915</c:v>
                </c:pt>
                <c:pt idx="126">
                  <c:v>0.80901699437494767</c:v>
                </c:pt>
                <c:pt idx="127">
                  <c:v>0.74314482547739535</c:v>
                </c:pt>
                <c:pt idx="128">
                  <c:v>0.66913060635885901</c:v>
                </c:pt>
                <c:pt idx="129">
                  <c:v>0.58778525229247214</c:v>
                </c:pt>
                <c:pt idx="130">
                  <c:v>0.50000000000000144</c:v>
                </c:pt>
                <c:pt idx="131">
                  <c:v>0.40673664307580126</c:v>
                </c:pt>
                <c:pt idx="132">
                  <c:v>0.30901699437494623</c:v>
                </c:pt>
                <c:pt idx="133">
                  <c:v>0.20791169081776104</c:v>
                </c:pt>
                <c:pt idx="134">
                  <c:v>0.10452846326765283</c:v>
                </c:pt>
                <c:pt idx="135">
                  <c:v>2.3276736441091295E-15</c:v>
                </c:pt>
                <c:pt idx="136">
                  <c:v>-0.10452846326765174</c:v>
                </c:pt>
                <c:pt idx="137">
                  <c:v>-0.20791169081775995</c:v>
                </c:pt>
                <c:pt idx="138">
                  <c:v>-0.30901699437494518</c:v>
                </c:pt>
                <c:pt idx="139">
                  <c:v>-0.40673664307580021</c:v>
                </c:pt>
                <c:pt idx="140">
                  <c:v>-0.50000000000000056</c:v>
                </c:pt>
                <c:pt idx="141">
                  <c:v>-0.58778525229247269</c:v>
                </c:pt>
                <c:pt idx="142">
                  <c:v>-0.66913060635885824</c:v>
                </c:pt>
                <c:pt idx="143">
                  <c:v>-0.74314482547739469</c:v>
                </c:pt>
                <c:pt idx="144">
                  <c:v>-0.80901699437494712</c:v>
                </c:pt>
                <c:pt idx="145">
                  <c:v>-0.8660254037844386</c:v>
                </c:pt>
                <c:pt idx="146">
                  <c:v>-0.91354545764260109</c:v>
                </c:pt>
                <c:pt idx="147">
                  <c:v>-0.95105651629515342</c:v>
                </c:pt>
                <c:pt idx="148">
                  <c:v>-0.97814760073380569</c:v>
                </c:pt>
                <c:pt idx="149">
                  <c:v>-0.99452189536827318</c:v>
                </c:pt>
                <c:pt idx="150">
                  <c:v>-1</c:v>
                </c:pt>
                <c:pt idx="151">
                  <c:v>-0.99452189536827329</c:v>
                </c:pt>
                <c:pt idx="152">
                  <c:v>-0.97814760073380591</c:v>
                </c:pt>
                <c:pt idx="153">
                  <c:v>-0.95105651629515431</c:v>
                </c:pt>
                <c:pt idx="154">
                  <c:v>-0.9135454576426002</c:v>
                </c:pt>
                <c:pt idx="155">
                  <c:v>-0.86602540378443926</c:v>
                </c:pt>
                <c:pt idx="156">
                  <c:v>-0.80901699437494778</c:v>
                </c:pt>
                <c:pt idx="157">
                  <c:v>-0.74314482547739424</c:v>
                </c:pt>
                <c:pt idx="158">
                  <c:v>-0.66913060635885779</c:v>
                </c:pt>
                <c:pt idx="159">
                  <c:v>-0.58778525229247225</c:v>
                </c:pt>
                <c:pt idx="160">
                  <c:v>-0.50000000000000155</c:v>
                </c:pt>
                <c:pt idx="161">
                  <c:v>-0.40673664307580137</c:v>
                </c:pt>
                <c:pt idx="162">
                  <c:v>-0.30901699437494806</c:v>
                </c:pt>
                <c:pt idx="163">
                  <c:v>-0.2079116908177594</c:v>
                </c:pt>
                <c:pt idx="164">
                  <c:v>-0.10452846326765296</c:v>
                </c:pt>
                <c:pt idx="165">
                  <c:v>1.1025251892005095E-15</c:v>
                </c:pt>
                <c:pt idx="166">
                  <c:v>0.10452846326765163</c:v>
                </c:pt>
                <c:pt idx="167">
                  <c:v>0.20791169081775809</c:v>
                </c:pt>
                <c:pt idx="168">
                  <c:v>0.30901699437494679</c:v>
                </c:pt>
                <c:pt idx="169">
                  <c:v>0.4067366430758001</c:v>
                </c:pt>
                <c:pt idx="170">
                  <c:v>0.50000000000000044</c:v>
                </c:pt>
                <c:pt idx="171">
                  <c:v>0.58778525229247403</c:v>
                </c:pt>
                <c:pt idx="172">
                  <c:v>0.66913060635885679</c:v>
                </c:pt>
                <c:pt idx="173">
                  <c:v>0.74314482547739336</c:v>
                </c:pt>
                <c:pt idx="174">
                  <c:v>0.80901699437494701</c:v>
                </c:pt>
                <c:pt idx="175">
                  <c:v>0.8660254037844386</c:v>
                </c:pt>
                <c:pt idx="176">
                  <c:v>0.91354545764260109</c:v>
                </c:pt>
                <c:pt idx="177">
                  <c:v>0.95105651629515275</c:v>
                </c:pt>
                <c:pt idx="178">
                  <c:v>0.97814760073380524</c:v>
                </c:pt>
                <c:pt idx="179">
                  <c:v>0.99452189536827318</c:v>
                </c:pt>
                <c:pt idx="180">
                  <c:v>1</c:v>
                </c:pt>
                <c:pt idx="181">
                  <c:v>0.9945218953682734</c:v>
                </c:pt>
                <c:pt idx="182">
                  <c:v>0.97814760073380558</c:v>
                </c:pt>
                <c:pt idx="183">
                  <c:v>0.95105651629515431</c:v>
                </c:pt>
                <c:pt idx="184">
                  <c:v>0.91354545764260164</c:v>
                </c:pt>
                <c:pt idx="185">
                  <c:v>0.8660254037844376</c:v>
                </c:pt>
                <c:pt idx="186">
                  <c:v>0.8090169943749479</c:v>
                </c:pt>
                <c:pt idx="187">
                  <c:v>0.74314482547739436</c:v>
                </c:pt>
                <c:pt idx="188">
                  <c:v>0.66913060635886057</c:v>
                </c:pt>
                <c:pt idx="189">
                  <c:v>0.58778525229247514</c:v>
                </c:pt>
                <c:pt idx="190">
                  <c:v>0.49999999999999861</c:v>
                </c:pt>
                <c:pt idx="191">
                  <c:v>0.40673664307580149</c:v>
                </c:pt>
                <c:pt idx="192">
                  <c:v>0.30901699437494817</c:v>
                </c:pt>
                <c:pt idx="193">
                  <c:v>0.20791169081775954</c:v>
                </c:pt>
                <c:pt idx="194">
                  <c:v>0.10452846326765662</c:v>
                </c:pt>
                <c:pt idx="195">
                  <c:v>-9.8001034370964746E-16</c:v>
                </c:pt>
                <c:pt idx="196">
                  <c:v>-0.10452846326765503</c:v>
                </c:pt>
                <c:pt idx="197">
                  <c:v>-0.20791169081775798</c:v>
                </c:pt>
                <c:pt idx="198">
                  <c:v>-0.30901699437494667</c:v>
                </c:pt>
                <c:pt idx="199">
                  <c:v>-0.40673664307579677</c:v>
                </c:pt>
                <c:pt idx="200">
                  <c:v>-0.50000000000000033</c:v>
                </c:pt>
                <c:pt idx="201">
                  <c:v>-0.58778525229247391</c:v>
                </c:pt>
                <c:pt idx="202">
                  <c:v>-0.66913060635885668</c:v>
                </c:pt>
                <c:pt idx="203">
                  <c:v>-0.74314482547739324</c:v>
                </c:pt>
                <c:pt idx="204">
                  <c:v>-0.8090169943749469</c:v>
                </c:pt>
                <c:pt idx="205">
                  <c:v>-0.86602540378443849</c:v>
                </c:pt>
                <c:pt idx="206">
                  <c:v>-0.91354545764260109</c:v>
                </c:pt>
                <c:pt idx="207">
                  <c:v>-0.95105651629515386</c:v>
                </c:pt>
                <c:pt idx="208">
                  <c:v>-0.97814760073380524</c:v>
                </c:pt>
                <c:pt idx="209">
                  <c:v>-0.99452189536827318</c:v>
                </c:pt>
                <c:pt idx="210">
                  <c:v>-1</c:v>
                </c:pt>
                <c:pt idx="211">
                  <c:v>-0.9945218953682734</c:v>
                </c:pt>
                <c:pt idx="212">
                  <c:v>-0.97814760073380558</c:v>
                </c:pt>
                <c:pt idx="213">
                  <c:v>-0.95105651629515442</c:v>
                </c:pt>
                <c:pt idx="214">
                  <c:v>-0.91354545764260175</c:v>
                </c:pt>
                <c:pt idx="215">
                  <c:v>-0.86602540378443937</c:v>
                </c:pt>
                <c:pt idx="216">
                  <c:v>-0.8090169943749479</c:v>
                </c:pt>
                <c:pt idx="217">
                  <c:v>-0.74314482547739447</c:v>
                </c:pt>
                <c:pt idx="218">
                  <c:v>-0.66913060635885802</c:v>
                </c:pt>
                <c:pt idx="219">
                  <c:v>-0.58778525229247247</c:v>
                </c:pt>
                <c:pt idx="220">
                  <c:v>-0.50000000000000178</c:v>
                </c:pt>
                <c:pt idx="221">
                  <c:v>-0.4067366430758016</c:v>
                </c:pt>
                <c:pt idx="222">
                  <c:v>-0.30901699437494828</c:v>
                </c:pt>
                <c:pt idx="223">
                  <c:v>-0.20791169081775965</c:v>
                </c:pt>
                <c:pt idx="224">
                  <c:v>-0.10452846326765321</c:v>
                </c:pt>
                <c:pt idx="225">
                  <c:v>8.5749549821878546E-16</c:v>
                </c:pt>
                <c:pt idx="226">
                  <c:v>0.10452846326765138</c:v>
                </c:pt>
                <c:pt idx="227">
                  <c:v>0.20791169081775784</c:v>
                </c:pt>
                <c:pt idx="228">
                  <c:v>0.30901699437494656</c:v>
                </c:pt>
                <c:pt idx="229">
                  <c:v>0.40673664307579988</c:v>
                </c:pt>
                <c:pt idx="230">
                  <c:v>0.50000000000000022</c:v>
                </c:pt>
                <c:pt idx="231">
                  <c:v>0.58778525229247092</c:v>
                </c:pt>
                <c:pt idx="232">
                  <c:v>0.66913060635885668</c:v>
                </c:pt>
                <c:pt idx="233">
                  <c:v>0.74314482547739324</c:v>
                </c:pt>
                <c:pt idx="234">
                  <c:v>0.8090169943749469</c:v>
                </c:pt>
                <c:pt idx="235">
                  <c:v>0.86602540378443849</c:v>
                </c:pt>
                <c:pt idx="236">
                  <c:v>0.91354545764260098</c:v>
                </c:pt>
                <c:pt idx="237">
                  <c:v>0.95105651629515275</c:v>
                </c:pt>
                <c:pt idx="238">
                  <c:v>0.97814760073380524</c:v>
                </c:pt>
                <c:pt idx="239">
                  <c:v>0.99452189536827318</c:v>
                </c:pt>
                <c:pt idx="240">
                  <c:v>1</c:v>
                </c:pt>
                <c:pt idx="241">
                  <c:v>0.9945218953682734</c:v>
                </c:pt>
                <c:pt idx="242">
                  <c:v>0.97814760073380558</c:v>
                </c:pt>
                <c:pt idx="243">
                  <c:v>0.95105651629515442</c:v>
                </c:pt>
                <c:pt idx="244">
                  <c:v>0.91354545764260175</c:v>
                </c:pt>
                <c:pt idx="245">
                  <c:v>0.86602540378443948</c:v>
                </c:pt>
                <c:pt idx="246">
                  <c:v>0.80901699437494801</c:v>
                </c:pt>
                <c:pt idx="247">
                  <c:v>0.74314482547739447</c:v>
                </c:pt>
                <c:pt idx="248">
                  <c:v>0.66913060635886068</c:v>
                </c:pt>
                <c:pt idx="249">
                  <c:v>0.58778525229247536</c:v>
                </c:pt>
                <c:pt idx="250">
                  <c:v>0.50000000000000189</c:v>
                </c:pt>
                <c:pt idx="251">
                  <c:v>0.40673664307580171</c:v>
                </c:pt>
                <c:pt idx="252">
                  <c:v>0.30901699437494839</c:v>
                </c:pt>
                <c:pt idx="253">
                  <c:v>0.20791169081775976</c:v>
                </c:pt>
                <c:pt idx="254">
                  <c:v>0.10452846326765686</c:v>
                </c:pt>
                <c:pt idx="255">
                  <c:v>2.8177330260725775E-15</c:v>
                </c:pt>
                <c:pt idx="256">
                  <c:v>-0.10452846326765125</c:v>
                </c:pt>
                <c:pt idx="257">
                  <c:v>-0.20791169081775773</c:v>
                </c:pt>
                <c:pt idx="258">
                  <c:v>-0.30901699437494978</c:v>
                </c:pt>
                <c:pt idx="259">
                  <c:v>-0.40673664307579654</c:v>
                </c:pt>
                <c:pt idx="260">
                  <c:v>-0.499999999999997</c:v>
                </c:pt>
                <c:pt idx="261">
                  <c:v>-0.58778525229247081</c:v>
                </c:pt>
                <c:pt idx="262">
                  <c:v>-0.66913060635885657</c:v>
                </c:pt>
                <c:pt idx="263">
                  <c:v>-0.74314482547739547</c:v>
                </c:pt>
                <c:pt idx="264">
                  <c:v>-0.80901699437494889</c:v>
                </c:pt>
                <c:pt idx="265">
                  <c:v>-0.8660254037844366</c:v>
                </c:pt>
                <c:pt idx="266">
                  <c:v>-0.91354545764259953</c:v>
                </c:pt>
                <c:pt idx="267">
                  <c:v>-0.95105651629515264</c:v>
                </c:pt>
                <c:pt idx="268">
                  <c:v>-0.97814760073380591</c:v>
                </c:pt>
                <c:pt idx="269">
                  <c:v>-0.99452189536827351</c:v>
                </c:pt>
                <c:pt idx="270">
                  <c:v>-1</c:v>
                </c:pt>
                <c:pt idx="271">
                  <c:v>-0.99452189536827373</c:v>
                </c:pt>
                <c:pt idx="272">
                  <c:v>-0.97814760073380635</c:v>
                </c:pt>
                <c:pt idx="273">
                  <c:v>-0.95105651629515342</c:v>
                </c:pt>
                <c:pt idx="274">
                  <c:v>-0.91354545764260042</c:v>
                </c:pt>
                <c:pt idx="275">
                  <c:v>-0.86602540378443771</c:v>
                </c:pt>
                <c:pt idx="276">
                  <c:v>-0.80901699437495023</c:v>
                </c:pt>
                <c:pt idx="277">
                  <c:v>-0.74314482547739458</c:v>
                </c:pt>
                <c:pt idx="278">
                  <c:v>-0.66913060635885813</c:v>
                </c:pt>
                <c:pt idx="279">
                  <c:v>-0.58778525229247258</c:v>
                </c:pt>
                <c:pt idx="280">
                  <c:v>-0.49999999999999895</c:v>
                </c:pt>
                <c:pt idx="281">
                  <c:v>-0.40673664307579854</c:v>
                </c:pt>
                <c:pt idx="282">
                  <c:v>-0.30901699437494851</c:v>
                </c:pt>
                <c:pt idx="283">
                  <c:v>-0.2079116908177599</c:v>
                </c:pt>
                <c:pt idx="284">
                  <c:v>-0.10452846326765344</c:v>
                </c:pt>
                <c:pt idx="285">
                  <c:v>6.1246580723706145E-16</c:v>
                </c:pt>
                <c:pt idx="286">
                  <c:v>0.10452846326765466</c:v>
                </c:pt>
                <c:pt idx="287">
                  <c:v>0.20791169081775762</c:v>
                </c:pt>
                <c:pt idx="288">
                  <c:v>0.30901699437494629</c:v>
                </c:pt>
                <c:pt idx="289">
                  <c:v>0.40673664307579965</c:v>
                </c:pt>
                <c:pt idx="290">
                  <c:v>0.5</c:v>
                </c:pt>
                <c:pt idx="291">
                  <c:v>0.58778525229247358</c:v>
                </c:pt>
                <c:pt idx="292">
                  <c:v>0.66913060635885913</c:v>
                </c:pt>
                <c:pt idx="293">
                  <c:v>0.74314482547739302</c:v>
                </c:pt>
                <c:pt idx="294">
                  <c:v>0.80901699437494667</c:v>
                </c:pt>
                <c:pt idx="295">
                  <c:v>0.86602540378443837</c:v>
                </c:pt>
                <c:pt idx="296">
                  <c:v>0.91354545764260087</c:v>
                </c:pt>
                <c:pt idx="297">
                  <c:v>0.95105651629515375</c:v>
                </c:pt>
                <c:pt idx="298">
                  <c:v>0.97814760073380513</c:v>
                </c:pt>
                <c:pt idx="299">
                  <c:v>0.99452189536827318</c:v>
                </c:pt>
                <c:pt idx="300">
                  <c:v>1</c:v>
                </c:pt>
                <c:pt idx="301">
                  <c:v>0.9945218953682734</c:v>
                </c:pt>
                <c:pt idx="302">
                  <c:v>0.97814760073380569</c:v>
                </c:pt>
                <c:pt idx="303">
                  <c:v>0.95105651629515342</c:v>
                </c:pt>
                <c:pt idx="304">
                  <c:v>0.91354545764260187</c:v>
                </c:pt>
                <c:pt idx="305">
                  <c:v>0.8660254037844396</c:v>
                </c:pt>
                <c:pt idx="306">
                  <c:v>0.80901699437495023</c:v>
                </c:pt>
                <c:pt idx="307">
                  <c:v>0.74314482547739225</c:v>
                </c:pt>
                <c:pt idx="308">
                  <c:v>0.66913060635885557</c:v>
                </c:pt>
                <c:pt idx="309">
                  <c:v>0.58778525229247558</c:v>
                </c:pt>
                <c:pt idx="310">
                  <c:v>0.50000000000000211</c:v>
                </c:pt>
                <c:pt idx="311">
                  <c:v>0.40673664307580193</c:v>
                </c:pt>
                <c:pt idx="312">
                  <c:v>0.30901699437494862</c:v>
                </c:pt>
                <c:pt idx="313">
                  <c:v>0.20791169081776001</c:v>
                </c:pt>
                <c:pt idx="314">
                  <c:v>0.10452846326765357</c:v>
                </c:pt>
                <c:pt idx="315">
                  <c:v>6.6154763958548024E-15</c:v>
                </c:pt>
                <c:pt idx="316">
                  <c:v>-0.10452846326765454</c:v>
                </c:pt>
                <c:pt idx="317">
                  <c:v>-0.20791169081776098</c:v>
                </c:pt>
                <c:pt idx="318">
                  <c:v>-0.30901699437494956</c:v>
                </c:pt>
                <c:pt idx="319">
                  <c:v>-0.40673664307580282</c:v>
                </c:pt>
                <c:pt idx="320">
                  <c:v>-0.49999999999999684</c:v>
                </c:pt>
                <c:pt idx="321">
                  <c:v>-0.58778525229247058</c:v>
                </c:pt>
                <c:pt idx="322">
                  <c:v>-0.66913060635885635</c:v>
                </c:pt>
                <c:pt idx="323">
                  <c:v>-0.74314482547739291</c:v>
                </c:pt>
                <c:pt idx="324">
                  <c:v>-0.80901699437494667</c:v>
                </c:pt>
                <c:pt idx="325">
                  <c:v>-0.86602540378443826</c:v>
                </c:pt>
                <c:pt idx="326">
                  <c:v>-0.91354545764260087</c:v>
                </c:pt>
                <c:pt idx="327">
                  <c:v>-0.95105651629515375</c:v>
                </c:pt>
                <c:pt idx="328">
                  <c:v>-0.9781476007338058</c:v>
                </c:pt>
                <c:pt idx="329">
                  <c:v>-0.99452189536827351</c:v>
                </c:pt>
                <c:pt idx="330">
                  <c:v>-1</c:v>
                </c:pt>
                <c:pt idx="331">
                  <c:v>-0.99452189536827307</c:v>
                </c:pt>
                <c:pt idx="332">
                  <c:v>-0.97814760073380647</c:v>
                </c:pt>
                <c:pt idx="333">
                  <c:v>-0.95105651629515453</c:v>
                </c:pt>
                <c:pt idx="334">
                  <c:v>-0.91354545764260198</c:v>
                </c:pt>
                <c:pt idx="335">
                  <c:v>-0.8660254037844396</c:v>
                </c:pt>
                <c:pt idx="336">
                  <c:v>-0.80901699437494823</c:v>
                </c:pt>
                <c:pt idx="337">
                  <c:v>-0.7431448254773948</c:v>
                </c:pt>
                <c:pt idx="338">
                  <c:v>-0.66913060635885835</c:v>
                </c:pt>
                <c:pt idx="339">
                  <c:v>-0.5877852522924728</c:v>
                </c:pt>
                <c:pt idx="340">
                  <c:v>-0.49999999999999917</c:v>
                </c:pt>
                <c:pt idx="341">
                  <c:v>-0.40673664307579876</c:v>
                </c:pt>
                <c:pt idx="342">
                  <c:v>-0.3090169943749454</c:v>
                </c:pt>
                <c:pt idx="343">
                  <c:v>-0.20791169081776362</c:v>
                </c:pt>
                <c:pt idx="344">
                  <c:v>-0.10452846326765722</c:v>
                </c:pt>
                <c:pt idx="345">
                  <c:v>-3.1852775625451635E-15</c:v>
                </c:pt>
                <c:pt idx="346">
                  <c:v>0.10452846326765089</c:v>
                </c:pt>
                <c:pt idx="347">
                  <c:v>0.20791169081775737</c:v>
                </c:pt>
                <c:pt idx="348">
                  <c:v>0.30901699437494606</c:v>
                </c:pt>
                <c:pt idx="349">
                  <c:v>0.40673664307579943</c:v>
                </c:pt>
                <c:pt idx="350">
                  <c:v>0.49999999999999978</c:v>
                </c:pt>
                <c:pt idx="351">
                  <c:v>0.58778525229247336</c:v>
                </c:pt>
                <c:pt idx="352">
                  <c:v>0.6691306063588589</c:v>
                </c:pt>
                <c:pt idx="353">
                  <c:v>0.74314482547739524</c:v>
                </c:pt>
                <c:pt idx="354">
                  <c:v>0.80901699437494445</c:v>
                </c:pt>
                <c:pt idx="355">
                  <c:v>0.86602540378443649</c:v>
                </c:pt>
                <c:pt idx="356">
                  <c:v>0.91354545764259931</c:v>
                </c:pt>
                <c:pt idx="357">
                  <c:v>0.95105651629515253</c:v>
                </c:pt>
                <c:pt idx="358">
                  <c:v>0.97814760073380513</c:v>
                </c:pt>
                <c:pt idx="359">
                  <c:v>0.99452189536827307</c:v>
                </c:pt>
                <c:pt idx="360">
                  <c:v>1</c:v>
                </c:pt>
                <c:pt idx="361">
                  <c:v>0.9945218953682734</c:v>
                </c:pt>
                <c:pt idx="362">
                  <c:v>0.97814760073380569</c:v>
                </c:pt>
                <c:pt idx="363">
                  <c:v>0.95105651629515353</c:v>
                </c:pt>
                <c:pt idx="364">
                  <c:v>0.91354545764260053</c:v>
                </c:pt>
                <c:pt idx="365">
                  <c:v>0.86602540378444148</c:v>
                </c:pt>
                <c:pt idx="366">
                  <c:v>0.80901699437495034</c:v>
                </c:pt>
                <c:pt idx="367">
                  <c:v>0.74314482547739724</c:v>
                </c:pt>
                <c:pt idx="368">
                  <c:v>0.66913060635886112</c:v>
                </c:pt>
                <c:pt idx="369">
                  <c:v>0.5877852522924758</c:v>
                </c:pt>
                <c:pt idx="370">
                  <c:v>0.49999999999999617</c:v>
                </c:pt>
                <c:pt idx="371">
                  <c:v>0.40673664307580215</c:v>
                </c:pt>
                <c:pt idx="372">
                  <c:v>0.30901699437494889</c:v>
                </c:pt>
                <c:pt idx="373">
                  <c:v>0.20791169081776026</c:v>
                </c:pt>
                <c:pt idx="374">
                  <c:v>0.10452846326765382</c:v>
                </c:pt>
                <c:pt idx="375">
                  <c:v>-2.4492127076447545E-16</c:v>
                </c:pt>
                <c:pt idx="376">
                  <c:v>-0.10452846326764724</c:v>
                </c:pt>
                <c:pt idx="377">
                  <c:v>-0.20791169081775376</c:v>
                </c:pt>
                <c:pt idx="378">
                  <c:v>-0.30901699437494257</c:v>
                </c:pt>
                <c:pt idx="379">
                  <c:v>-0.4067366430757961</c:v>
                </c:pt>
                <c:pt idx="380">
                  <c:v>-0.50000000000000278</c:v>
                </c:pt>
                <c:pt idx="381">
                  <c:v>-0.58778525229247613</c:v>
                </c:pt>
                <c:pt idx="382">
                  <c:v>-0.66913060635885613</c:v>
                </c:pt>
                <c:pt idx="383">
                  <c:v>-0.7431448254773928</c:v>
                </c:pt>
                <c:pt idx="384">
                  <c:v>-0.80901699437494645</c:v>
                </c:pt>
                <c:pt idx="385">
                  <c:v>-0.86602540378443815</c:v>
                </c:pt>
                <c:pt idx="386">
                  <c:v>-0.91354545764260076</c:v>
                </c:pt>
                <c:pt idx="387">
                  <c:v>-0.95105651629515142</c:v>
                </c:pt>
                <c:pt idx="388">
                  <c:v>-0.97814760073380436</c:v>
                </c:pt>
                <c:pt idx="389">
                  <c:v>-0.99452189536827351</c:v>
                </c:pt>
                <c:pt idx="390">
                  <c:v>-1</c:v>
                </c:pt>
                <c:pt idx="391">
                  <c:v>-0.99452189536827307</c:v>
                </c:pt>
                <c:pt idx="392">
                  <c:v>-0.97814760073380502</c:v>
                </c:pt>
                <c:pt idx="393">
                  <c:v>-0.95105651629515464</c:v>
                </c:pt>
                <c:pt idx="394">
                  <c:v>-0.91354545764260198</c:v>
                </c:pt>
                <c:pt idx="395">
                  <c:v>-0.86602540378443971</c:v>
                </c:pt>
                <c:pt idx="396">
                  <c:v>-0.80901699437494834</c:v>
                </c:pt>
                <c:pt idx="397">
                  <c:v>-0.74314482547739491</c:v>
                </c:pt>
                <c:pt idx="398">
                  <c:v>-0.66913060635886379</c:v>
                </c:pt>
                <c:pt idx="399">
                  <c:v>-0.58778525229247303</c:v>
                </c:pt>
                <c:pt idx="400">
                  <c:v>-0.49999999999999939</c:v>
                </c:pt>
                <c:pt idx="401">
                  <c:v>-0.40673664307579899</c:v>
                </c:pt>
                <c:pt idx="402">
                  <c:v>-0.30901699437494562</c:v>
                </c:pt>
                <c:pt idx="403">
                  <c:v>-0.2079116908177569</c:v>
                </c:pt>
                <c:pt idx="404">
                  <c:v>-0.10452846326765747</c:v>
                </c:pt>
                <c:pt idx="405">
                  <c:v>-3.4303072535268875E-15</c:v>
                </c:pt>
                <c:pt idx="406">
                  <c:v>0.10452846326765064</c:v>
                </c:pt>
                <c:pt idx="407">
                  <c:v>0.20791169081775712</c:v>
                </c:pt>
                <c:pt idx="408">
                  <c:v>0.30901699437494584</c:v>
                </c:pt>
                <c:pt idx="409">
                  <c:v>0.40673664307579921</c:v>
                </c:pt>
                <c:pt idx="410">
                  <c:v>0.49999999999999956</c:v>
                </c:pt>
                <c:pt idx="411">
                  <c:v>0.58778525229247325</c:v>
                </c:pt>
                <c:pt idx="412">
                  <c:v>0.66913060635885868</c:v>
                </c:pt>
                <c:pt idx="413">
                  <c:v>0.74314482547739513</c:v>
                </c:pt>
                <c:pt idx="414">
                  <c:v>0.80901699437494856</c:v>
                </c:pt>
                <c:pt idx="415">
                  <c:v>0.86602540378443627</c:v>
                </c:pt>
                <c:pt idx="416">
                  <c:v>0.9135454576425992</c:v>
                </c:pt>
                <c:pt idx="417">
                  <c:v>0.95105651629515253</c:v>
                </c:pt>
                <c:pt idx="418">
                  <c:v>0.97814760073380502</c:v>
                </c:pt>
                <c:pt idx="419">
                  <c:v>0.99452189536827307</c:v>
                </c:pt>
                <c:pt idx="420">
                  <c:v>1</c:v>
                </c:pt>
                <c:pt idx="421">
                  <c:v>0.9945218953682734</c:v>
                </c:pt>
                <c:pt idx="422">
                  <c:v>0.9781476007338058</c:v>
                </c:pt>
                <c:pt idx="423">
                  <c:v>0.95105651629515353</c:v>
                </c:pt>
                <c:pt idx="424">
                  <c:v>0.91354545764260064</c:v>
                </c:pt>
                <c:pt idx="425">
                  <c:v>0.86602540378443804</c:v>
                </c:pt>
                <c:pt idx="426">
                  <c:v>0.80901699437495056</c:v>
                </c:pt>
                <c:pt idx="427">
                  <c:v>0.74314482547739735</c:v>
                </c:pt>
                <c:pt idx="428">
                  <c:v>0.66913060635886124</c:v>
                </c:pt>
                <c:pt idx="429">
                  <c:v>0.58778525229247602</c:v>
                </c:pt>
                <c:pt idx="430">
                  <c:v>0.50000000000000255</c:v>
                </c:pt>
                <c:pt idx="431">
                  <c:v>0.40673664307580237</c:v>
                </c:pt>
                <c:pt idx="432">
                  <c:v>0.30901699437494912</c:v>
                </c:pt>
                <c:pt idx="433">
                  <c:v>0.20791169081776048</c:v>
                </c:pt>
                <c:pt idx="434">
                  <c:v>0.10452846326765405</c:v>
                </c:pt>
                <c:pt idx="435">
                  <c:v>1.0842021724855044E-19</c:v>
                </c:pt>
                <c:pt idx="436">
                  <c:v>-0.10452846326765405</c:v>
                </c:pt>
                <c:pt idx="437">
                  <c:v>-0.20791169081776048</c:v>
                </c:pt>
                <c:pt idx="438">
                  <c:v>-0.30901699437494912</c:v>
                </c:pt>
                <c:pt idx="439">
                  <c:v>-0.40673664307580237</c:v>
                </c:pt>
                <c:pt idx="440">
                  <c:v>-0.49999999999999639</c:v>
                </c:pt>
                <c:pt idx="441">
                  <c:v>-0.58778525229247025</c:v>
                </c:pt>
                <c:pt idx="442">
                  <c:v>-0.66913060635885602</c:v>
                </c:pt>
                <c:pt idx="443">
                  <c:v>-0.74314482547739258</c:v>
                </c:pt>
                <c:pt idx="444">
                  <c:v>-0.80901699437494634</c:v>
                </c:pt>
                <c:pt idx="445">
                  <c:v>-0.86602540378443804</c:v>
                </c:pt>
                <c:pt idx="446">
                  <c:v>-0.91354545764260064</c:v>
                </c:pt>
                <c:pt idx="447">
                  <c:v>-0.95105651629515353</c:v>
                </c:pt>
                <c:pt idx="448">
                  <c:v>-0.9781476007338058</c:v>
                </c:pt>
                <c:pt idx="449">
                  <c:v>-0.9945218953682734</c:v>
                </c:pt>
                <c:pt idx="450">
                  <c:v>-1</c:v>
                </c:pt>
                <c:pt idx="451">
                  <c:v>-0.99452189536827384</c:v>
                </c:pt>
                <c:pt idx="452">
                  <c:v>-0.97814760073380647</c:v>
                </c:pt>
                <c:pt idx="453">
                  <c:v>-0.95105651629515464</c:v>
                </c:pt>
                <c:pt idx="454">
                  <c:v>-0.91354545764260209</c:v>
                </c:pt>
                <c:pt idx="455">
                  <c:v>-0.86602540378443982</c:v>
                </c:pt>
                <c:pt idx="456">
                  <c:v>-0.80901699437494856</c:v>
                </c:pt>
                <c:pt idx="457">
                  <c:v>-0.74314482547739513</c:v>
                </c:pt>
                <c:pt idx="458">
                  <c:v>-0.66913060635885868</c:v>
                </c:pt>
                <c:pt idx="459">
                  <c:v>-0.58778525229247325</c:v>
                </c:pt>
                <c:pt idx="460">
                  <c:v>-0.49999999999999956</c:v>
                </c:pt>
                <c:pt idx="461">
                  <c:v>-0.40673664307579921</c:v>
                </c:pt>
                <c:pt idx="462">
                  <c:v>-0.30901699437495261</c:v>
                </c:pt>
                <c:pt idx="463">
                  <c:v>-0.20791169081776409</c:v>
                </c:pt>
                <c:pt idx="464">
                  <c:v>-0.10452846326765772</c:v>
                </c:pt>
                <c:pt idx="465">
                  <c:v>-3.6753369445086115E-15</c:v>
                </c:pt>
                <c:pt idx="466">
                  <c:v>0.1045284632676504</c:v>
                </c:pt>
                <c:pt idx="467">
                  <c:v>0.2079116908177569</c:v>
                </c:pt>
                <c:pt idx="468">
                  <c:v>0.30901699437494562</c:v>
                </c:pt>
                <c:pt idx="469">
                  <c:v>0.40673664307579899</c:v>
                </c:pt>
                <c:pt idx="470">
                  <c:v>0.49999999999999939</c:v>
                </c:pt>
                <c:pt idx="471">
                  <c:v>0.58778525229247303</c:v>
                </c:pt>
                <c:pt idx="472">
                  <c:v>0.66913060635885857</c:v>
                </c:pt>
                <c:pt idx="473">
                  <c:v>0.74314482547739491</c:v>
                </c:pt>
                <c:pt idx="474">
                  <c:v>0.80901699437494423</c:v>
                </c:pt>
                <c:pt idx="475">
                  <c:v>0.86602540378443615</c:v>
                </c:pt>
                <c:pt idx="476">
                  <c:v>0.91354545764259909</c:v>
                </c:pt>
                <c:pt idx="477">
                  <c:v>0.95105651629515242</c:v>
                </c:pt>
                <c:pt idx="478">
                  <c:v>0.97814760073380502</c:v>
                </c:pt>
                <c:pt idx="479">
                  <c:v>0.99452189536827307</c:v>
                </c:pt>
                <c:pt idx="480">
                  <c:v>1</c:v>
                </c:pt>
                <c:pt idx="481">
                  <c:v>0.99452189536827351</c:v>
                </c:pt>
                <c:pt idx="482">
                  <c:v>0.9781476007338058</c:v>
                </c:pt>
                <c:pt idx="483">
                  <c:v>0.95105651629515364</c:v>
                </c:pt>
                <c:pt idx="484">
                  <c:v>0.91354545764260076</c:v>
                </c:pt>
                <c:pt idx="485">
                  <c:v>0.86602540378444171</c:v>
                </c:pt>
                <c:pt idx="486">
                  <c:v>0.80901699437495067</c:v>
                </c:pt>
                <c:pt idx="487">
                  <c:v>0.74314482547739757</c:v>
                </c:pt>
                <c:pt idx="488">
                  <c:v>0.66913060635886146</c:v>
                </c:pt>
                <c:pt idx="489">
                  <c:v>0.58778525229247613</c:v>
                </c:pt>
                <c:pt idx="490">
                  <c:v>0.50000000000000278</c:v>
                </c:pt>
                <c:pt idx="491">
                  <c:v>0.4067366430758026</c:v>
                </c:pt>
                <c:pt idx="492">
                  <c:v>0.30901699437494934</c:v>
                </c:pt>
                <c:pt idx="493">
                  <c:v>0.20791169081776073</c:v>
                </c:pt>
                <c:pt idx="494">
                  <c:v>0.1045284632676543</c:v>
                </c:pt>
                <c:pt idx="495">
                  <c:v>2.4513811119897255E-16</c:v>
                </c:pt>
                <c:pt idx="496">
                  <c:v>-0.10452846326764674</c:v>
                </c:pt>
                <c:pt idx="497">
                  <c:v>-0.20791169081775329</c:v>
                </c:pt>
                <c:pt idx="498">
                  <c:v>-0.30901699437494212</c:v>
                </c:pt>
                <c:pt idx="499">
                  <c:v>-0.40673664307579566</c:v>
                </c:pt>
                <c:pt idx="500">
                  <c:v>-0.49999999999999617</c:v>
                </c:pt>
                <c:pt idx="501">
                  <c:v>-0.58778525229247003</c:v>
                </c:pt>
                <c:pt idx="502">
                  <c:v>-0.6691306063588558</c:v>
                </c:pt>
                <c:pt idx="503">
                  <c:v>-0.74314482547739247</c:v>
                </c:pt>
                <c:pt idx="504">
                  <c:v>-0.80901699437494623</c:v>
                </c:pt>
                <c:pt idx="505">
                  <c:v>-0.86602540378443793</c:v>
                </c:pt>
                <c:pt idx="506">
                  <c:v>-0.91354545764260053</c:v>
                </c:pt>
                <c:pt idx="507">
                  <c:v>-0.95105651629515131</c:v>
                </c:pt>
                <c:pt idx="508">
                  <c:v>-0.97814760073380425</c:v>
                </c:pt>
                <c:pt idx="509">
                  <c:v>-0.99452189536827273</c:v>
                </c:pt>
                <c:pt idx="510">
                  <c:v>-1</c:v>
                </c:pt>
                <c:pt idx="511">
                  <c:v>-0.99452189536827384</c:v>
                </c:pt>
                <c:pt idx="512">
                  <c:v>-0.97814760073380658</c:v>
                </c:pt>
                <c:pt idx="513">
                  <c:v>-0.95105651629515475</c:v>
                </c:pt>
                <c:pt idx="514">
                  <c:v>-0.9135454576426022</c:v>
                </c:pt>
                <c:pt idx="515">
                  <c:v>-0.86602540378444004</c:v>
                </c:pt>
                <c:pt idx="516">
                  <c:v>-0.80901699437494445</c:v>
                </c:pt>
                <c:pt idx="517">
                  <c:v>-0.74314482547739047</c:v>
                </c:pt>
                <c:pt idx="518">
                  <c:v>-0.66913060635886423</c:v>
                </c:pt>
                <c:pt idx="519">
                  <c:v>-0.58778525229247913</c:v>
                </c:pt>
                <c:pt idx="520">
                  <c:v>-0.500000000000006</c:v>
                </c:pt>
                <c:pt idx="521">
                  <c:v>-0.40673664307580593</c:v>
                </c:pt>
                <c:pt idx="522">
                  <c:v>-0.30901699437495284</c:v>
                </c:pt>
                <c:pt idx="523">
                  <c:v>-0.20791169081776431</c:v>
                </c:pt>
                <c:pt idx="524">
                  <c:v>-0.10452846326765795</c:v>
                </c:pt>
                <c:pt idx="525">
                  <c:v>-3.9203666354903355E-15</c:v>
                </c:pt>
                <c:pt idx="526">
                  <c:v>0.10452846326765722</c:v>
                </c:pt>
                <c:pt idx="527">
                  <c:v>0.20791169081776359</c:v>
                </c:pt>
                <c:pt idx="528">
                  <c:v>0.30901699437495211</c:v>
                </c:pt>
                <c:pt idx="529">
                  <c:v>0.40673664307579227</c:v>
                </c:pt>
                <c:pt idx="530">
                  <c:v>0.49999999999999301</c:v>
                </c:pt>
                <c:pt idx="531">
                  <c:v>0.58778525229246703</c:v>
                </c:pt>
                <c:pt idx="532">
                  <c:v>0.66913060635885313</c:v>
                </c:pt>
                <c:pt idx="533">
                  <c:v>0.74314482547739003</c:v>
                </c:pt>
                <c:pt idx="534">
                  <c:v>0.80901699437494401</c:v>
                </c:pt>
                <c:pt idx="535">
                  <c:v>0.8660254037844396</c:v>
                </c:pt>
                <c:pt idx="536">
                  <c:v>0.91354545764260198</c:v>
                </c:pt>
                <c:pt idx="537">
                  <c:v>0.95105651629515453</c:v>
                </c:pt>
                <c:pt idx="538">
                  <c:v>0.97814760073380647</c:v>
                </c:pt>
                <c:pt idx="539">
                  <c:v>0.99452189536827373</c:v>
                </c:pt>
                <c:pt idx="540">
                  <c:v>1</c:v>
                </c:pt>
                <c:pt idx="541">
                  <c:v>0.99452189536827429</c:v>
                </c:pt>
                <c:pt idx="542">
                  <c:v>0.97814760073380735</c:v>
                </c:pt>
                <c:pt idx="543">
                  <c:v>0.95105651629515586</c:v>
                </c:pt>
                <c:pt idx="544">
                  <c:v>0.91354545764260375</c:v>
                </c:pt>
                <c:pt idx="545">
                  <c:v>0.86602540378443826</c:v>
                </c:pt>
                <c:pt idx="546">
                  <c:v>0.80901699437494667</c:v>
                </c:pt>
                <c:pt idx="547">
                  <c:v>0.74314482547739291</c:v>
                </c:pt>
                <c:pt idx="548">
                  <c:v>0.66913060635885635</c:v>
                </c:pt>
                <c:pt idx="549">
                  <c:v>0.58778525229247058</c:v>
                </c:pt>
                <c:pt idx="550">
                  <c:v>0.49999999999999684</c:v>
                </c:pt>
                <c:pt idx="551">
                  <c:v>0.40673664307580931</c:v>
                </c:pt>
                <c:pt idx="552">
                  <c:v>0.30901699437495633</c:v>
                </c:pt>
                <c:pt idx="553">
                  <c:v>0.20791169081776792</c:v>
                </c:pt>
                <c:pt idx="554">
                  <c:v>0.10452846326765454</c:v>
                </c:pt>
                <c:pt idx="555">
                  <c:v>4.9016780218069655E-16</c:v>
                </c:pt>
                <c:pt idx="556">
                  <c:v>-0.10452846326765357</c:v>
                </c:pt>
                <c:pt idx="557">
                  <c:v>-0.20791169081776001</c:v>
                </c:pt>
                <c:pt idx="558">
                  <c:v>-0.30901699437494862</c:v>
                </c:pt>
                <c:pt idx="559">
                  <c:v>-0.40673664307580193</c:v>
                </c:pt>
                <c:pt idx="560">
                  <c:v>-0.50000000000000211</c:v>
                </c:pt>
                <c:pt idx="561">
                  <c:v>-0.58778525229247558</c:v>
                </c:pt>
                <c:pt idx="562">
                  <c:v>-0.6691306063588609</c:v>
                </c:pt>
                <c:pt idx="563">
                  <c:v>-0.74314482547738758</c:v>
                </c:pt>
                <c:pt idx="564">
                  <c:v>-0.80901699437494612</c:v>
                </c:pt>
                <c:pt idx="565">
                  <c:v>-0.86602540378443782</c:v>
                </c:pt>
                <c:pt idx="566">
                  <c:v>-0.91354545764260042</c:v>
                </c:pt>
                <c:pt idx="567">
                  <c:v>-0.95105651629515342</c:v>
                </c:pt>
                <c:pt idx="568">
                  <c:v>-0.97814760073380569</c:v>
                </c:pt>
                <c:pt idx="569">
                  <c:v>-0.9945218953682734</c:v>
                </c:pt>
                <c:pt idx="570">
                  <c:v>-1</c:v>
                </c:pt>
                <c:pt idx="571">
                  <c:v>-0.99452189536827318</c:v>
                </c:pt>
                <c:pt idx="572">
                  <c:v>-0.97814760073380513</c:v>
                </c:pt>
                <c:pt idx="573">
                  <c:v>-0.95105651629515264</c:v>
                </c:pt>
                <c:pt idx="574">
                  <c:v>-0.91354545764260231</c:v>
                </c:pt>
                <c:pt idx="575">
                  <c:v>-0.86602540378444015</c:v>
                </c:pt>
                <c:pt idx="576">
                  <c:v>-0.80901699437494878</c:v>
                </c:pt>
                <c:pt idx="577">
                  <c:v>-0.74314482547739547</c:v>
                </c:pt>
                <c:pt idx="578">
                  <c:v>-0.66913060635885913</c:v>
                </c:pt>
                <c:pt idx="579">
                  <c:v>-0.58778525229247358</c:v>
                </c:pt>
                <c:pt idx="580">
                  <c:v>-0.5</c:v>
                </c:pt>
                <c:pt idx="581">
                  <c:v>-0.40673664307579965</c:v>
                </c:pt>
                <c:pt idx="582">
                  <c:v>-0.30901699437494629</c:v>
                </c:pt>
                <c:pt idx="583">
                  <c:v>-0.20791169081775762</c:v>
                </c:pt>
                <c:pt idx="584">
                  <c:v>-0.10452846326765113</c:v>
                </c:pt>
                <c:pt idx="585">
                  <c:v>-4.1653963264720595E-15</c:v>
                </c:pt>
                <c:pt idx="586">
                  <c:v>0.10452846326764992</c:v>
                </c:pt>
                <c:pt idx="587">
                  <c:v>0.2079116908177564</c:v>
                </c:pt>
                <c:pt idx="588">
                  <c:v>0.30901699437494512</c:v>
                </c:pt>
                <c:pt idx="589">
                  <c:v>0.40673664307579854</c:v>
                </c:pt>
                <c:pt idx="590">
                  <c:v>0.49999999999999895</c:v>
                </c:pt>
                <c:pt idx="591">
                  <c:v>0.58778525229247258</c:v>
                </c:pt>
                <c:pt idx="592">
                  <c:v>0.66913060635885813</c:v>
                </c:pt>
                <c:pt idx="593">
                  <c:v>0.74314482547739458</c:v>
                </c:pt>
                <c:pt idx="594">
                  <c:v>0.80901699437494812</c:v>
                </c:pt>
                <c:pt idx="595">
                  <c:v>0.86602540378443948</c:v>
                </c:pt>
                <c:pt idx="596">
                  <c:v>0.91354545764259898</c:v>
                </c:pt>
                <c:pt idx="597">
                  <c:v>0.95105651629515231</c:v>
                </c:pt>
                <c:pt idx="598">
                  <c:v>0.97814760073380491</c:v>
                </c:pt>
                <c:pt idx="599">
                  <c:v>0.99452189536827307</c:v>
                </c:pt>
                <c:pt idx="600">
                  <c:v>1</c:v>
                </c:pt>
                <c:pt idx="601">
                  <c:v>0.99452189536827351</c:v>
                </c:pt>
                <c:pt idx="602">
                  <c:v>0.97814760073380591</c:v>
                </c:pt>
                <c:pt idx="603">
                  <c:v>0.95105651629515375</c:v>
                </c:pt>
                <c:pt idx="604">
                  <c:v>0.91354545764260098</c:v>
                </c:pt>
                <c:pt idx="605">
                  <c:v>0.86602540378443837</c:v>
                </c:pt>
                <c:pt idx="606">
                  <c:v>0.80901699437494679</c:v>
                </c:pt>
                <c:pt idx="607">
                  <c:v>0.74314482547739791</c:v>
                </c:pt>
                <c:pt idx="608">
                  <c:v>0.66913060635886179</c:v>
                </c:pt>
                <c:pt idx="609">
                  <c:v>0.58778525229247658</c:v>
                </c:pt>
                <c:pt idx="610">
                  <c:v>0.50000000000000322</c:v>
                </c:pt>
                <c:pt idx="611">
                  <c:v>0.40673664307580304</c:v>
                </c:pt>
                <c:pt idx="612">
                  <c:v>0.30901699437495656</c:v>
                </c:pt>
                <c:pt idx="613">
                  <c:v>0.20791169081775426</c:v>
                </c:pt>
                <c:pt idx="614">
                  <c:v>0.10452846326764773</c:v>
                </c:pt>
                <c:pt idx="615">
                  <c:v>-6.3702298644385813E-15</c:v>
                </c:pt>
                <c:pt idx="616">
                  <c:v>-0.1045284632676604</c:v>
                </c:pt>
                <c:pt idx="617">
                  <c:v>-0.20791169081776673</c:v>
                </c:pt>
                <c:pt idx="618">
                  <c:v>-0.30901699437494162</c:v>
                </c:pt>
                <c:pt idx="619">
                  <c:v>-0.40673664307579521</c:v>
                </c:pt>
                <c:pt idx="620">
                  <c:v>-0.49999999999999578</c:v>
                </c:pt>
                <c:pt idx="621">
                  <c:v>-0.5877852522924697</c:v>
                </c:pt>
                <c:pt idx="622">
                  <c:v>-0.66913060635885546</c:v>
                </c:pt>
                <c:pt idx="623">
                  <c:v>-0.74314482547739213</c:v>
                </c:pt>
                <c:pt idx="624">
                  <c:v>-0.8090169943749459</c:v>
                </c:pt>
                <c:pt idx="625">
                  <c:v>-0.86602540378443771</c:v>
                </c:pt>
                <c:pt idx="626">
                  <c:v>-0.91354545764260031</c:v>
                </c:pt>
                <c:pt idx="627">
                  <c:v>-0.95105651629515331</c:v>
                </c:pt>
                <c:pt idx="628">
                  <c:v>-0.97814760073380558</c:v>
                </c:pt>
                <c:pt idx="629">
                  <c:v>-0.99452189536827185</c:v>
                </c:pt>
                <c:pt idx="630">
                  <c:v>-1</c:v>
                </c:pt>
                <c:pt idx="631">
                  <c:v>-0.99452189536827462</c:v>
                </c:pt>
                <c:pt idx="632">
                  <c:v>-0.97814760073380524</c:v>
                </c:pt>
                <c:pt idx="633">
                  <c:v>-0.95105651629515275</c:v>
                </c:pt>
                <c:pt idx="634">
                  <c:v>-0.91354545764259953</c:v>
                </c:pt>
                <c:pt idx="635">
                  <c:v>-0.86602540378443671</c:v>
                </c:pt>
                <c:pt idx="636">
                  <c:v>-0.80901699437494479</c:v>
                </c:pt>
                <c:pt idx="637">
                  <c:v>-0.7431448254773908</c:v>
                </c:pt>
                <c:pt idx="638">
                  <c:v>-0.66913060635885402</c:v>
                </c:pt>
                <c:pt idx="639">
                  <c:v>-0.58778525229246803</c:v>
                </c:pt>
                <c:pt idx="640">
                  <c:v>-0.50000000000000633</c:v>
                </c:pt>
                <c:pt idx="641">
                  <c:v>-0.40673664307580637</c:v>
                </c:pt>
                <c:pt idx="642">
                  <c:v>-0.30901699437495328</c:v>
                </c:pt>
                <c:pt idx="643">
                  <c:v>-0.20791169081776481</c:v>
                </c:pt>
                <c:pt idx="644">
                  <c:v>-0.10452846326765844</c:v>
                </c:pt>
                <c:pt idx="645">
                  <c:v>-4.4104260174537835E-15</c:v>
                </c:pt>
                <c:pt idx="646">
                  <c:v>0.10452846326764967</c:v>
                </c:pt>
                <c:pt idx="647">
                  <c:v>0.20791169081775618</c:v>
                </c:pt>
                <c:pt idx="648">
                  <c:v>0.3090169943749449</c:v>
                </c:pt>
                <c:pt idx="649">
                  <c:v>0.40673664307579832</c:v>
                </c:pt>
                <c:pt idx="650">
                  <c:v>0.49999999999999872</c:v>
                </c:pt>
                <c:pt idx="651">
                  <c:v>0.58778525229247247</c:v>
                </c:pt>
                <c:pt idx="652">
                  <c:v>0.66913060635885802</c:v>
                </c:pt>
                <c:pt idx="653">
                  <c:v>0.74314482547739447</c:v>
                </c:pt>
                <c:pt idx="654">
                  <c:v>0.8090169943749479</c:v>
                </c:pt>
                <c:pt idx="655">
                  <c:v>0.86602540378443937</c:v>
                </c:pt>
                <c:pt idx="656">
                  <c:v>0.91354545764260175</c:v>
                </c:pt>
                <c:pt idx="657">
                  <c:v>0.95105651629515442</c:v>
                </c:pt>
                <c:pt idx="658">
                  <c:v>0.97814760073380635</c:v>
                </c:pt>
                <c:pt idx="659">
                  <c:v>0.99452189536827373</c:v>
                </c:pt>
                <c:pt idx="660">
                  <c:v>1</c:v>
                </c:pt>
                <c:pt idx="661">
                  <c:v>0.99452189536827285</c:v>
                </c:pt>
                <c:pt idx="662">
                  <c:v>0.97814760073380447</c:v>
                </c:pt>
                <c:pt idx="663">
                  <c:v>0.95105651629515608</c:v>
                </c:pt>
                <c:pt idx="664">
                  <c:v>0.91354545764260398</c:v>
                </c:pt>
                <c:pt idx="665">
                  <c:v>0.86602540378444204</c:v>
                </c:pt>
                <c:pt idx="666">
                  <c:v>0.80901699437495111</c:v>
                </c:pt>
                <c:pt idx="667">
                  <c:v>0.74314482547739802</c:v>
                </c:pt>
                <c:pt idx="668">
                  <c:v>0.66913060635886201</c:v>
                </c:pt>
                <c:pt idx="669">
                  <c:v>0.5877852522924768</c:v>
                </c:pt>
                <c:pt idx="670">
                  <c:v>0.50000000000000344</c:v>
                </c:pt>
                <c:pt idx="671">
                  <c:v>0.40673664307580326</c:v>
                </c:pt>
                <c:pt idx="672">
                  <c:v>0.30901699437495006</c:v>
                </c:pt>
                <c:pt idx="673">
                  <c:v>0.20791169081776145</c:v>
                </c:pt>
                <c:pt idx="674">
                  <c:v>0.10452846326765503</c:v>
                </c:pt>
                <c:pt idx="675">
                  <c:v>9.8022718414414456E-16</c:v>
                </c:pt>
                <c:pt idx="676">
                  <c:v>-0.10452846326765308</c:v>
                </c:pt>
                <c:pt idx="677">
                  <c:v>-0.20791169081775954</c:v>
                </c:pt>
                <c:pt idx="678">
                  <c:v>-0.30901699437494817</c:v>
                </c:pt>
                <c:pt idx="679">
                  <c:v>-0.40673664307580149</c:v>
                </c:pt>
                <c:pt idx="680">
                  <c:v>-0.50000000000000167</c:v>
                </c:pt>
                <c:pt idx="681">
                  <c:v>-0.58778525229247514</c:v>
                </c:pt>
                <c:pt idx="682">
                  <c:v>-0.66913060635886057</c:v>
                </c:pt>
                <c:pt idx="683">
                  <c:v>-0.74314482547739669</c:v>
                </c:pt>
                <c:pt idx="684">
                  <c:v>-0.80901699437495</c:v>
                </c:pt>
                <c:pt idx="685">
                  <c:v>-0.86602540378443404</c:v>
                </c:pt>
                <c:pt idx="686">
                  <c:v>-0.91354545764259731</c:v>
                </c:pt>
                <c:pt idx="687">
                  <c:v>-0.95105651629515109</c:v>
                </c:pt>
                <c:pt idx="688">
                  <c:v>-0.97814760073380402</c:v>
                </c:pt>
                <c:pt idx="689">
                  <c:v>-0.99452189536827262</c:v>
                </c:pt>
                <c:pt idx="690">
                  <c:v>-1</c:v>
                </c:pt>
                <c:pt idx="691">
                  <c:v>-0.99452189536827396</c:v>
                </c:pt>
                <c:pt idx="692">
                  <c:v>-0.97814760073380669</c:v>
                </c:pt>
                <c:pt idx="693">
                  <c:v>-0.95105651629515497</c:v>
                </c:pt>
                <c:pt idx="694">
                  <c:v>-0.91354545764260253</c:v>
                </c:pt>
                <c:pt idx="695">
                  <c:v>-0.86602540378444037</c:v>
                </c:pt>
                <c:pt idx="696">
                  <c:v>-0.80901699437494912</c:v>
                </c:pt>
                <c:pt idx="697">
                  <c:v>-0.7431448254773958</c:v>
                </c:pt>
                <c:pt idx="698">
                  <c:v>-0.66913060635885946</c:v>
                </c:pt>
                <c:pt idx="699">
                  <c:v>-0.58778525229247403</c:v>
                </c:pt>
                <c:pt idx="700">
                  <c:v>-0.50000000000000044</c:v>
                </c:pt>
                <c:pt idx="701">
                  <c:v>-0.4067366430758001</c:v>
                </c:pt>
                <c:pt idx="702">
                  <c:v>-0.30901699437494679</c:v>
                </c:pt>
                <c:pt idx="703">
                  <c:v>-0.20791169081775809</c:v>
                </c:pt>
                <c:pt idx="704">
                  <c:v>-0.10452846326765163</c:v>
                </c:pt>
                <c:pt idx="705">
                  <c:v>2.4499716491654944E-15</c:v>
                </c:pt>
                <c:pt idx="706">
                  <c:v>0.1045284632676565</c:v>
                </c:pt>
                <c:pt idx="707">
                  <c:v>0.20791169081774899</c:v>
                </c:pt>
                <c:pt idx="708">
                  <c:v>0.3090169943749379</c:v>
                </c:pt>
                <c:pt idx="709">
                  <c:v>0.4067366430757916</c:v>
                </c:pt>
                <c:pt idx="710">
                  <c:v>0.49999999999999234</c:v>
                </c:pt>
                <c:pt idx="711">
                  <c:v>0.58778525229246648</c:v>
                </c:pt>
                <c:pt idx="712">
                  <c:v>0.66913060635885258</c:v>
                </c:pt>
                <c:pt idx="713">
                  <c:v>0.74314482547738947</c:v>
                </c:pt>
                <c:pt idx="714">
                  <c:v>0.80901699437494368</c:v>
                </c:pt>
                <c:pt idx="715">
                  <c:v>0.86602540378443571</c:v>
                </c:pt>
                <c:pt idx="716">
                  <c:v>0.91354545764259876</c:v>
                </c:pt>
                <c:pt idx="717">
                  <c:v>0.95105651629515209</c:v>
                </c:pt>
                <c:pt idx="718">
                  <c:v>0.9781476007338048</c:v>
                </c:pt>
                <c:pt idx="719">
                  <c:v>0.99452189536827296</c:v>
                </c:pt>
                <c:pt idx="720">
                  <c:v>1</c:v>
                </c:pt>
              </c:numCache>
            </c:numRef>
          </c:val>
          <c:smooth val="0"/>
          <c:extLst>
            <c:ext xmlns:c16="http://schemas.microsoft.com/office/drawing/2014/chart" uri="{C3380CC4-5D6E-409C-BE32-E72D297353CC}">
              <c16:uniqueId val="{00000000-7629-7E49-B22A-48B96B842045}"/>
            </c:ext>
          </c:extLst>
        </c:ser>
        <c:dLbls>
          <c:showLegendKey val="0"/>
          <c:showVal val="0"/>
          <c:showCatName val="0"/>
          <c:showSerName val="0"/>
          <c:showPercent val="0"/>
          <c:showBubbleSize val="0"/>
        </c:dLbls>
        <c:smooth val="0"/>
        <c:axId val="1530775535"/>
        <c:axId val="1530577375"/>
      </c:lineChart>
      <c:catAx>
        <c:axId val="1530775535"/>
        <c:scaling>
          <c:orientation val="minMax"/>
        </c:scaling>
        <c:delete val="1"/>
        <c:axPos val="b"/>
        <c:majorTickMark val="none"/>
        <c:minorTickMark val="none"/>
        <c:tickLblPos val="nextTo"/>
        <c:crossAx val="1530577375"/>
        <c:crosses val="autoZero"/>
        <c:auto val="1"/>
        <c:lblAlgn val="ctr"/>
        <c:lblOffset val="100"/>
        <c:noMultiLvlLbl val="0"/>
      </c:catAx>
      <c:valAx>
        <c:axId val="1530577375"/>
        <c:scaling>
          <c:orientation val="minMax"/>
          <c:max val="1"/>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07755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dLbls>
          <c:showLegendKey val="0"/>
          <c:showVal val="0"/>
          <c:showCatName val="0"/>
          <c:showSerName val="0"/>
          <c:showPercent val="0"/>
          <c:showBubbleSize val="0"/>
        </c:dLbls>
        <c:marker val="1"/>
        <c:smooth val="0"/>
        <c:axId val="1530775535"/>
        <c:axId val="1530577375"/>
      </c:lineChart>
      <c:catAx>
        <c:axId val="1530775535"/>
        <c:scaling>
          <c:orientation val="minMax"/>
        </c:scaling>
        <c:delete val="1"/>
        <c:axPos val="b"/>
        <c:majorTickMark val="none"/>
        <c:minorTickMark val="none"/>
        <c:tickLblPos val="nextTo"/>
        <c:crossAx val="1530577375"/>
        <c:crosses val="autoZero"/>
        <c:auto val="1"/>
        <c:lblAlgn val="ctr"/>
        <c:lblOffset val="100"/>
        <c:noMultiLvlLbl val="0"/>
      </c:catAx>
      <c:valAx>
        <c:axId val="1530577375"/>
        <c:scaling>
          <c:orientation val="minMax"/>
          <c:max val="1"/>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0775535"/>
        <c:crosses val="autoZero"/>
        <c:crossBetween val="between"/>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Sheet1!$AI$2</c:f>
              <c:strCache>
                <c:ptCount val="1"/>
                <c:pt idx="0">
                  <c:v>12+4</c:v>
                </c:pt>
              </c:strCache>
            </c:strRef>
          </c:tx>
          <c:spPr>
            <a:ln w="28575" cap="rnd">
              <a:solidFill>
                <a:schemeClr val="accent1"/>
              </a:solidFill>
              <a:round/>
            </a:ln>
            <a:effectLst/>
          </c:spPr>
          <c:marker>
            <c:symbol val="none"/>
          </c:marker>
          <c:val>
            <c:numRef>
              <c:f>Sheet1!$AI$3:$AI$722</c:f>
              <c:numCache>
                <c:formatCode>General</c:formatCode>
                <c:ptCount val="720"/>
                <c:pt idx="0">
                  <c:v>1</c:v>
                </c:pt>
                <c:pt idx="1">
                  <c:v>0.99695636119368447</c:v>
                </c:pt>
                <c:pt idx="2">
                  <c:v>0.98785582549681494</c:v>
                </c:pt>
                <c:pt idx="3">
                  <c:v>0.97278920583171336</c:v>
                </c:pt>
                <c:pt idx="4">
                  <c:v>0.95190676319208567</c:v>
                </c:pt>
                <c:pt idx="5">
                  <c:v>0.92541657839832336</c:v>
                </c:pt>
                <c:pt idx="6">
                  <c:v>0.89358229755437657</c:v>
                </c:pt>
                <c:pt idx="7">
                  <c:v>0.85672027587669541</c:v>
                </c:pt>
                <c:pt idx="8">
                  <c:v>0.81519615114858857</c:v>
                </c:pt>
                <c:pt idx="9">
                  <c:v>0.76942088429381328</c:v>
                </c:pt>
                <c:pt idx="10">
                  <c:v>0.71984631039295421</c:v>
                </c:pt>
                <c:pt idx="11">
                  <c:v>0.66696024882129379</c:v>
                </c:pt>
                <c:pt idx="12">
                  <c:v>0.6112812260087741</c:v>
                </c:pt>
                <c:pt idx="13">
                  <c:v>0.55335286855846322</c:v>
                </c:pt>
                <c:pt idx="14">
                  <c:v>0.4937380280632902</c:v>
                </c:pt>
                <c:pt idx="15">
                  <c:v>0.43301270189221941</c:v>
                </c:pt>
                <c:pt idx="16">
                  <c:v>0.37175981644438633</c:v>
                </c:pt>
                <c:pt idx="17">
                  <c:v>0.31056294086864122</c:v>
                </c:pt>
                <c:pt idx="18">
                  <c:v>0.25000000000000006</c:v>
                </c:pt>
                <c:pt idx="19">
                  <c:v>0.19063705526546099</c:v>
                </c:pt>
                <c:pt idx="20">
                  <c:v>0.13302222155948912</c:v>
                </c:pt>
                <c:pt idx="21">
                  <c:v>7.7679786592460609E-2</c:v>
                </c:pt>
                <c:pt idx="22">
                  <c:v>2.5104596989896477E-2</c:v>
                </c:pt>
                <c:pt idx="23">
                  <c:v>-2.4243227509198328E-2</c:v>
                </c:pt>
                <c:pt idx="24">
                  <c:v>-6.9943194008044551E-2</c:v>
                </c:pt>
                <c:pt idx="25">
                  <c:v>-0.11161889704894967</c:v>
                </c:pt>
                <c:pt idx="26">
                  <c:v>-0.14894199115847123</c:v>
                </c:pt>
                <c:pt idx="27">
                  <c:v>-0.1816356320013402</c:v>
                </c:pt>
                <c:pt idx="28">
                  <c:v>-0.20947734863152945</c:v>
                </c:pt>
                <c:pt idx="29">
                  <c:v>-0.23230131556753419</c:v>
                </c:pt>
                <c:pt idx="30">
                  <c:v>-0.24999999999999994</c:v>
                </c:pt>
                <c:pt idx="31">
                  <c:v>-0.26252516629119127</c:v>
                </c:pt>
                <c:pt idx="32">
                  <c:v>-0.26988822697236414</c:v>
                </c:pt>
                <c:pt idx="33">
                  <c:v>-0.27215993660967663</c:v>
                </c:pt>
                <c:pt idx="34">
                  <c:v>-0.26946943211334456</c:v>
                </c:pt>
                <c:pt idx="35">
                  <c:v>-0.26200263022938486</c:v>
                </c:pt>
                <c:pt idx="36">
                  <c:v>-0.25000000000000006</c:v>
                </c:pt>
                <c:pt idx="37">
                  <c:v>-0.23375373483019754</c:v>
                </c:pt>
                <c:pt idx="38">
                  <c:v>-0.21360435537959527</c:v>
                </c:pt>
                <c:pt idx="39">
                  <c:v>-0.1899367807373569</c:v>
                </c:pt>
                <c:pt idx="40">
                  <c:v>-0.16317591116653501</c:v>
                </c:pt>
                <c:pt idx="41">
                  <c:v>-0.1337817710578672</c:v>
                </c:pt>
                <c:pt idx="42">
                  <c:v>-0.10224426555364705</c:v>
                </c:pt>
                <c:pt idx="43">
                  <c:v>-6.9077608536817159E-2</c:v>
                </c:pt>
                <c:pt idx="44">
                  <c:v>-3.4814483282576136E-2</c:v>
                </c:pt>
                <c:pt idx="45">
                  <c:v>-6.1257422745431001E-17</c:v>
                </c:pt>
                <c:pt idx="46">
                  <c:v>3.4814483282576122E-2</c:v>
                </c:pt>
                <c:pt idx="47">
                  <c:v>6.9077608536816618E-2</c:v>
                </c:pt>
                <c:pt idx="48">
                  <c:v>0.10224426555364695</c:v>
                </c:pt>
                <c:pt idx="49">
                  <c:v>0.13378177105786759</c:v>
                </c:pt>
                <c:pt idx="50">
                  <c:v>0.1631759111665349</c:v>
                </c:pt>
                <c:pt idx="51">
                  <c:v>0.1899367807373569</c:v>
                </c:pt>
                <c:pt idx="52">
                  <c:v>0.21360435537959499</c:v>
                </c:pt>
                <c:pt idx="53">
                  <c:v>0.2337537348301976</c:v>
                </c:pt>
                <c:pt idx="54">
                  <c:v>0.25</c:v>
                </c:pt>
                <c:pt idx="55">
                  <c:v>0.26200263022938486</c:v>
                </c:pt>
                <c:pt idx="56">
                  <c:v>0.26946943211334445</c:v>
                </c:pt>
                <c:pt idx="57">
                  <c:v>0.27215993660967674</c:v>
                </c:pt>
                <c:pt idx="58">
                  <c:v>0.26988822697236403</c:v>
                </c:pt>
                <c:pt idx="59">
                  <c:v>0.26252516629119138</c:v>
                </c:pt>
                <c:pt idx="60">
                  <c:v>0.25000000000000011</c:v>
                </c:pt>
                <c:pt idx="61">
                  <c:v>0.23230131556753431</c:v>
                </c:pt>
                <c:pt idx="62">
                  <c:v>0.20947734863152956</c:v>
                </c:pt>
                <c:pt idx="63">
                  <c:v>0.18163563200134031</c:v>
                </c:pt>
                <c:pt idx="64">
                  <c:v>0.1489419911584714</c:v>
                </c:pt>
                <c:pt idx="65">
                  <c:v>0.11161889704894984</c:v>
                </c:pt>
                <c:pt idx="66">
                  <c:v>6.9943194008044385E-2</c:v>
                </c:pt>
                <c:pt idx="67">
                  <c:v>2.4243227509198495E-2</c:v>
                </c:pt>
                <c:pt idx="68">
                  <c:v>-2.5104596989896144E-2</c:v>
                </c:pt>
                <c:pt idx="69">
                  <c:v>-7.7679786592459998E-2</c:v>
                </c:pt>
                <c:pt idx="70">
                  <c:v>-0.13302222155948909</c:v>
                </c:pt>
                <c:pt idx="71">
                  <c:v>-0.19063705526546085</c:v>
                </c:pt>
                <c:pt idx="72">
                  <c:v>-0.24999999999999981</c:v>
                </c:pt>
                <c:pt idx="73">
                  <c:v>-0.31056294086864128</c:v>
                </c:pt>
                <c:pt idx="74">
                  <c:v>-0.37175981644438627</c:v>
                </c:pt>
                <c:pt idx="75">
                  <c:v>-0.43301270189221919</c:v>
                </c:pt>
                <c:pt idx="76">
                  <c:v>-0.49373802806328981</c:v>
                </c:pt>
                <c:pt idx="77">
                  <c:v>-0.55335286855846366</c:v>
                </c:pt>
                <c:pt idx="78">
                  <c:v>-0.61128122600877388</c:v>
                </c:pt>
                <c:pt idx="79">
                  <c:v>-0.6669602488212939</c:v>
                </c:pt>
                <c:pt idx="80">
                  <c:v>-0.71984631039295377</c:v>
                </c:pt>
                <c:pt idx="81">
                  <c:v>-0.76942088429381328</c:v>
                </c:pt>
                <c:pt idx="82">
                  <c:v>-0.81519615114858857</c:v>
                </c:pt>
                <c:pt idx="83">
                  <c:v>-0.85672027587669497</c:v>
                </c:pt>
                <c:pt idx="84">
                  <c:v>-0.89358229755437646</c:v>
                </c:pt>
                <c:pt idx="85">
                  <c:v>-0.92541657839832347</c:v>
                </c:pt>
                <c:pt idx="86">
                  <c:v>-0.95190676319208545</c:v>
                </c:pt>
                <c:pt idx="87">
                  <c:v>-0.97278920583171336</c:v>
                </c:pt>
                <c:pt idx="88">
                  <c:v>-0.98785582549681494</c:v>
                </c:pt>
                <c:pt idx="89">
                  <c:v>-0.99695636119368447</c:v>
                </c:pt>
                <c:pt idx="90">
                  <c:v>-1</c:v>
                </c:pt>
                <c:pt idx="91">
                  <c:v>-0.99695636119368447</c:v>
                </c:pt>
                <c:pt idx="92">
                  <c:v>-0.98785582549681505</c:v>
                </c:pt>
                <c:pt idx="93">
                  <c:v>-0.97278920583171358</c:v>
                </c:pt>
                <c:pt idx="94">
                  <c:v>-0.95190676319208589</c:v>
                </c:pt>
                <c:pt idx="95">
                  <c:v>-0.92541657839832314</c:v>
                </c:pt>
                <c:pt idx="96">
                  <c:v>-0.89358229755437668</c:v>
                </c:pt>
                <c:pt idx="97">
                  <c:v>-0.85672027587669586</c:v>
                </c:pt>
                <c:pt idx="98">
                  <c:v>-0.81519615114858834</c:v>
                </c:pt>
                <c:pt idx="99">
                  <c:v>-0.7694208842938135</c:v>
                </c:pt>
                <c:pt idx="100">
                  <c:v>-0.7198463103929541</c:v>
                </c:pt>
                <c:pt idx="101">
                  <c:v>-0.66696024882129423</c:v>
                </c:pt>
                <c:pt idx="102">
                  <c:v>-0.61128122600877444</c:v>
                </c:pt>
                <c:pt idx="103">
                  <c:v>-0.55335286855846322</c:v>
                </c:pt>
                <c:pt idx="104">
                  <c:v>-0.4937380280632907</c:v>
                </c:pt>
                <c:pt idx="105">
                  <c:v>-0.43301270189221952</c:v>
                </c:pt>
                <c:pt idx="106">
                  <c:v>-0.37175981644438622</c:v>
                </c:pt>
                <c:pt idx="107">
                  <c:v>-0.31056294086864178</c:v>
                </c:pt>
                <c:pt idx="108">
                  <c:v>-0.25000000000000028</c:v>
                </c:pt>
                <c:pt idx="109">
                  <c:v>-0.19063705526546096</c:v>
                </c:pt>
                <c:pt idx="110">
                  <c:v>-0.13302222155948945</c:v>
                </c:pt>
                <c:pt idx="111">
                  <c:v>-7.767978659246072E-2</c:v>
                </c:pt>
                <c:pt idx="112">
                  <c:v>-2.5104596989896366E-2</c:v>
                </c:pt>
                <c:pt idx="113">
                  <c:v>2.4243227509197995E-2</c:v>
                </c:pt>
                <c:pt idx="114">
                  <c:v>6.9943194008044329E-2</c:v>
                </c:pt>
                <c:pt idx="115">
                  <c:v>0.11161889704894962</c:v>
                </c:pt>
                <c:pt idx="116">
                  <c:v>0.14894199115847118</c:v>
                </c:pt>
                <c:pt idx="117">
                  <c:v>0.18163563200134009</c:v>
                </c:pt>
                <c:pt idx="118">
                  <c:v>0.20947734863152923</c:v>
                </c:pt>
                <c:pt idx="119">
                  <c:v>0.23230131556753408</c:v>
                </c:pt>
                <c:pt idx="120">
                  <c:v>0.24999999999999978</c:v>
                </c:pt>
                <c:pt idx="121">
                  <c:v>0.26252516629119127</c:v>
                </c:pt>
                <c:pt idx="122">
                  <c:v>0.26988822697236409</c:v>
                </c:pt>
                <c:pt idx="123">
                  <c:v>0.27215993660967686</c:v>
                </c:pt>
                <c:pt idx="124">
                  <c:v>0.26946943211334462</c:v>
                </c:pt>
                <c:pt idx="125">
                  <c:v>0.26200263022938486</c:v>
                </c:pt>
                <c:pt idx="126">
                  <c:v>0.25000000000000006</c:v>
                </c:pt>
                <c:pt idx="127">
                  <c:v>0.23375373483019823</c:v>
                </c:pt>
                <c:pt idx="128">
                  <c:v>0.2136043553795956</c:v>
                </c:pt>
                <c:pt idx="129">
                  <c:v>0.18993678073735618</c:v>
                </c:pt>
                <c:pt idx="130">
                  <c:v>0.16317591116653557</c:v>
                </c:pt>
                <c:pt idx="131">
                  <c:v>0.13378177105786815</c:v>
                </c:pt>
                <c:pt idx="132">
                  <c:v>0.10224426555364644</c:v>
                </c:pt>
                <c:pt idx="133">
                  <c:v>6.9077608536817728E-2</c:v>
                </c:pt>
                <c:pt idx="134">
                  <c:v>3.4814483282575595E-2</c:v>
                </c:pt>
                <c:pt idx="135">
                  <c:v>1.0719506879364182E-15</c:v>
                </c:pt>
                <c:pt idx="136">
                  <c:v>-3.4814483282575227E-2</c:v>
                </c:pt>
                <c:pt idx="137">
                  <c:v>-6.9077608536817367E-2</c:v>
                </c:pt>
                <c:pt idx="138">
                  <c:v>-0.1022442655536461</c:v>
                </c:pt>
                <c:pt idx="139">
                  <c:v>-0.13378177105786737</c:v>
                </c:pt>
                <c:pt idx="140">
                  <c:v>-0.16317591116653529</c:v>
                </c:pt>
                <c:pt idx="141">
                  <c:v>-0.18993678073735706</c:v>
                </c:pt>
                <c:pt idx="142">
                  <c:v>-0.21360435537959538</c:v>
                </c:pt>
                <c:pt idx="143">
                  <c:v>-0.23375373483019765</c:v>
                </c:pt>
                <c:pt idx="144">
                  <c:v>-0.24999999999999994</c:v>
                </c:pt>
                <c:pt idx="145">
                  <c:v>-0.26200263022938519</c:v>
                </c:pt>
                <c:pt idx="146">
                  <c:v>-0.26946943211334456</c:v>
                </c:pt>
                <c:pt idx="147">
                  <c:v>-0.27215993660967641</c:v>
                </c:pt>
                <c:pt idx="148">
                  <c:v>-0.26988822697236414</c:v>
                </c:pt>
                <c:pt idx="149">
                  <c:v>-0.26252516629119138</c:v>
                </c:pt>
                <c:pt idx="150">
                  <c:v>-0.24999999999999994</c:v>
                </c:pt>
                <c:pt idx="151">
                  <c:v>-0.23230131556753431</c:v>
                </c:pt>
                <c:pt idx="152">
                  <c:v>-0.20947734863152984</c:v>
                </c:pt>
                <c:pt idx="153">
                  <c:v>-0.1816356320013407</c:v>
                </c:pt>
                <c:pt idx="154">
                  <c:v>-0.14894199115847084</c:v>
                </c:pt>
                <c:pt idx="155">
                  <c:v>-0.11161889704895001</c:v>
                </c:pt>
                <c:pt idx="156">
                  <c:v>-6.9943194008044995E-2</c:v>
                </c:pt>
                <c:pt idx="157">
                  <c:v>-2.4243227509198828E-2</c:v>
                </c:pt>
                <c:pt idx="158">
                  <c:v>2.5104596989896533E-2</c:v>
                </c:pt>
                <c:pt idx="159">
                  <c:v>7.7679786592460998E-2</c:v>
                </c:pt>
                <c:pt idx="160">
                  <c:v>0.13302222155948812</c:v>
                </c:pt>
                <c:pt idx="161">
                  <c:v>0.1906370552654601</c:v>
                </c:pt>
                <c:pt idx="162">
                  <c:v>0.24999999999999964</c:v>
                </c:pt>
                <c:pt idx="163">
                  <c:v>0.310562940868641</c:v>
                </c:pt>
                <c:pt idx="164">
                  <c:v>0.37175981644438622</c:v>
                </c:pt>
                <c:pt idx="165">
                  <c:v>0.43301270189221974</c:v>
                </c:pt>
                <c:pt idx="166">
                  <c:v>0.49373802806328926</c:v>
                </c:pt>
                <c:pt idx="167">
                  <c:v>0.55335286855846266</c:v>
                </c:pt>
                <c:pt idx="168">
                  <c:v>0.61128122600877388</c:v>
                </c:pt>
                <c:pt idx="169">
                  <c:v>0.66696024882129368</c:v>
                </c:pt>
                <c:pt idx="170">
                  <c:v>0.71984631039295444</c:v>
                </c:pt>
                <c:pt idx="171">
                  <c:v>0.76942088429381372</c:v>
                </c:pt>
                <c:pt idx="172">
                  <c:v>0.81519615114858768</c:v>
                </c:pt>
                <c:pt idx="173">
                  <c:v>0.85672027587669497</c:v>
                </c:pt>
                <c:pt idx="174">
                  <c:v>0.89358229755437635</c:v>
                </c:pt>
                <c:pt idx="175">
                  <c:v>0.92541657839832325</c:v>
                </c:pt>
                <c:pt idx="176">
                  <c:v>0.95190676319208567</c:v>
                </c:pt>
                <c:pt idx="177">
                  <c:v>0.97278920583171302</c:v>
                </c:pt>
                <c:pt idx="178">
                  <c:v>0.98785582549681483</c:v>
                </c:pt>
                <c:pt idx="179">
                  <c:v>0.99695636119368447</c:v>
                </c:pt>
                <c:pt idx="180">
                  <c:v>1</c:v>
                </c:pt>
                <c:pt idx="181">
                  <c:v>0.99695636119368458</c:v>
                </c:pt>
                <c:pt idx="182">
                  <c:v>0.98785582549681494</c:v>
                </c:pt>
                <c:pt idx="183">
                  <c:v>0.9727892058317138</c:v>
                </c:pt>
                <c:pt idx="184">
                  <c:v>0.95190676319208611</c:v>
                </c:pt>
                <c:pt idx="185">
                  <c:v>0.92541657839832281</c:v>
                </c:pt>
                <c:pt idx="186">
                  <c:v>0.89358229755437679</c:v>
                </c:pt>
                <c:pt idx="187">
                  <c:v>0.85672027587669541</c:v>
                </c:pt>
                <c:pt idx="188">
                  <c:v>0.81519615114858968</c:v>
                </c:pt>
                <c:pt idx="189">
                  <c:v>0.76942088429381439</c:v>
                </c:pt>
                <c:pt idx="190">
                  <c:v>0.71984631039295344</c:v>
                </c:pt>
                <c:pt idx="191">
                  <c:v>0.66696024882129445</c:v>
                </c:pt>
                <c:pt idx="192">
                  <c:v>0.61128122600877466</c:v>
                </c:pt>
                <c:pt idx="193">
                  <c:v>0.55335286855846333</c:v>
                </c:pt>
                <c:pt idx="194">
                  <c:v>0.49373802806329192</c:v>
                </c:pt>
                <c:pt idx="195">
                  <c:v>0.43301270189221902</c:v>
                </c:pt>
                <c:pt idx="196">
                  <c:v>0.3717598164443856</c:v>
                </c:pt>
                <c:pt idx="197">
                  <c:v>0.31056294086864206</c:v>
                </c:pt>
                <c:pt idx="198">
                  <c:v>0.25000000000000017</c:v>
                </c:pt>
                <c:pt idx="199">
                  <c:v>0.19063705526546251</c:v>
                </c:pt>
                <c:pt idx="200">
                  <c:v>0.1330222215594889</c:v>
                </c:pt>
                <c:pt idx="201">
                  <c:v>7.7679786592460054E-2</c:v>
                </c:pt>
                <c:pt idx="202">
                  <c:v>2.5104596989897254E-2</c:v>
                </c:pt>
                <c:pt idx="203">
                  <c:v>-2.4243227509197829E-2</c:v>
                </c:pt>
                <c:pt idx="204">
                  <c:v>-6.9943194008043996E-2</c:v>
                </c:pt>
                <c:pt idx="205">
                  <c:v>-0.11161889704894945</c:v>
                </c:pt>
                <c:pt idx="206">
                  <c:v>-0.14894199115847112</c:v>
                </c:pt>
                <c:pt idx="207">
                  <c:v>-0.18163563200133992</c:v>
                </c:pt>
                <c:pt idx="208">
                  <c:v>-0.20947734863152928</c:v>
                </c:pt>
                <c:pt idx="209">
                  <c:v>-0.23230131556753403</c:v>
                </c:pt>
                <c:pt idx="210">
                  <c:v>-0.25000000000000011</c:v>
                </c:pt>
                <c:pt idx="211">
                  <c:v>-0.26252516629119127</c:v>
                </c:pt>
                <c:pt idx="212">
                  <c:v>-0.26988822697236386</c:v>
                </c:pt>
                <c:pt idx="213">
                  <c:v>-0.27215993660967708</c:v>
                </c:pt>
                <c:pt idx="214">
                  <c:v>-0.26946943211334468</c:v>
                </c:pt>
                <c:pt idx="215">
                  <c:v>-0.26200263022938497</c:v>
                </c:pt>
                <c:pt idx="216">
                  <c:v>-0.25000000000000011</c:v>
                </c:pt>
                <c:pt idx="217">
                  <c:v>-0.23375373483019732</c:v>
                </c:pt>
                <c:pt idx="218">
                  <c:v>-0.2136043553795946</c:v>
                </c:pt>
                <c:pt idx="219">
                  <c:v>-0.1899367807373567</c:v>
                </c:pt>
                <c:pt idx="220">
                  <c:v>-0.16317591116653568</c:v>
                </c:pt>
                <c:pt idx="221">
                  <c:v>-0.13378177105786826</c:v>
                </c:pt>
                <c:pt idx="222">
                  <c:v>-0.10224426555364741</c:v>
                </c:pt>
                <c:pt idx="223">
                  <c:v>-6.9077608536816965E-2</c:v>
                </c:pt>
                <c:pt idx="224">
                  <c:v>-3.4814483282576164E-2</c:v>
                </c:pt>
                <c:pt idx="225">
                  <c:v>5.8189130597297023E-16</c:v>
                </c:pt>
                <c:pt idx="226">
                  <c:v>3.4814483282575553E-2</c:v>
                </c:pt>
                <c:pt idx="227">
                  <c:v>6.9077608536816826E-2</c:v>
                </c:pt>
                <c:pt idx="228">
                  <c:v>0.10224426555364685</c:v>
                </c:pt>
                <c:pt idx="229">
                  <c:v>0.1337817710578677</c:v>
                </c:pt>
                <c:pt idx="230">
                  <c:v>0.16317591116653518</c:v>
                </c:pt>
                <c:pt idx="231">
                  <c:v>0.18993678073735537</c:v>
                </c:pt>
                <c:pt idx="232">
                  <c:v>0.21360435537959427</c:v>
                </c:pt>
                <c:pt idx="233">
                  <c:v>0.23375373483019699</c:v>
                </c:pt>
                <c:pt idx="234">
                  <c:v>0.24999999999999989</c:v>
                </c:pt>
                <c:pt idx="235">
                  <c:v>0.26200263022938519</c:v>
                </c:pt>
                <c:pt idx="236">
                  <c:v>0.26946943211334495</c:v>
                </c:pt>
                <c:pt idx="237">
                  <c:v>0.27215993660967619</c:v>
                </c:pt>
                <c:pt idx="238">
                  <c:v>0.26988822697236398</c:v>
                </c:pt>
                <c:pt idx="239">
                  <c:v>0.26252516629119144</c:v>
                </c:pt>
                <c:pt idx="240">
                  <c:v>0.25000000000000039</c:v>
                </c:pt>
                <c:pt idx="241">
                  <c:v>0.23230131556753403</c:v>
                </c:pt>
                <c:pt idx="242">
                  <c:v>0.20947734863152934</c:v>
                </c:pt>
                <c:pt idx="243">
                  <c:v>0.18163563200134075</c:v>
                </c:pt>
                <c:pt idx="244">
                  <c:v>0.14894199115847201</c:v>
                </c:pt>
                <c:pt idx="245">
                  <c:v>0.11161889704895051</c:v>
                </c:pt>
                <c:pt idx="246">
                  <c:v>6.9943194008044773E-2</c:v>
                </c:pt>
                <c:pt idx="247">
                  <c:v>2.4243227509198662E-2</c:v>
                </c:pt>
                <c:pt idx="248">
                  <c:v>-2.5104596989895034E-2</c:v>
                </c:pt>
                <c:pt idx="249">
                  <c:v>-7.767978659245911E-2</c:v>
                </c:pt>
                <c:pt idx="250">
                  <c:v>-0.13302222155948767</c:v>
                </c:pt>
                <c:pt idx="251">
                  <c:v>-0.19063705526546015</c:v>
                </c:pt>
                <c:pt idx="252">
                  <c:v>-0.24999999999999942</c:v>
                </c:pt>
                <c:pt idx="253">
                  <c:v>-0.31056294086864078</c:v>
                </c:pt>
                <c:pt idx="254">
                  <c:v>-0.37175981644438472</c:v>
                </c:pt>
                <c:pt idx="255">
                  <c:v>-0.43301270189221802</c:v>
                </c:pt>
                <c:pt idx="256">
                  <c:v>-0.49373802806328904</c:v>
                </c:pt>
                <c:pt idx="257">
                  <c:v>-0.55335286855846222</c:v>
                </c:pt>
                <c:pt idx="258">
                  <c:v>-0.61128122600877521</c:v>
                </c:pt>
                <c:pt idx="259">
                  <c:v>-0.66696024882129168</c:v>
                </c:pt>
                <c:pt idx="260">
                  <c:v>-0.71984631039295266</c:v>
                </c:pt>
                <c:pt idx="261">
                  <c:v>-0.76942088429381217</c:v>
                </c:pt>
                <c:pt idx="262">
                  <c:v>-0.8151961511485879</c:v>
                </c:pt>
                <c:pt idx="263">
                  <c:v>-0.85672027587669608</c:v>
                </c:pt>
                <c:pt idx="264">
                  <c:v>-0.89358229755437724</c:v>
                </c:pt>
                <c:pt idx="265">
                  <c:v>-0.92541657839832236</c:v>
                </c:pt>
                <c:pt idx="266">
                  <c:v>-0.95190676319208489</c:v>
                </c:pt>
                <c:pt idx="267">
                  <c:v>-0.97278920583171291</c:v>
                </c:pt>
                <c:pt idx="268">
                  <c:v>-0.98785582549681505</c:v>
                </c:pt>
                <c:pt idx="269">
                  <c:v>-0.99695636119368469</c:v>
                </c:pt>
                <c:pt idx="270">
                  <c:v>-1</c:v>
                </c:pt>
                <c:pt idx="271">
                  <c:v>-0.99695636119368469</c:v>
                </c:pt>
                <c:pt idx="272">
                  <c:v>-0.98785582549681528</c:v>
                </c:pt>
                <c:pt idx="273">
                  <c:v>-0.97278920583171336</c:v>
                </c:pt>
                <c:pt idx="274">
                  <c:v>-0.95190676319208545</c:v>
                </c:pt>
                <c:pt idx="275">
                  <c:v>-0.92541657839832292</c:v>
                </c:pt>
                <c:pt idx="276">
                  <c:v>-0.89358229755437801</c:v>
                </c:pt>
                <c:pt idx="277">
                  <c:v>-0.85672027587669541</c:v>
                </c:pt>
                <c:pt idx="278">
                  <c:v>-0.81519615114858857</c:v>
                </c:pt>
                <c:pt idx="279">
                  <c:v>-0.76942088429381306</c:v>
                </c:pt>
                <c:pt idx="280">
                  <c:v>-0.71984631039295377</c:v>
                </c:pt>
                <c:pt idx="281">
                  <c:v>-0.66696024882129323</c:v>
                </c:pt>
                <c:pt idx="282">
                  <c:v>-0.61128122600877499</c:v>
                </c:pt>
                <c:pt idx="283">
                  <c:v>-0.55335286855846344</c:v>
                </c:pt>
                <c:pt idx="284">
                  <c:v>-0.49373802806329031</c:v>
                </c:pt>
                <c:pt idx="285">
                  <c:v>-0.4330127018922188</c:v>
                </c:pt>
                <c:pt idx="286">
                  <c:v>-0.37175981644438555</c:v>
                </c:pt>
                <c:pt idx="287">
                  <c:v>-0.31056294086864206</c:v>
                </c:pt>
                <c:pt idx="288">
                  <c:v>-0.25000000000000067</c:v>
                </c:pt>
                <c:pt idx="289">
                  <c:v>-0.1906370552654614</c:v>
                </c:pt>
                <c:pt idx="290">
                  <c:v>-0.1330222215594894</c:v>
                </c:pt>
                <c:pt idx="291">
                  <c:v>-7.7679786592460831E-2</c:v>
                </c:pt>
                <c:pt idx="292">
                  <c:v>-2.5104596989896089E-2</c:v>
                </c:pt>
                <c:pt idx="293">
                  <c:v>2.4243227509197662E-2</c:v>
                </c:pt>
                <c:pt idx="294">
                  <c:v>6.9943194008044496E-2</c:v>
                </c:pt>
                <c:pt idx="295">
                  <c:v>0.11161889704894967</c:v>
                </c:pt>
                <c:pt idx="296">
                  <c:v>0.14894199115847129</c:v>
                </c:pt>
                <c:pt idx="297">
                  <c:v>0.18163563200134014</c:v>
                </c:pt>
                <c:pt idx="298">
                  <c:v>0.20947734863152884</c:v>
                </c:pt>
                <c:pt idx="299">
                  <c:v>0.23230131556753358</c:v>
                </c:pt>
                <c:pt idx="300">
                  <c:v>0.25000000000000011</c:v>
                </c:pt>
                <c:pt idx="301">
                  <c:v>0.26252516629119121</c:v>
                </c:pt>
                <c:pt idx="302">
                  <c:v>0.26988822697236386</c:v>
                </c:pt>
                <c:pt idx="303">
                  <c:v>0.27215993660967613</c:v>
                </c:pt>
                <c:pt idx="304">
                  <c:v>0.26946943211334429</c:v>
                </c:pt>
                <c:pt idx="305">
                  <c:v>0.26200263022938541</c:v>
                </c:pt>
                <c:pt idx="306">
                  <c:v>0.25000000000000122</c:v>
                </c:pt>
                <c:pt idx="307">
                  <c:v>0.23375373483019615</c:v>
                </c:pt>
                <c:pt idx="308">
                  <c:v>0.21360435537959421</c:v>
                </c:pt>
                <c:pt idx="309">
                  <c:v>0.1899367807373582</c:v>
                </c:pt>
                <c:pt idx="310">
                  <c:v>0.16317591116653576</c:v>
                </c:pt>
                <c:pt idx="311">
                  <c:v>0.13378177105786793</c:v>
                </c:pt>
                <c:pt idx="312">
                  <c:v>0.10224426555364707</c:v>
                </c:pt>
                <c:pt idx="313">
                  <c:v>6.9077608536816659E-2</c:v>
                </c:pt>
                <c:pt idx="314">
                  <c:v>3.4814483282575394E-2</c:v>
                </c:pt>
                <c:pt idx="315">
                  <c:v>3.0933372183183927E-15</c:v>
                </c:pt>
                <c:pt idx="316">
                  <c:v>-3.4814483282577191E-2</c:v>
                </c:pt>
                <c:pt idx="317">
                  <c:v>-6.9077608536817561E-2</c:v>
                </c:pt>
                <c:pt idx="318">
                  <c:v>-0.10224426555364796</c:v>
                </c:pt>
                <c:pt idx="319">
                  <c:v>-0.13378177105786881</c:v>
                </c:pt>
                <c:pt idx="320">
                  <c:v>-0.16317591116653357</c:v>
                </c:pt>
                <c:pt idx="321">
                  <c:v>-0.18993678073735612</c:v>
                </c:pt>
                <c:pt idx="322">
                  <c:v>-0.21360435537959499</c:v>
                </c:pt>
                <c:pt idx="323">
                  <c:v>-0.23375373483019687</c:v>
                </c:pt>
                <c:pt idx="324">
                  <c:v>-0.24999999999999983</c:v>
                </c:pt>
                <c:pt idx="325">
                  <c:v>-0.26200263022938519</c:v>
                </c:pt>
                <c:pt idx="326">
                  <c:v>-0.26946943211334495</c:v>
                </c:pt>
                <c:pt idx="327">
                  <c:v>-0.27215993660967674</c:v>
                </c:pt>
                <c:pt idx="328">
                  <c:v>-0.26988822697236514</c:v>
                </c:pt>
                <c:pt idx="329">
                  <c:v>-0.26252516629119166</c:v>
                </c:pt>
                <c:pt idx="330">
                  <c:v>-0.25000000000000044</c:v>
                </c:pt>
                <c:pt idx="331">
                  <c:v>-0.23230131556753392</c:v>
                </c:pt>
                <c:pt idx="332">
                  <c:v>-0.20947734863152984</c:v>
                </c:pt>
                <c:pt idx="333">
                  <c:v>-0.18163563200134086</c:v>
                </c:pt>
                <c:pt idx="334">
                  <c:v>-0.14894199115847151</c:v>
                </c:pt>
                <c:pt idx="335">
                  <c:v>-0.11161889704895062</c:v>
                </c:pt>
                <c:pt idx="336">
                  <c:v>-6.994319400804494E-2</c:v>
                </c:pt>
                <c:pt idx="337">
                  <c:v>-2.4243227509199494E-2</c:v>
                </c:pt>
                <c:pt idx="338">
                  <c:v>2.5104596989896144E-2</c:v>
                </c:pt>
                <c:pt idx="339">
                  <c:v>7.7679786592460387E-2</c:v>
                </c:pt>
                <c:pt idx="340">
                  <c:v>0.13302222155948953</c:v>
                </c:pt>
                <c:pt idx="341">
                  <c:v>0.19063705526546101</c:v>
                </c:pt>
                <c:pt idx="342">
                  <c:v>0.25000000000000089</c:v>
                </c:pt>
                <c:pt idx="343">
                  <c:v>0.31056294086863928</c:v>
                </c:pt>
                <c:pt idx="344">
                  <c:v>0.37175981644438405</c:v>
                </c:pt>
                <c:pt idx="345">
                  <c:v>0.43301270189221774</c:v>
                </c:pt>
                <c:pt idx="346">
                  <c:v>0.49373802806328881</c:v>
                </c:pt>
                <c:pt idx="347">
                  <c:v>0.553352868558462</c:v>
                </c:pt>
                <c:pt idx="348">
                  <c:v>0.61128122600877322</c:v>
                </c:pt>
                <c:pt idx="349">
                  <c:v>0.66696024882129346</c:v>
                </c:pt>
                <c:pt idx="350">
                  <c:v>0.71984631039295377</c:v>
                </c:pt>
                <c:pt idx="351">
                  <c:v>0.76942088429381339</c:v>
                </c:pt>
                <c:pt idx="352">
                  <c:v>0.81519615114858879</c:v>
                </c:pt>
                <c:pt idx="353">
                  <c:v>0.85672027587669564</c:v>
                </c:pt>
                <c:pt idx="354">
                  <c:v>0.89358229755437502</c:v>
                </c:pt>
                <c:pt idx="355">
                  <c:v>0.92541657839832225</c:v>
                </c:pt>
                <c:pt idx="356">
                  <c:v>0.95190676319208489</c:v>
                </c:pt>
                <c:pt idx="357">
                  <c:v>0.97278920583171291</c:v>
                </c:pt>
                <c:pt idx="358">
                  <c:v>0.98785582549681472</c:v>
                </c:pt>
                <c:pt idx="359">
                  <c:v>0.99695636119368436</c:v>
                </c:pt>
                <c:pt idx="360">
                  <c:v>1</c:v>
                </c:pt>
                <c:pt idx="361">
                  <c:v>0.99695636119368458</c:v>
                </c:pt>
                <c:pt idx="362">
                  <c:v>0.98785582549681505</c:v>
                </c:pt>
                <c:pt idx="363">
                  <c:v>0.97278920583171336</c:v>
                </c:pt>
                <c:pt idx="364">
                  <c:v>0.95190676319208545</c:v>
                </c:pt>
                <c:pt idx="365">
                  <c:v>0.9254165783983247</c:v>
                </c:pt>
                <c:pt idx="366">
                  <c:v>0.89358229755437812</c:v>
                </c:pt>
                <c:pt idx="367">
                  <c:v>0.85672027587669675</c:v>
                </c:pt>
                <c:pt idx="368">
                  <c:v>0.81519615114859023</c:v>
                </c:pt>
                <c:pt idx="369">
                  <c:v>0.76942088429381483</c:v>
                </c:pt>
                <c:pt idx="370">
                  <c:v>0.71984631039295244</c:v>
                </c:pt>
                <c:pt idx="371">
                  <c:v>0.66696024882129468</c:v>
                </c:pt>
                <c:pt idx="372">
                  <c:v>0.61128122600877521</c:v>
                </c:pt>
                <c:pt idx="373">
                  <c:v>0.55335286855846366</c:v>
                </c:pt>
                <c:pt idx="374">
                  <c:v>0.49373802806329015</c:v>
                </c:pt>
                <c:pt idx="375">
                  <c:v>0.43301270189221946</c:v>
                </c:pt>
                <c:pt idx="376">
                  <c:v>0.37175981644438932</c:v>
                </c:pt>
                <c:pt idx="377">
                  <c:v>0.310562940868644</c:v>
                </c:pt>
                <c:pt idx="378">
                  <c:v>0.25000000000000255</c:v>
                </c:pt>
                <c:pt idx="379">
                  <c:v>0.19063705526546323</c:v>
                </c:pt>
                <c:pt idx="380">
                  <c:v>0.13302222155948745</c:v>
                </c:pt>
                <c:pt idx="381">
                  <c:v>7.767978659245961E-2</c:v>
                </c:pt>
                <c:pt idx="382">
                  <c:v>2.5104596989897643E-2</c:v>
                </c:pt>
                <c:pt idx="383">
                  <c:v>-2.4243227509196885E-2</c:v>
                </c:pt>
                <c:pt idx="384">
                  <c:v>-6.9943194008043719E-2</c:v>
                </c:pt>
                <c:pt idx="385">
                  <c:v>-0.11161889704894951</c:v>
                </c:pt>
                <c:pt idx="386">
                  <c:v>-0.14894199115847118</c:v>
                </c:pt>
                <c:pt idx="387">
                  <c:v>-0.18163563200133964</c:v>
                </c:pt>
                <c:pt idx="388">
                  <c:v>-0.20947734863152839</c:v>
                </c:pt>
                <c:pt idx="389">
                  <c:v>-0.23230131556753447</c:v>
                </c:pt>
                <c:pt idx="390">
                  <c:v>-0.24999999999999928</c:v>
                </c:pt>
                <c:pt idx="391">
                  <c:v>-0.26252516629119099</c:v>
                </c:pt>
                <c:pt idx="392">
                  <c:v>-0.26988822697236348</c:v>
                </c:pt>
                <c:pt idx="393">
                  <c:v>-0.27215993660967669</c:v>
                </c:pt>
                <c:pt idx="394">
                  <c:v>-0.26946943211334429</c:v>
                </c:pt>
                <c:pt idx="395">
                  <c:v>-0.26200263022938541</c:v>
                </c:pt>
                <c:pt idx="396">
                  <c:v>-0.25000000000000105</c:v>
                </c:pt>
                <c:pt idx="397">
                  <c:v>-0.2337537348301974</c:v>
                </c:pt>
                <c:pt idx="398">
                  <c:v>-0.21360435537959827</c:v>
                </c:pt>
                <c:pt idx="399">
                  <c:v>-0.18993678073735598</c:v>
                </c:pt>
                <c:pt idx="400">
                  <c:v>-0.16317591116653435</c:v>
                </c:pt>
                <c:pt idx="401">
                  <c:v>-0.1337817710578664</c:v>
                </c:pt>
                <c:pt idx="402">
                  <c:v>-0.10224426555364639</c:v>
                </c:pt>
                <c:pt idx="403">
                  <c:v>-6.9077608536815036E-2</c:v>
                </c:pt>
                <c:pt idx="404">
                  <c:v>-3.4814483282578169E-2</c:v>
                </c:pt>
                <c:pt idx="405">
                  <c:v>-5.51316804708879E-16</c:v>
                </c:pt>
                <c:pt idx="406">
                  <c:v>3.4814483282575304E-2</c:v>
                </c:pt>
                <c:pt idx="407">
                  <c:v>6.9077608536815688E-2</c:v>
                </c:pt>
                <c:pt idx="408">
                  <c:v>0.10224426555364705</c:v>
                </c:pt>
                <c:pt idx="409">
                  <c:v>0.13378177105786707</c:v>
                </c:pt>
                <c:pt idx="410">
                  <c:v>0.16317591116653496</c:v>
                </c:pt>
                <c:pt idx="411">
                  <c:v>0.18993678073735665</c:v>
                </c:pt>
                <c:pt idx="412">
                  <c:v>0.21360435537959621</c:v>
                </c:pt>
                <c:pt idx="413">
                  <c:v>0.23375373483019804</c:v>
                </c:pt>
                <c:pt idx="414">
                  <c:v>0.25000000000000167</c:v>
                </c:pt>
                <c:pt idx="415">
                  <c:v>0.26200263022938419</c:v>
                </c:pt>
                <c:pt idx="416">
                  <c:v>0.2694694321133434</c:v>
                </c:pt>
                <c:pt idx="417">
                  <c:v>0.27215993660967619</c:v>
                </c:pt>
                <c:pt idx="418">
                  <c:v>0.26988822697236398</c:v>
                </c:pt>
                <c:pt idx="419">
                  <c:v>0.26252516629119149</c:v>
                </c:pt>
                <c:pt idx="420">
                  <c:v>0.24999999999999972</c:v>
                </c:pt>
                <c:pt idx="421">
                  <c:v>0.23230131556753486</c:v>
                </c:pt>
                <c:pt idx="422">
                  <c:v>0.20947734863152956</c:v>
                </c:pt>
                <c:pt idx="423">
                  <c:v>0.18163563200134042</c:v>
                </c:pt>
                <c:pt idx="424">
                  <c:v>0.14894199115847157</c:v>
                </c:pt>
                <c:pt idx="425">
                  <c:v>0.11161889704894989</c:v>
                </c:pt>
                <c:pt idx="426">
                  <c:v>6.9943194008046161E-2</c:v>
                </c:pt>
                <c:pt idx="427">
                  <c:v>2.424322750919955E-2</c:v>
                </c:pt>
                <c:pt idx="428">
                  <c:v>-2.5104596989894701E-2</c:v>
                </c:pt>
                <c:pt idx="429">
                  <c:v>-7.7679786592459332E-2</c:v>
                </c:pt>
                <c:pt idx="430">
                  <c:v>-0.13302222155948723</c:v>
                </c:pt>
                <c:pt idx="431">
                  <c:v>-0.19063705526545971</c:v>
                </c:pt>
                <c:pt idx="432">
                  <c:v>-0.249999999999999</c:v>
                </c:pt>
                <c:pt idx="433">
                  <c:v>-0.31056294086864084</c:v>
                </c:pt>
                <c:pt idx="434">
                  <c:v>-0.3717598164443856</c:v>
                </c:pt>
                <c:pt idx="435">
                  <c:v>-0.4330127018922193</c:v>
                </c:pt>
                <c:pt idx="436">
                  <c:v>-0.49373802806328998</c:v>
                </c:pt>
                <c:pt idx="437">
                  <c:v>-0.55335286855846355</c:v>
                </c:pt>
                <c:pt idx="438">
                  <c:v>-0.6112812260087751</c:v>
                </c:pt>
                <c:pt idx="439">
                  <c:v>-0.66696024882129457</c:v>
                </c:pt>
                <c:pt idx="440">
                  <c:v>-0.71984631039295233</c:v>
                </c:pt>
                <c:pt idx="441">
                  <c:v>-0.76942088429381184</c:v>
                </c:pt>
                <c:pt idx="442">
                  <c:v>-0.81519615114858757</c:v>
                </c:pt>
                <c:pt idx="443">
                  <c:v>-0.8567202758766943</c:v>
                </c:pt>
                <c:pt idx="444">
                  <c:v>-0.89358229755437601</c:v>
                </c:pt>
                <c:pt idx="445">
                  <c:v>-0.92541657839832281</c:v>
                </c:pt>
                <c:pt idx="446">
                  <c:v>-0.95190676319208545</c:v>
                </c:pt>
                <c:pt idx="447">
                  <c:v>-0.97278920583171336</c:v>
                </c:pt>
                <c:pt idx="448">
                  <c:v>-0.98785582549681505</c:v>
                </c:pt>
                <c:pt idx="449">
                  <c:v>-0.99695636119368458</c:v>
                </c:pt>
                <c:pt idx="450">
                  <c:v>-1</c:v>
                </c:pt>
                <c:pt idx="451">
                  <c:v>-0.99695636119368469</c:v>
                </c:pt>
                <c:pt idx="452">
                  <c:v>-0.98785582549681539</c:v>
                </c:pt>
                <c:pt idx="453">
                  <c:v>-0.97278920583171402</c:v>
                </c:pt>
                <c:pt idx="454">
                  <c:v>-0.95190676319208634</c:v>
                </c:pt>
                <c:pt idx="455">
                  <c:v>-0.92541657839832403</c:v>
                </c:pt>
                <c:pt idx="456">
                  <c:v>-0.89358229755437724</c:v>
                </c:pt>
                <c:pt idx="457">
                  <c:v>-0.85672027587669586</c:v>
                </c:pt>
                <c:pt idx="458">
                  <c:v>-0.81519615114858901</c:v>
                </c:pt>
                <c:pt idx="459">
                  <c:v>-0.76942088429381372</c:v>
                </c:pt>
                <c:pt idx="460">
                  <c:v>-0.71984631039295421</c:v>
                </c:pt>
                <c:pt idx="461">
                  <c:v>-0.66696024882129323</c:v>
                </c:pt>
                <c:pt idx="462">
                  <c:v>-0.61128122600877643</c:v>
                </c:pt>
                <c:pt idx="463">
                  <c:v>-0.55335286855846566</c:v>
                </c:pt>
                <c:pt idx="464">
                  <c:v>-0.49373802806329214</c:v>
                </c:pt>
                <c:pt idx="465">
                  <c:v>-0.43301270189222146</c:v>
                </c:pt>
                <c:pt idx="466">
                  <c:v>-0.37175981644438771</c:v>
                </c:pt>
                <c:pt idx="467">
                  <c:v>-0.310562940868643</c:v>
                </c:pt>
                <c:pt idx="468">
                  <c:v>-0.25000000000000111</c:v>
                </c:pt>
                <c:pt idx="469">
                  <c:v>-0.19063705526546235</c:v>
                </c:pt>
                <c:pt idx="470">
                  <c:v>-0.13302222155948976</c:v>
                </c:pt>
                <c:pt idx="471">
                  <c:v>-7.7679786592460609E-2</c:v>
                </c:pt>
                <c:pt idx="472">
                  <c:v>-2.5104596989897032E-2</c:v>
                </c:pt>
                <c:pt idx="473">
                  <c:v>2.4243227509198495E-2</c:v>
                </c:pt>
                <c:pt idx="474">
                  <c:v>6.9943194008043219E-2</c:v>
                </c:pt>
                <c:pt idx="475">
                  <c:v>0.11161889704894778</c:v>
                </c:pt>
                <c:pt idx="476">
                  <c:v>0.14894199115847029</c:v>
                </c:pt>
                <c:pt idx="477">
                  <c:v>0.18163563200134009</c:v>
                </c:pt>
                <c:pt idx="478">
                  <c:v>0.20947734863152867</c:v>
                </c:pt>
                <c:pt idx="479">
                  <c:v>0.23230131556753419</c:v>
                </c:pt>
                <c:pt idx="480">
                  <c:v>0.24999999999999922</c:v>
                </c:pt>
                <c:pt idx="481">
                  <c:v>0.26252516629119116</c:v>
                </c:pt>
                <c:pt idx="482">
                  <c:v>0.26988822697236459</c:v>
                </c:pt>
                <c:pt idx="483">
                  <c:v>0.27215993660967613</c:v>
                </c:pt>
                <c:pt idx="484">
                  <c:v>0.2694694321133444</c:v>
                </c:pt>
                <c:pt idx="485">
                  <c:v>0.26200263022938552</c:v>
                </c:pt>
                <c:pt idx="486">
                  <c:v>0.25000000000000133</c:v>
                </c:pt>
                <c:pt idx="487">
                  <c:v>0.23375373483019785</c:v>
                </c:pt>
                <c:pt idx="488">
                  <c:v>0.21360435537959616</c:v>
                </c:pt>
                <c:pt idx="489">
                  <c:v>0.18993678073735837</c:v>
                </c:pt>
                <c:pt idx="490">
                  <c:v>0.16317591116653513</c:v>
                </c:pt>
                <c:pt idx="491">
                  <c:v>0.13378177105786815</c:v>
                </c:pt>
                <c:pt idx="492">
                  <c:v>0.10224426555364818</c:v>
                </c:pt>
                <c:pt idx="493">
                  <c:v>6.9077608536818658E-2</c:v>
                </c:pt>
                <c:pt idx="494">
                  <c:v>3.4814483282576525E-2</c:v>
                </c:pt>
                <c:pt idx="495">
                  <c:v>6.7383165019974101E-16</c:v>
                </c:pt>
                <c:pt idx="496">
                  <c:v>-3.4814483282573416E-2</c:v>
                </c:pt>
                <c:pt idx="497">
                  <c:v>-6.9077608536813842E-2</c:v>
                </c:pt>
                <c:pt idx="498">
                  <c:v>-0.10224426555364524</c:v>
                </c:pt>
                <c:pt idx="499">
                  <c:v>-0.13378177105786535</c:v>
                </c:pt>
                <c:pt idx="500">
                  <c:v>-0.16317591116653424</c:v>
                </c:pt>
                <c:pt idx="501">
                  <c:v>-0.18993678073735598</c:v>
                </c:pt>
                <c:pt idx="502">
                  <c:v>-0.21360435537959399</c:v>
                </c:pt>
                <c:pt idx="503">
                  <c:v>-0.23375373483019762</c:v>
                </c:pt>
                <c:pt idx="504">
                  <c:v>-0.24999999999999972</c:v>
                </c:pt>
                <c:pt idx="505">
                  <c:v>-0.26200263022938597</c:v>
                </c:pt>
                <c:pt idx="506">
                  <c:v>-0.26946943211334495</c:v>
                </c:pt>
                <c:pt idx="507">
                  <c:v>-0.27215993660967563</c:v>
                </c:pt>
                <c:pt idx="508">
                  <c:v>-0.26988822697236281</c:v>
                </c:pt>
                <c:pt idx="509">
                  <c:v>-0.26252516629119138</c:v>
                </c:pt>
                <c:pt idx="510">
                  <c:v>-0.24999999999999978</c:v>
                </c:pt>
                <c:pt idx="511">
                  <c:v>-0.23230131556753514</c:v>
                </c:pt>
                <c:pt idx="512">
                  <c:v>-0.20947734863153</c:v>
                </c:pt>
                <c:pt idx="513">
                  <c:v>-0.18163563200134036</c:v>
                </c:pt>
                <c:pt idx="514">
                  <c:v>-0.1489419911584724</c:v>
                </c:pt>
                <c:pt idx="515">
                  <c:v>-0.11161889704895023</c:v>
                </c:pt>
                <c:pt idx="516">
                  <c:v>-6.994319400804383E-2</c:v>
                </c:pt>
                <c:pt idx="517">
                  <c:v>-2.4243227509196774E-2</c:v>
                </c:pt>
                <c:pt idx="518">
                  <c:v>2.5104596989892536E-2</c:v>
                </c:pt>
                <c:pt idx="519">
                  <c:v>7.7679786592457112E-2</c:v>
                </c:pt>
                <c:pt idx="520">
                  <c:v>0.13302222155948606</c:v>
                </c:pt>
                <c:pt idx="521">
                  <c:v>0.19063705526545738</c:v>
                </c:pt>
                <c:pt idx="522">
                  <c:v>0.24999999999999709</c:v>
                </c:pt>
                <c:pt idx="523">
                  <c:v>0.31056294086863889</c:v>
                </c:pt>
                <c:pt idx="524">
                  <c:v>0.37175981644438455</c:v>
                </c:pt>
                <c:pt idx="525">
                  <c:v>0.43301270189221736</c:v>
                </c:pt>
                <c:pt idx="526">
                  <c:v>0.49373802806329237</c:v>
                </c:pt>
                <c:pt idx="527">
                  <c:v>0.55335286855846511</c:v>
                </c:pt>
                <c:pt idx="528">
                  <c:v>0.61128122600877655</c:v>
                </c:pt>
                <c:pt idx="529">
                  <c:v>0.66696024882128957</c:v>
                </c:pt>
                <c:pt idx="530">
                  <c:v>0.71984631039295066</c:v>
                </c:pt>
                <c:pt idx="531">
                  <c:v>0.76942088429380995</c:v>
                </c:pt>
                <c:pt idx="532">
                  <c:v>0.8151961511485859</c:v>
                </c:pt>
                <c:pt idx="533">
                  <c:v>0.85672027587669286</c:v>
                </c:pt>
                <c:pt idx="534">
                  <c:v>0.89358229755437457</c:v>
                </c:pt>
                <c:pt idx="535">
                  <c:v>0.92541657839832381</c:v>
                </c:pt>
                <c:pt idx="536">
                  <c:v>0.95190676319208589</c:v>
                </c:pt>
                <c:pt idx="537">
                  <c:v>0.9727892058317138</c:v>
                </c:pt>
                <c:pt idx="538">
                  <c:v>0.98785582549681528</c:v>
                </c:pt>
                <c:pt idx="539">
                  <c:v>0.99695636119368469</c:v>
                </c:pt>
                <c:pt idx="540">
                  <c:v>1</c:v>
                </c:pt>
                <c:pt idx="541">
                  <c:v>0.99695636119368503</c:v>
                </c:pt>
                <c:pt idx="542">
                  <c:v>0.98785582549681583</c:v>
                </c:pt>
                <c:pt idx="543">
                  <c:v>0.97278920583171469</c:v>
                </c:pt>
                <c:pt idx="544">
                  <c:v>0.951906763192087</c:v>
                </c:pt>
                <c:pt idx="545">
                  <c:v>0.92541657839832325</c:v>
                </c:pt>
                <c:pt idx="546">
                  <c:v>0.89358229755437613</c:v>
                </c:pt>
                <c:pt idx="547">
                  <c:v>0.85672027587669497</c:v>
                </c:pt>
                <c:pt idx="548">
                  <c:v>0.81519615114858768</c:v>
                </c:pt>
                <c:pt idx="549">
                  <c:v>0.76942088429381239</c:v>
                </c:pt>
                <c:pt idx="550">
                  <c:v>0.71984631039295277</c:v>
                </c:pt>
                <c:pt idx="551">
                  <c:v>0.66696024882129901</c:v>
                </c:pt>
                <c:pt idx="552">
                  <c:v>0.61128122600877899</c:v>
                </c:pt>
                <c:pt idx="553">
                  <c:v>0.55335286855846755</c:v>
                </c:pt>
                <c:pt idx="554">
                  <c:v>0.49373802806329053</c:v>
                </c:pt>
                <c:pt idx="555">
                  <c:v>0.43301270189221902</c:v>
                </c:pt>
                <c:pt idx="556">
                  <c:v>0.37175981644438622</c:v>
                </c:pt>
                <c:pt idx="557">
                  <c:v>0.31056294086864045</c:v>
                </c:pt>
                <c:pt idx="558">
                  <c:v>0.24999999999999964</c:v>
                </c:pt>
                <c:pt idx="559">
                  <c:v>0.19063705526545982</c:v>
                </c:pt>
                <c:pt idx="560">
                  <c:v>0.13302222155948845</c:v>
                </c:pt>
                <c:pt idx="561">
                  <c:v>7.7679786592459388E-2</c:v>
                </c:pt>
                <c:pt idx="562">
                  <c:v>2.5104596989895922E-2</c:v>
                </c:pt>
                <c:pt idx="563">
                  <c:v>-2.4243227509194776E-2</c:v>
                </c:pt>
                <c:pt idx="564">
                  <c:v>-6.9943194008042775E-2</c:v>
                </c:pt>
                <c:pt idx="565">
                  <c:v>-0.11161889704894856</c:v>
                </c:pt>
                <c:pt idx="566">
                  <c:v>-0.1489419911584709</c:v>
                </c:pt>
                <c:pt idx="567">
                  <c:v>-0.18163563200133914</c:v>
                </c:pt>
                <c:pt idx="568">
                  <c:v>-0.20947734863152895</c:v>
                </c:pt>
                <c:pt idx="569">
                  <c:v>-0.23230131556753431</c:v>
                </c:pt>
                <c:pt idx="570">
                  <c:v>-0.25000000000000067</c:v>
                </c:pt>
                <c:pt idx="571">
                  <c:v>-0.26252516629119094</c:v>
                </c:pt>
                <c:pt idx="572">
                  <c:v>-0.26988822697236425</c:v>
                </c:pt>
                <c:pt idx="573">
                  <c:v>-0.27215993660967558</c:v>
                </c:pt>
                <c:pt idx="574">
                  <c:v>-0.26946943211334518</c:v>
                </c:pt>
                <c:pt idx="575">
                  <c:v>-0.26200263022938469</c:v>
                </c:pt>
                <c:pt idx="576">
                  <c:v>-0.25000000000000033</c:v>
                </c:pt>
                <c:pt idx="577">
                  <c:v>-0.23375373483019843</c:v>
                </c:pt>
                <c:pt idx="578">
                  <c:v>-0.21360435537959493</c:v>
                </c:pt>
                <c:pt idx="579">
                  <c:v>-0.18993678073735704</c:v>
                </c:pt>
                <c:pt idx="580">
                  <c:v>-0.16317591116653365</c:v>
                </c:pt>
                <c:pt idx="581">
                  <c:v>-0.13378177105786662</c:v>
                </c:pt>
                <c:pt idx="582">
                  <c:v>-0.10224426555364483</c:v>
                </c:pt>
                <c:pt idx="583">
                  <c:v>-6.9077608536815271E-2</c:v>
                </c:pt>
                <c:pt idx="584">
                  <c:v>-3.4814483282574873E-2</c:v>
                </c:pt>
                <c:pt idx="585">
                  <c:v>-2.5727033350908535E-15</c:v>
                </c:pt>
                <c:pt idx="586">
                  <c:v>3.4814483282575068E-2</c:v>
                </c:pt>
                <c:pt idx="587">
                  <c:v>6.9077608536815466E-2</c:v>
                </c:pt>
                <c:pt idx="588">
                  <c:v>0.10224426555364505</c:v>
                </c:pt>
                <c:pt idx="589">
                  <c:v>0.13378177105786684</c:v>
                </c:pt>
                <c:pt idx="590">
                  <c:v>0.1631759111665339</c:v>
                </c:pt>
                <c:pt idx="591">
                  <c:v>0.18993678073735731</c:v>
                </c:pt>
                <c:pt idx="592">
                  <c:v>0.21360435537959521</c:v>
                </c:pt>
                <c:pt idx="593">
                  <c:v>0.23375373483019876</c:v>
                </c:pt>
                <c:pt idx="594">
                  <c:v>0.25000000000000072</c:v>
                </c:pt>
                <c:pt idx="595">
                  <c:v>0.26200263022938675</c:v>
                </c:pt>
                <c:pt idx="596">
                  <c:v>0.26946943211334418</c:v>
                </c:pt>
                <c:pt idx="597">
                  <c:v>0.27215993660967774</c:v>
                </c:pt>
                <c:pt idx="598">
                  <c:v>0.26988822697236481</c:v>
                </c:pt>
                <c:pt idx="599">
                  <c:v>0.2625251662911916</c:v>
                </c:pt>
                <c:pt idx="600">
                  <c:v>0.24999999999999983</c:v>
                </c:pt>
                <c:pt idx="601">
                  <c:v>0.23230131556753353</c:v>
                </c:pt>
                <c:pt idx="602">
                  <c:v>0.20947734863152973</c:v>
                </c:pt>
                <c:pt idx="603">
                  <c:v>0.18163563200133992</c:v>
                </c:pt>
                <c:pt idx="604">
                  <c:v>0.14894199115847184</c:v>
                </c:pt>
                <c:pt idx="605">
                  <c:v>0.11161889704894945</c:v>
                </c:pt>
                <c:pt idx="606">
                  <c:v>6.9943194008045051E-2</c:v>
                </c:pt>
                <c:pt idx="607">
                  <c:v>2.4243227509200549E-2</c:v>
                </c:pt>
                <c:pt idx="608">
                  <c:v>-2.5104596989893702E-2</c:v>
                </c:pt>
                <c:pt idx="609">
                  <c:v>-7.7679786592458333E-2</c:v>
                </c:pt>
                <c:pt idx="610">
                  <c:v>-0.1330222215594874</c:v>
                </c:pt>
                <c:pt idx="611">
                  <c:v>-0.19063705526545877</c:v>
                </c:pt>
                <c:pt idx="612">
                  <c:v>-0.24999999999999517</c:v>
                </c:pt>
                <c:pt idx="613">
                  <c:v>-0.31056294086864283</c:v>
                </c:pt>
                <c:pt idx="614">
                  <c:v>-0.37175981644438866</c:v>
                </c:pt>
                <c:pt idx="615">
                  <c:v>-0.43301270189222241</c:v>
                </c:pt>
                <c:pt idx="616">
                  <c:v>-0.49373802806329392</c:v>
                </c:pt>
                <c:pt idx="617">
                  <c:v>-0.55335286855846666</c:v>
                </c:pt>
                <c:pt idx="618">
                  <c:v>-0.61128122600877133</c:v>
                </c:pt>
                <c:pt idx="619">
                  <c:v>-0.66696024882129168</c:v>
                </c:pt>
                <c:pt idx="620">
                  <c:v>-0.71984631039295199</c:v>
                </c:pt>
                <c:pt idx="621">
                  <c:v>-0.76942088429381172</c:v>
                </c:pt>
                <c:pt idx="622">
                  <c:v>-0.81519615114858701</c:v>
                </c:pt>
                <c:pt idx="623">
                  <c:v>-0.8567202758766943</c:v>
                </c:pt>
                <c:pt idx="624">
                  <c:v>-0.89358229755437557</c:v>
                </c:pt>
                <c:pt idx="625">
                  <c:v>-0.92541657839832281</c:v>
                </c:pt>
                <c:pt idx="626">
                  <c:v>-0.95190676319208511</c:v>
                </c:pt>
                <c:pt idx="627">
                  <c:v>-0.97278920583171324</c:v>
                </c:pt>
                <c:pt idx="628">
                  <c:v>-0.98785582549681483</c:v>
                </c:pt>
                <c:pt idx="629">
                  <c:v>-0.9969563611936838</c:v>
                </c:pt>
                <c:pt idx="630">
                  <c:v>-1</c:v>
                </c:pt>
                <c:pt idx="631">
                  <c:v>-0.99695636119368514</c:v>
                </c:pt>
                <c:pt idx="632">
                  <c:v>-0.98785582549681483</c:v>
                </c:pt>
                <c:pt idx="633">
                  <c:v>-0.97278920583171313</c:v>
                </c:pt>
                <c:pt idx="634">
                  <c:v>-0.95190676319208478</c:v>
                </c:pt>
                <c:pt idx="635">
                  <c:v>-0.92541657839832248</c:v>
                </c:pt>
                <c:pt idx="636">
                  <c:v>-0.89358229755437524</c:v>
                </c:pt>
                <c:pt idx="637">
                  <c:v>-0.85672027587669386</c:v>
                </c:pt>
                <c:pt idx="638">
                  <c:v>-0.81519615114858657</c:v>
                </c:pt>
                <c:pt idx="639">
                  <c:v>-0.76942088429381128</c:v>
                </c:pt>
                <c:pt idx="640">
                  <c:v>-0.71984631039295754</c:v>
                </c:pt>
                <c:pt idx="641">
                  <c:v>-0.6669602488212969</c:v>
                </c:pt>
                <c:pt idx="642">
                  <c:v>-0.61128122600877755</c:v>
                </c:pt>
                <c:pt idx="643">
                  <c:v>-0.55335286855846599</c:v>
                </c:pt>
                <c:pt idx="644">
                  <c:v>-0.49373802806329337</c:v>
                </c:pt>
                <c:pt idx="645">
                  <c:v>-0.43301270189222191</c:v>
                </c:pt>
                <c:pt idx="646">
                  <c:v>-0.37175981644438821</c:v>
                </c:pt>
                <c:pt idx="647">
                  <c:v>-0.31056294086864239</c:v>
                </c:pt>
                <c:pt idx="648">
                  <c:v>-0.2500000000000015</c:v>
                </c:pt>
                <c:pt idx="649">
                  <c:v>-0.19063705526546168</c:v>
                </c:pt>
                <c:pt idx="650">
                  <c:v>-0.1330222215594902</c:v>
                </c:pt>
                <c:pt idx="651">
                  <c:v>-7.7679786592460998E-2</c:v>
                </c:pt>
                <c:pt idx="652">
                  <c:v>-2.5104596989897421E-2</c:v>
                </c:pt>
                <c:pt idx="653">
                  <c:v>2.4243227509199494E-2</c:v>
                </c:pt>
                <c:pt idx="654">
                  <c:v>6.994319400804494E-2</c:v>
                </c:pt>
                <c:pt idx="655">
                  <c:v>0.11161889704894928</c:v>
                </c:pt>
                <c:pt idx="656">
                  <c:v>0.14894199115847012</c:v>
                </c:pt>
                <c:pt idx="657">
                  <c:v>0.18163563200134097</c:v>
                </c:pt>
                <c:pt idx="658">
                  <c:v>0.20947734863152923</c:v>
                </c:pt>
                <c:pt idx="659">
                  <c:v>0.23230131556753292</c:v>
                </c:pt>
                <c:pt idx="660">
                  <c:v>0.24999999999999911</c:v>
                </c:pt>
                <c:pt idx="661">
                  <c:v>0.26252516629119071</c:v>
                </c:pt>
                <c:pt idx="662">
                  <c:v>0.26988822697236381</c:v>
                </c:pt>
                <c:pt idx="663">
                  <c:v>0.27215993660967724</c:v>
                </c:pt>
                <c:pt idx="664">
                  <c:v>0.26946943211334595</c:v>
                </c:pt>
                <c:pt idx="665">
                  <c:v>0.26200263022938725</c:v>
                </c:pt>
                <c:pt idx="666">
                  <c:v>0.25000000000000144</c:v>
                </c:pt>
                <c:pt idx="667">
                  <c:v>0.23375373483019793</c:v>
                </c:pt>
                <c:pt idx="668">
                  <c:v>0.21360435537959804</c:v>
                </c:pt>
                <c:pt idx="669">
                  <c:v>0.18993678073735859</c:v>
                </c:pt>
                <c:pt idx="670">
                  <c:v>0.16317591116653532</c:v>
                </c:pt>
                <c:pt idx="671">
                  <c:v>0.13378177105786659</c:v>
                </c:pt>
                <c:pt idx="672">
                  <c:v>0.10224426555364843</c:v>
                </c:pt>
                <c:pt idx="673">
                  <c:v>6.9077608536817131E-2</c:v>
                </c:pt>
                <c:pt idx="674">
                  <c:v>3.4814483282574991E-2</c:v>
                </c:pt>
                <c:pt idx="675">
                  <c:v>9.1886134118146501E-16</c:v>
                </c:pt>
                <c:pt idx="676">
                  <c:v>-3.4814483282576712E-2</c:v>
                </c:pt>
                <c:pt idx="677">
                  <c:v>-6.9077608536817076E-2</c:v>
                </c:pt>
                <c:pt idx="678">
                  <c:v>-0.10224426555364841</c:v>
                </c:pt>
                <c:pt idx="679">
                  <c:v>-0.13378177105786837</c:v>
                </c:pt>
                <c:pt idx="680">
                  <c:v>-0.16317591116653535</c:v>
                </c:pt>
                <c:pt idx="681">
                  <c:v>-0.18993678073735865</c:v>
                </c:pt>
                <c:pt idx="682">
                  <c:v>-0.21360435537959821</c:v>
                </c:pt>
                <c:pt idx="683">
                  <c:v>-0.23375373483019815</c:v>
                </c:pt>
                <c:pt idx="684">
                  <c:v>-0.25000000000000172</c:v>
                </c:pt>
                <c:pt idx="685">
                  <c:v>-0.26200263022938408</c:v>
                </c:pt>
                <c:pt idx="686">
                  <c:v>-0.26946943211334179</c:v>
                </c:pt>
                <c:pt idx="687">
                  <c:v>-0.27215993660967563</c:v>
                </c:pt>
                <c:pt idx="688">
                  <c:v>-0.26988822697236442</c:v>
                </c:pt>
                <c:pt idx="689">
                  <c:v>-0.26252516629119299</c:v>
                </c:pt>
                <c:pt idx="690">
                  <c:v>-0.24999999999999989</c:v>
                </c:pt>
                <c:pt idx="691">
                  <c:v>-0.2323013155675353</c:v>
                </c:pt>
                <c:pt idx="692">
                  <c:v>-0.20947734863153017</c:v>
                </c:pt>
                <c:pt idx="693">
                  <c:v>-0.18163563200134203</c:v>
                </c:pt>
                <c:pt idx="694">
                  <c:v>-0.14894199115847268</c:v>
                </c:pt>
                <c:pt idx="695">
                  <c:v>-0.11161889704895051</c:v>
                </c:pt>
                <c:pt idx="696">
                  <c:v>-6.9943194008046217E-2</c:v>
                </c:pt>
                <c:pt idx="697">
                  <c:v>-2.4243227509198273E-2</c:v>
                </c:pt>
                <c:pt idx="698">
                  <c:v>2.5104596989896033E-2</c:v>
                </c:pt>
                <c:pt idx="699">
                  <c:v>7.767978659245961E-2</c:v>
                </c:pt>
                <c:pt idx="700">
                  <c:v>0.13302222155948762</c:v>
                </c:pt>
                <c:pt idx="701">
                  <c:v>0.19063705526546129</c:v>
                </c:pt>
                <c:pt idx="702">
                  <c:v>0.25000000000000006</c:v>
                </c:pt>
                <c:pt idx="703">
                  <c:v>0.31056294086864095</c:v>
                </c:pt>
                <c:pt idx="704">
                  <c:v>0.37175981644438671</c:v>
                </c:pt>
                <c:pt idx="705">
                  <c:v>0.43301270189222046</c:v>
                </c:pt>
                <c:pt idx="706">
                  <c:v>0.49373802806329115</c:v>
                </c:pt>
                <c:pt idx="707">
                  <c:v>0.55335286855845778</c:v>
                </c:pt>
                <c:pt idx="708">
                  <c:v>0.61128122600876944</c:v>
                </c:pt>
                <c:pt idx="709">
                  <c:v>0.66696024882128913</c:v>
                </c:pt>
                <c:pt idx="710">
                  <c:v>0.71984631039295022</c:v>
                </c:pt>
                <c:pt idx="711">
                  <c:v>0.76942088429380961</c:v>
                </c:pt>
                <c:pt idx="712">
                  <c:v>0.81519615114858601</c:v>
                </c:pt>
                <c:pt idx="713">
                  <c:v>0.85672027587669297</c:v>
                </c:pt>
                <c:pt idx="714">
                  <c:v>0.89358229755437446</c:v>
                </c:pt>
                <c:pt idx="715">
                  <c:v>0.92541657839832214</c:v>
                </c:pt>
                <c:pt idx="716">
                  <c:v>0.95190676319208456</c:v>
                </c:pt>
                <c:pt idx="717">
                  <c:v>0.97278920583171269</c:v>
                </c:pt>
                <c:pt idx="718">
                  <c:v>0.98785582549681439</c:v>
                </c:pt>
                <c:pt idx="719">
                  <c:v>0.99695636119368436</c:v>
                </c:pt>
              </c:numCache>
            </c:numRef>
          </c:val>
          <c:smooth val="0"/>
          <c:extLst>
            <c:ext xmlns:c16="http://schemas.microsoft.com/office/drawing/2014/chart" uri="{C3380CC4-5D6E-409C-BE32-E72D297353CC}">
              <c16:uniqueId val="{00000000-8A3B-8949-923E-4EF48CBC7CBE}"/>
            </c:ext>
          </c:extLst>
        </c:ser>
        <c:dLbls>
          <c:showLegendKey val="0"/>
          <c:showVal val="0"/>
          <c:showCatName val="0"/>
          <c:showSerName val="0"/>
          <c:showPercent val="0"/>
          <c:showBubbleSize val="0"/>
        </c:dLbls>
        <c:smooth val="0"/>
        <c:axId val="1530775535"/>
        <c:axId val="1530577375"/>
      </c:lineChart>
      <c:catAx>
        <c:axId val="1530775535"/>
        <c:scaling>
          <c:orientation val="minMax"/>
        </c:scaling>
        <c:delete val="1"/>
        <c:axPos val="b"/>
        <c:majorTickMark val="none"/>
        <c:minorTickMark val="none"/>
        <c:tickLblPos val="nextTo"/>
        <c:crossAx val="1530577375"/>
        <c:crosses val="autoZero"/>
        <c:auto val="1"/>
        <c:lblAlgn val="ctr"/>
        <c:lblOffset val="100"/>
        <c:noMultiLvlLbl val="0"/>
      </c:catAx>
      <c:valAx>
        <c:axId val="1530577375"/>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07755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dLbls>
          <c:showLegendKey val="0"/>
          <c:showVal val="0"/>
          <c:showCatName val="0"/>
          <c:showSerName val="0"/>
          <c:showPercent val="0"/>
          <c:showBubbleSize val="0"/>
        </c:dLbls>
        <c:marker val="1"/>
        <c:smooth val="0"/>
        <c:axId val="1530775535"/>
        <c:axId val="1530577375"/>
      </c:lineChart>
      <c:catAx>
        <c:axId val="1530775535"/>
        <c:scaling>
          <c:orientation val="minMax"/>
        </c:scaling>
        <c:delete val="1"/>
        <c:axPos val="b"/>
        <c:majorTickMark val="none"/>
        <c:minorTickMark val="none"/>
        <c:tickLblPos val="nextTo"/>
        <c:crossAx val="1530577375"/>
        <c:crosses val="autoZero"/>
        <c:auto val="1"/>
        <c:lblAlgn val="ctr"/>
        <c:lblOffset val="100"/>
        <c:noMultiLvlLbl val="0"/>
      </c:catAx>
      <c:valAx>
        <c:axId val="1530577375"/>
        <c:scaling>
          <c:orientation val="minMax"/>
          <c:max val="1"/>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0775535"/>
        <c:crosses val="autoZero"/>
        <c:crossBetween val="between"/>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val>
            <c:numRef>
              <c:f>Sheet1!$E$3:$E$723</c:f>
              <c:numCache>
                <c:formatCode>General</c:formatCode>
                <c:ptCount val="721"/>
                <c:pt idx="0">
                  <c:v>1</c:v>
                </c:pt>
                <c:pt idx="1">
                  <c:v>0.9975640502598242</c:v>
                </c:pt>
                <c:pt idx="2">
                  <c:v>0.99026806874157036</c:v>
                </c:pt>
                <c:pt idx="3">
                  <c:v>0.97814760073380569</c:v>
                </c:pt>
                <c:pt idx="4">
                  <c:v>0.96126169593831889</c:v>
                </c:pt>
                <c:pt idx="5">
                  <c:v>0.93969262078590843</c:v>
                </c:pt>
                <c:pt idx="6">
                  <c:v>0.91354545764260087</c:v>
                </c:pt>
                <c:pt idx="7">
                  <c:v>0.88294759285892699</c:v>
                </c:pt>
                <c:pt idx="8">
                  <c:v>0.84804809615642596</c:v>
                </c:pt>
                <c:pt idx="9">
                  <c:v>0.80901699437494745</c:v>
                </c:pt>
                <c:pt idx="10">
                  <c:v>0.76604444311897801</c:v>
                </c:pt>
                <c:pt idx="11">
                  <c:v>0.71933980033865119</c:v>
                </c:pt>
                <c:pt idx="12">
                  <c:v>0.66913060635885824</c:v>
                </c:pt>
                <c:pt idx="13">
                  <c:v>0.61566147532565829</c:v>
                </c:pt>
                <c:pt idx="14">
                  <c:v>0.55919290347074679</c:v>
                </c:pt>
                <c:pt idx="15">
                  <c:v>0.50000000000000011</c:v>
                </c:pt>
                <c:pt idx="16">
                  <c:v>0.43837114678907746</c:v>
                </c:pt>
                <c:pt idx="17">
                  <c:v>0.37460659341591196</c:v>
                </c:pt>
                <c:pt idx="18">
                  <c:v>0.30901699437494745</c:v>
                </c:pt>
                <c:pt idx="19">
                  <c:v>0.2419218955996679</c:v>
                </c:pt>
                <c:pt idx="20">
                  <c:v>0.17364817766693041</c:v>
                </c:pt>
                <c:pt idx="21">
                  <c:v>0.10452846326765346</c:v>
                </c:pt>
                <c:pt idx="22">
                  <c:v>3.489949670250108E-2</c:v>
                </c:pt>
                <c:pt idx="23">
                  <c:v>-3.4899496702500733E-2</c:v>
                </c:pt>
                <c:pt idx="24">
                  <c:v>-0.10452846326765333</c:v>
                </c:pt>
                <c:pt idx="25">
                  <c:v>-0.1736481776669303</c:v>
                </c:pt>
                <c:pt idx="26">
                  <c:v>-0.24192189559966779</c:v>
                </c:pt>
                <c:pt idx="27">
                  <c:v>-0.30901699437494734</c:v>
                </c:pt>
                <c:pt idx="28">
                  <c:v>-0.37460659341591207</c:v>
                </c:pt>
                <c:pt idx="29">
                  <c:v>-0.43837114678907751</c:v>
                </c:pt>
                <c:pt idx="30">
                  <c:v>-0.49999999999999978</c:v>
                </c:pt>
                <c:pt idx="31">
                  <c:v>-0.55919290347074668</c:v>
                </c:pt>
                <c:pt idx="32">
                  <c:v>-0.61566147532565829</c:v>
                </c:pt>
                <c:pt idx="33">
                  <c:v>-0.66913060635885824</c:v>
                </c:pt>
                <c:pt idx="34">
                  <c:v>-0.71933980033865119</c:v>
                </c:pt>
                <c:pt idx="35">
                  <c:v>-0.7660444431189779</c:v>
                </c:pt>
                <c:pt idx="36">
                  <c:v>-0.80901699437494734</c:v>
                </c:pt>
                <c:pt idx="37">
                  <c:v>-0.84804809615642596</c:v>
                </c:pt>
                <c:pt idx="38">
                  <c:v>-0.88294759285892677</c:v>
                </c:pt>
                <c:pt idx="39">
                  <c:v>-0.91354545764260076</c:v>
                </c:pt>
                <c:pt idx="40">
                  <c:v>-0.93969262078590832</c:v>
                </c:pt>
                <c:pt idx="41">
                  <c:v>-0.96126169593831867</c:v>
                </c:pt>
                <c:pt idx="42">
                  <c:v>-0.97814760073380569</c:v>
                </c:pt>
                <c:pt idx="43">
                  <c:v>-0.99026806874157025</c:v>
                </c:pt>
                <c:pt idx="44">
                  <c:v>-0.9975640502598242</c:v>
                </c:pt>
                <c:pt idx="45">
                  <c:v>-1</c:v>
                </c:pt>
                <c:pt idx="46">
                  <c:v>-0.99756405025982431</c:v>
                </c:pt>
                <c:pt idx="47">
                  <c:v>-0.99026806874157025</c:v>
                </c:pt>
                <c:pt idx="48">
                  <c:v>-0.97814760073380569</c:v>
                </c:pt>
                <c:pt idx="49">
                  <c:v>-0.96126169593831889</c:v>
                </c:pt>
                <c:pt idx="50">
                  <c:v>-0.93969262078590843</c:v>
                </c:pt>
                <c:pt idx="51">
                  <c:v>-0.91354545764260109</c:v>
                </c:pt>
                <c:pt idx="52">
                  <c:v>-0.88294759285892688</c:v>
                </c:pt>
                <c:pt idx="53">
                  <c:v>-0.84804809615642607</c:v>
                </c:pt>
                <c:pt idx="54">
                  <c:v>-0.80901699437494756</c:v>
                </c:pt>
                <c:pt idx="55">
                  <c:v>-0.76604444311897801</c:v>
                </c:pt>
                <c:pt idx="56">
                  <c:v>-0.71933980033865108</c:v>
                </c:pt>
                <c:pt idx="57">
                  <c:v>-0.66913060635885846</c:v>
                </c:pt>
                <c:pt idx="58">
                  <c:v>-0.61566147532565807</c:v>
                </c:pt>
                <c:pt idx="59">
                  <c:v>-0.55919290347074724</c:v>
                </c:pt>
                <c:pt idx="60">
                  <c:v>-0.50000000000000044</c:v>
                </c:pt>
                <c:pt idx="61">
                  <c:v>-0.43837114678907774</c:v>
                </c:pt>
                <c:pt idx="62">
                  <c:v>-0.37460659341591229</c:v>
                </c:pt>
                <c:pt idx="63">
                  <c:v>-0.30901699437494756</c:v>
                </c:pt>
                <c:pt idx="64">
                  <c:v>-0.24192189559966779</c:v>
                </c:pt>
                <c:pt idx="65">
                  <c:v>-0.17364817766693033</c:v>
                </c:pt>
                <c:pt idx="66">
                  <c:v>-0.10452846326765336</c:v>
                </c:pt>
                <c:pt idx="67">
                  <c:v>-3.4899496702501649E-2</c:v>
                </c:pt>
                <c:pt idx="68">
                  <c:v>3.4899496702501281E-2</c:v>
                </c:pt>
                <c:pt idx="69">
                  <c:v>0.10452846326765299</c:v>
                </c:pt>
                <c:pt idx="70">
                  <c:v>0.17364817766692997</c:v>
                </c:pt>
                <c:pt idx="71">
                  <c:v>0.24192189559966745</c:v>
                </c:pt>
                <c:pt idx="72">
                  <c:v>0.30901699437494723</c:v>
                </c:pt>
                <c:pt idx="73">
                  <c:v>0.37460659341591196</c:v>
                </c:pt>
                <c:pt idx="74">
                  <c:v>0.4383711467890774</c:v>
                </c:pt>
                <c:pt idx="75">
                  <c:v>0.50000000000000011</c:v>
                </c:pt>
                <c:pt idx="76">
                  <c:v>0.55919290347074624</c:v>
                </c:pt>
                <c:pt idx="77">
                  <c:v>0.61566147532565851</c:v>
                </c:pt>
                <c:pt idx="78">
                  <c:v>0.66913060635885779</c:v>
                </c:pt>
                <c:pt idx="79">
                  <c:v>0.71933980033865086</c:v>
                </c:pt>
                <c:pt idx="80">
                  <c:v>0.76604444311897779</c:v>
                </c:pt>
                <c:pt idx="81">
                  <c:v>0.80901699437494734</c:v>
                </c:pt>
                <c:pt idx="82">
                  <c:v>0.8480480961564254</c:v>
                </c:pt>
                <c:pt idx="83">
                  <c:v>0.88294759285892688</c:v>
                </c:pt>
                <c:pt idx="84">
                  <c:v>0.91354545764260098</c:v>
                </c:pt>
                <c:pt idx="85">
                  <c:v>0.93969262078590843</c:v>
                </c:pt>
                <c:pt idx="86">
                  <c:v>0.96126169593831867</c:v>
                </c:pt>
                <c:pt idx="87">
                  <c:v>0.97814760073380558</c:v>
                </c:pt>
                <c:pt idx="88">
                  <c:v>0.99026806874157025</c:v>
                </c:pt>
                <c:pt idx="89">
                  <c:v>0.99756405025982431</c:v>
                </c:pt>
                <c:pt idx="90">
                  <c:v>1</c:v>
                </c:pt>
                <c:pt idx="91">
                  <c:v>0.99756405025982431</c:v>
                </c:pt>
                <c:pt idx="92">
                  <c:v>0.99026806874157047</c:v>
                </c:pt>
                <c:pt idx="93">
                  <c:v>0.9781476007338058</c:v>
                </c:pt>
                <c:pt idx="94">
                  <c:v>0.96126169593831878</c:v>
                </c:pt>
                <c:pt idx="95">
                  <c:v>0.93969262078590832</c:v>
                </c:pt>
                <c:pt idx="96">
                  <c:v>0.91354545764260109</c:v>
                </c:pt>
                <c:pt idx="97">
                  <c:v>0.88294759285892721</c:v>
                </c:pt>
                <c:pt idx="98">
                  <c:v>0.84804809615642618</c:v>
                </c:pt>
                <c:pt idx="99">
                  <c:v>0.80901699437494701</c:v>
                </c:pt>
                <c:pt idx="100">
                  <c:v>0.76604444311897812</c:v>
                </c:pt>
                <c:pt idx="101">
                  <c:v>0.71933980033865119</c:v>
                </c:pt>
                <c:pt idx="102">
                  <c:v>0.6691306063588589</c:v>
                </c:pt>
                <c:pt idx="103">
                  <c:v>0.61566147532565885</c:v>
                </c:pt>
                <c:pt idx="104">
                  <c:v>0.55919290347074668</c:v>
                </c:pt>
                <c:pt idx="105">
                  <c:v>0.49999999999999972</c:v>
                </c:pt>
                <c:pt idx="106">
                  <c:v>0.43837114678907785</c:v>
                </c:pt>
                <c:pt idx="107">
                  <c:v>0.3746065934159124</c:v>
                </c:pt>
                <c:pt idx="108">
                  <c:v>0.30901699437494773</c:v>
                </c:pt>
                <c:pt idx="109">
                  <c:v>0.24192189559966878</c:v>
                </c:pt>
                <c:pt idx="110">
                  <c:v>0.17364817766693044</c:v>
                </c:pt>
                <c:pt idx="111">
                  <c:v>0.10452846326765347</c:v>
                </c:pt>
                <c:pt idx="112">
                  <c:v>3.4899496702500879E-2</c:v>
                </c:pt>
                <c:pt idx="113">
                  <c:v>-3.4899496702500268E-2</c:v>
                </c:pt>
                <c:pt idx="114">
                  <c:v>-0.10452846326765287</c:v>
                </c:pt>
                <c:pt idx="115">
                  <c:v>-0.17364817766692986</c:v>
                </c:pt>
                <c:pt idx="116">
                  <c:v>-0.24192189559966817</c:v>
                </c:pt>
                <c:pt idx="117">
                  <c:v>-0.30901699437494712</c:v>
                </c:pt>
                <c:pt idx="118">
                  <c:v>-0.37460659341591102</c:v>
                </c:pt>
                <c:pt idx="119">
                  <c:v>-0.43837114678907729</c:v>
                </c:pt>
                <c:pt idx="120">
                  <c:v>-0.49999999999999922</c:v>
                </c:pt>
                <c:pt idx="121">
                  <c:v>-0.5591929034707469</c:v>
                </c:pt>
                <c:pt idx="122">
                  <c:v>-0.61566147532565774</c:v>
                </c:pt>
                <c:pt idx="123">
                  <c:v>-0.66913060635885846</c:v>
                </c:pt>
                <c:pt idx="124">
                  <c:v>-0.71933980033865075</c:v>
                </c:pt>
                <c:pt idx="125">
                  <c:v>-0.76604444311897724</c:v>
                </c:pt>
                <c:pt idx="126">
                  <c:v>-0.80901699437494723</c:v>
                </c:pt>
                <c:pt idx="127">
                  <c:v>-0.84804809615642629</c:v>
                </c:pt>
                <c:pt idx="128">
                  <c:v>-0.88294759285892688</c:v>
                </c:pt>
                <c:pt idx="129">
                  <c:v>-0.91354545764260053</c:v>
                </c:pt>
                <c:pt idx="130">
                  <c:v>-0.93969262078590843</c:v>
                </c:pt>
                <c:pt idx="131">
                  <c:v>-0.96126169593831912</c:v>
                </c:pt>
                <c:pt idx="132">
                  <c:v>-0.97814760073380569</c:v>
                </c:pt>
                <c:pt idx="133">
                  <c:v>-0.99026806874157025</c:v>
                </c:pt>
                <c:pt idx="134">
                  <c:v>-0.9975640502598242</c:v>
                </c:pt>
                <c:pt idx="135">
                  <c:v>-1</c:v>
                </c:pt>
                <c:pt idx="136">
                  <c:v>-0.9975640502598242</c:v>
                </c:pt>
                <c:pt idx="137">
                  <c:v>-0.99026806874157036</c:v>
                </c:pt>
                <c:pt idx="138">
                  <c:v>-0.9781476007338058</c:v>
                </c:pt>
                <c:pt idx="139">
                  <c:v>-0.96126169593831889</c:v>
                </c:pt>
                <c:pt idx="140">
                  <c:v>-0.93969262078590865</c:v>
                </c:pt>
                <c:pt idx="141">
                  <c:v>-0.91354545764260153</c:v>
                </c:pt>
                <c:pt idx="142">
                  <c:v>-0.88294759285892721</c:v>
                </c:pt>
                <c:pt idx="143">
                  <c:v>-0.84804809615642573</c:v>
                </c:pt>
                <c:pt idx="144">
                  <c:v>-0.80901699437494767</c:v>
                </c:pt>
                <c:pt idx="145">
                  <c:v>-0.76604444311897879</c:v>
                </c:pt>
                <c:pt idx="146">
                  <c:v>-0.7193398003386513</c:v>
                </c:pt>
                <c:pt idx="147">
                  <c:v>-0.66913060635885768</c:v>
                </c:pt>
                <c:pt idx="148">
                  <c:v>-0.61566147532565829</c:v>
                </c:pt>
                <c:pt idx="149">
                  <c:v>-0.55919290347074746</c:v>
                </c:pt>
                <c:pt idx="150">
                  <c:v>-0.49999999999999983</c:v>
                </c:pt>
                <c:pt idx="151">
                  <c:v>-0.43837114678907796</c:v>
                </c:pt>
                <c:pt idx="152">
                  <c:v>-0.37460659341591335</c:v>
                </c:pt>
                <c:pt idx="153">
                  <c:v>-0.30901699437494784</c:v>
                </c:pt>
                <c:pt idx="154">
                  <c:v>-0.24192189559966717</c:v>
                </c:pt>
                <c:pt idx="155">
                  <c:v>-0.17364817766693058</c:v>
                </c:pt>
                <c:pt idx="156">
                  <c:v>-0.10452846326765448</c:v>
                </c:pt>
                <c:pt idx="157">
                  <c:v>-3.489949670250278E-2</c:v>
                </c:pt>
                <c:pt idx="158">
                  <c:v>3.489949670250015E-2</c:v>
                </c:pt>
                <c:pt idx="159">
                  <c:v>0.10452846326765362</c:v>
                </c:pt>
                <c:pt idx="160">
                  <c:v>0.17364817766692972</c:v>
                </c:pt>
                <c:pt idx="161">
                  <c:v>0.24192189559966634</c:v>
                </c:pt>
                <c:pt idx="162">
                  <c:v>0.30901699437494701</c:v>
                </c:pt>
                <c:pt idx="163">
                  <c:v>0.3746065934159109</c:v>
                </c:pt>
                <c:pt idx="164">
                  <c:v>0.43837114678907557</c:v>
                </c:pt>
                <c:pt idx="165">
                  <c:v>0.49999999999999911</c:v>
                </c:pt>
                <c:pt idx="166">
                  <c:v>0.55919290347074679</c:v>
                </c:pt>
                <c:pt idx="167">
                  <c:v>0.61566147532565896</c:v>
                </c:pt>
                <c:pt idx="168">
                  <c:v>0.66913060635885835</c:v>
                </c:pt>
                <c:pt idx="169">
                  <c:v>0.71933980033865064</c:v>
                </c:pt>
                <c:pt idx="170">
                  <c:v>0.76604444311897824</c:v>
                </c:pt>
                <c:pt idx="171">
                  <c:v>0.80901699437494712</c:v>
                </c:pt>
                <c:pt idx="172">
                  <c:v>0.84804809615642529</c:v>
                </c:pt>
                <c:pt idx="173">
                  <c:v>0.88294759285892677</c:v>
                </c:pt>
                <c:pt idx="174">
                  <c:v>0.91354545764260042</c:v>
                </c:pt>
                <c:pt idx="175">
                  <c:v>0.93969262078590776</c:v>
                </c:pt>
                <c:pt idx="176">
                  <c:v>0.96126169593831867</c:v>
                </c:pt>
                <c:pt idx="177">
                  <c:v>0.97814760073380569</c:v>
                </c:pt>
                <c:pt idx="178">
                  <c:v>0.99026806874157047</c:v>
                </c:pt>
                <c:pt idx="179">
                  <c:v>0.99756405025982431</c:v>
                </c:pt>
                <c:pt idx="180">
                  <c:v>1</c:v>
                </c:pt>
                <c:pt idx="181">
                  <c:v>0.99756405025982431</c:v>
                </c:pt>
                <c:pt idx="182">
                  <c:v>0.99026806874157036</c:v>
                </c:pt>
                <c:pt idx="183">
                  <c:v>0.97814760073380591</c:v>
                </c:pt>
                <c:pt idx="184">
                  <c:v>0.96126169593831934</c:v>
                </c:pt>
                <c:pt idx="185">
                  <c:v>0.93969262078590865</c:v>
                </c:pt>
                <c:pt idx="186">
                  <c:v>0.91354545764260153</c:v>
                </c:pt>
                <c:pt idx="187">
                  <c:v>0.88294759285892643</c:v>
                </c:pt>
                <c:pt idx="188">
                  <c:v>0.84804809615642585</c:v>
                </c:pt>
                <c:pt idx="189">
                  <c:v>0.80901699437494767</c:v>
                </c:pt>
                <c:pt idx="190">
                  <c:v>0.76604444311897768</c:v>
                </c:pt>
                <c:pt idx="191">
                  <c:v>0.71933980033865141</c:v>
                </c:pt>
                <c:pt idx="192">
                  <c:v>0.66913060635885901</c:v>
                </c:pt>
                <c:pt idx="193">
                  <c:v>0.6156614753256584</c:v>
                </c:pt>
                <c:pt idx="194">
                  <c:v>0.55919290347074757</c:v>
                </c:pt>
                <c:pt idx="195">
                  <c:v>0.50000000000000144</c:v>
                </c:pt>
                <c:pt idx="196">
                  <c:v>0.43837114678907807</c:v>
                </c:pt>
                <c:pt idx="197">
                  <c:v>0.37460659341591346</c:v>
                </c:pt>
                <c:pt idx="198">
                  <c:v>0.30901699437494623</c:v>
                </c:pt>
                <c:pt idx="199">
                  <c:v>0.24192189559966729</c:v>
                </c:pt>
                <c:pt idx="200">
                  <c:v>0.17364817766693069</c:v>
                </c:pt>
                <c:pt idx="201">
                  <c:v>0.10452846326765283</c:v>
                </c:pt>
                <c:pt idx="202">
                  <c:v>3.4899496702501129E-2</c:v>
                </c:pt>
                <c:pt idx="203">
                  <c:v>-3.4899496702500026E-2</c:v>
                </c:pt>
                <c:pt idx="204">
                  <c:v>-0.10452846326765174</c:v>
                </c:pt>
                <c:pt idx="205">
                  <c:v>-0.17364817766692961</c:v>
                </c:pt>
                <c:pt idx="206">
                  <c:v>-0.24192189559966623</c:v>
                </c:pt>
                <c:pt idx="207">
                  <c:v>-0.30901699437494518</c:v>
                </c:pt>
                <c:pt idx="208">
                  <c:v>-0.3746065934159124</c:v>
                </c:pt>
                <c:pt idx="209">
                  <c:v>-0.43837114678907707</c:v>
                </c:pt>
                <c:pt idx="210">
                  <c:v>-0.50000000000000056</c:v>
                </c:pt>
                <c:pt idx="211">
                  <c:v>-0.55919290347074668</c:v>
                </c:pt>
                <c:pt idx="212">
                  <c:v>-0.61566147532565751</c:v>
                </c:pt>
                <c:pt idx="213">
                  <c:v>-0.66913060635885824</c:v>
                </c:pt>
                <c:pt idx="214">
                  <c:v>-0.71933980033865064</c:v>
                </c:pt>
                <c:pt idx="215">
                  <c:v>-0.76604444311897701</c:v>
                </c:pt>
                <c:pt idx="216">
                  <c:v>-0.80901699437494712</c:v>
                </c:pt>
                <c:pt idx="217">
                  <c:v>-0.84804809615642529</c:v>
                </c:pt>
                <c:pt idx="218">
                  <c:v>-0.88294759285892588</c:v>
                </c:pt>
                <c:pt idx="219">
                  <c:v>-0.91354545764260109</c:v>
                </c:pt>
                <c:pt idx="220">
                  <c:v>-0.93969262078590832</c:v>
                </c:pt>
                <c:pt idx="221">
                  <c:v>-0.96126169593831912</c:v>
                </c:pt>
                <c:pt idx="222">
                  <c:v>-0.97814760073380569</c:v>
                </c:pt>
                <c:pt idx="223">
                  <c:v>-0.99026806874157025</c:v>
                </c:pt>
                <c:pt idx="224">
                  <c:v>-0.99756405025982431</c:v>
                </c:pt>
                <c:pt idx="225">
                  <c:v>-1</c:v>
                </c:pt>
                <c:pt idx="226">
                  <c:v>-0.99756405025982431</c:v>
                </c:pt>
                <c:pt idx="227">
                  <c:v>-0.99026806874157058</c:v>
                </c:pt>
                <c:pt idx="228">
                  <c:v>-0.97814760073380591</c:v>
                </c:pt>
                <c:pt idx="229">
                  <c:v>-0.96126169593831945</c:v>
                </c:pt>
                <c:pt idx="230">
                  <c:v>-0.93969262078590876</c:v>
                </c:pt>
                <c:pt idx="231">
                  <c:v>-0.9135454576426002</c:v>
                </c:pt>
                <c:pt idx="232">
                  <c:v>-0.88294759285892654</c:v>
                </c:pt>
                <c:pt idx="233">
                  <c:v>-0.84804809615642585</c:v>
                </c:pt>
                <c:pt idx="234">
                  <c:v>-0.80901699437494778</c:v>
                </c:pt>
                <c:pt idx="235">
                  <c:v>-0.7660444431189789</c:v>
                </c:pt>
                <c:pt idx="236">
                  <c:v>-0.71933980033865264</c:v>
                </c:pt>
                <c:pt idx="237">
                  <c:v>-0.66913060635885779</c:v>
                </c:pt>
                <c:pt idx="238">
                  <c:v>-0.61566147532565851</c:v>
                </c:pt>
                <c:pt idx="239">
                  <c:v>-0.55919290347074768</c:v>
                </c:pt>
                <c:pt idx="240">
                  <c:v>-0.50000000000000155</c:v>
                </c:pt>
                <c:pt idx="241">
                  <c:v>-0.43837114678907657</c:v>
                </c:pt>
                <c:pt idx="242">
                  <c:v>-0.3746065934159119</c:v>
                </c:pt>
                <c:pt idx="243">
                  <c:v>-0.30901699437494806</c:v>
                </c:pt>
                <c:pt idx="244">
                  <c:v>-0.24192189559966915</c:v>
                </c:pt>
                <c:pt idx="245">
                  <c:v>-0.17364817766693255</c:v>
                </c:pt>
                <c:pt idx="246">
                  <c:v>-0.10452846326765296</c:v>
                </c:pt>
                <c:pt idx="247">
                  <c:v>-3.4899496702501247E-2</c:v>
                </c:pt>
                <c:pt idx="248">
                  <c:v>3.4899496702499901E-2</c:v>
                </c:pt>
                <c:pt idx="249">
                  <c:v>0.10452846326765163</c:v>
                </c:pt>
                <c:pt idx="250">
                  <c:v>0.17364817766692772</c:v>
                </c:pt>
                <c:pt idx="251">
                  <c:v>0.24192189559966781</c:v>
                </c:pt>
                <c:pt idx="252">
                  <c:v>0.30901699437494679</c:v>
                </c:pt>
                <c:pt idx="253">
                  <c:v>0.37460659341591068</c:v>
                </c:pt>
                <c:pt idx="254">
                  <c:v>0.43837114678907857</c:v>
                </c:pt>
                <c:pt idx="255">
                  <c:v>0.50000000000000044</c:v>
                </c:pt>
                <c:pt idx="256">
                  <c:v>0.55919290347074657</c:v>
                </c:pt>
                <c:pt idx="257">
                  <c:v>0.6156614753256574</c:v>
                </c:pt>
                <c:pt idx="258">
                  <c:v>0.66913060635885679</c:v>
                </c:pt>
                <c:pt idx="259">
                  <c:v>0.7193398003386493</c:v>
                </c:pt>
                <c:pt idx="260">
                  <c:v>0.76604444311897812</c:v>
                </c:pt>
                <c:pt idx="261">
                  <c:v>0.80901699437494701</c:v>
                </c:pt>
                <c:pt idx="262">
                  <c:v>0.84804809615642707</c:v>
                </c:pt>
                <c:pt idx="263">
                  <c:v>0.88294759285892754</c:v>
                </c:pt>
                <c:pt idx="264">
                  <c:v>0.91354545764260109</c:v>
                </c:pt>
                <c:pt idx="265">
                  <c:v>0.93969262078590832</c:v>
                </c:pt>
                <c:pt idx="266">
                  <c:v>0.96126169593831856</c:v>
                </c:pt>
                <c:pt idx="267">
                  <c:v>0.97814760073380524</c:v>
                </c:pt>
                <c:pt idx="268">
                  <c:v>0.99026806874156992</c:v>
                </c:pt>
                <c:pt idx="269">
                  <c:v>0.9975640502598242</c:v>
                </c:pt>
                <c:pt idx="270">
                  <c:v>1</c:v>
                </c:pt>
                <c:pt idx="271">
                  <c:v>0.99756405025982431</c:v>
                </c:pt>
                <c:pt idx="272">
                  <c:v>0.99026806874157014</c:v>
                </c:pt>
                <c:pt idx="273">
                  <c:v>0.97814760073380558</c:v>
                </c:pt>
                <c:pt idx="274">
                  <c:v>0.96126169593831901</c:v>
                </c:pt>
                <c:pt idx="275">
                  <c:v>0.93969262078590876</c:v>
                </c:pt>
                <c:pt idx="276">
                  <c:v>0.91354545764260164</c:v>
                </c:pt>
                <c:pt idx="277">
                  <c:v>0.88294759285892654</c:v>
                </c:pt>
                <c:pt idx="278">
                  <c:v>0.84804809615642596</c:v>
                </c:pt>
                <c:pt idx="279">
                  <c:v>0.8090169943749479</c:v>
                </c:pt>
                <c:pt idx="280">
                  <c:v>0.76604444311897901</c:v>
                </c:pt>
                <c:pt idx="281">
                  <c:v>0.71933980033865275</c:v>
                </c:pt>
                <c:pt idx="282">
                  <c:v>0.66913060635886057</c:v>
                </c:pt>
                <c:pt idx="283">
                  <c:v>0.61566147532565862</c:v>
                </c:pt>
                <c:pt idx="284">
                  <c:v>0.55919290347074779</c:v>
                </c:pt>
                <c:pt idx="285">
                  <c:v>0.49999999999999861</c:v>
                </c:pt>
                <c:pt idx="286">
                  <c:v>0.43837114678907668</c:v>
                </c:pt>
                <c:pt idx="287">
                  <c:v>0.37460659341591201</c:v>
                </c:pt>
                <c:pt idx="288">
                  <c:v>0.30901699437494817</c:v>
                </c:pt>
                <c:pt idx="289">
                  <c:v>0.24192189559966926</c:v>
                </c:pt>
                <c:pt idx="290">
                  <c:v>0.17364817766693269</c:v>
                </c:pt>
                <c:pt idx="291">
                  <c:v>0.10452846326765662</c:v>
                </c:pt>
                <c:pt idx="292">
                  <c:v>3.4899496702501372E-2</c:v>
                </c:pt>
                <c:pt idx="293">
                  <c:v>-3.4899496702499783E-2</c:v>
                </c:pt>
                <c:pt idx="294">
                  <c:v>-0.10452846326765503</c:v>
                </c:pt>
                <c:pt idx="295">
                  <c:v>-0.17364817766693111</c:v>
                </c:pt>
                <c:pt idx="296">
                  <c:v>-0.2419218955996677</c:v>
                </c:pt>
                <c:pt idx="297">
                  <c:v>-0.30901699437494667</c:v>
                </c:pt>
                <c:pt idx="298">
                  <c:v>-0.37460659341591057</c:v>
                </c:pt>
                <c:pt idx="299">
                  <c:v>-0.43837114678907524</c:v>
                </c:pt>
                <c:pt idx="300">
                  <c:v>-0.50000000000000033</c:v>
                </c:pt>
                <c:pt idx="301">
                  <c:v>-0.55919290347074646</c:v>
                </c:pt>
                <c:pt idx="302">
                  <c:v>-0.61566147532565729</c:v>
                </c:pt>
                <c:pt idx="303">
                  <c:v>-0.66913060635885668</c:v>
                </c:pt>
                <c:pt idx="304">
                  <c:v>-0.71933980033864919</c:v>
                </c:pt>
                <c:pt idx="305">
                  <c:v>-0.76604444311897801</c:v>
                </c:pt>
                <c:pt idx="306">
                  <c:v>-0.8090169943749469</c:v>
                </c:pt>
                <c:pt idx="307">
                  <c:v>-0.84804809615642507</c:v>
                </c:pt>
                <c:pt idx="308">
                  <c:v>-0.88294759285892743</c:v>
                </c:pt>
                <c:pt idx="309">
                  <c:v>-0.91354545764260109</c:v>
                </c:pt>
                <c:pt idx="310">
                  <c:v>-0.93969262078590821</c:v>
                </c:pt>
                <c:pt idx="311">
                  <c:v>-0.96126169593831856</c:v>
                </c:pt>
                <c:pt idx="312">
                  <c:v>-0.97814760073380524</c:v>
                </c:pt>
                <c:pt idx="313">
                  <c:v>-0.99026806874156992</c:v>
                </c:pt>
                <c:pt idx="314">
                  <c:v>-0.99756405025982398</c:v>
                </c:pt>
                <c:pt idx="315">
                  <c:v>-1</c:v>
                </c:pt>
                <c:pt idx="316">
                  <c:v>-0.99756405025982431</c:v>
                </c:pt>
                <c:pt idx="317">
                  <c:v>-0.99026806874157014</c:v>
                </c:pt>
                <c:pt idx="318">
                  <c:v>-0.97814760073380558</c:v>
                </c:pt>
                <c:pt idx="319">
                  <c:v>-0.96126169593831901</c:v>
                </c:pt>
                <c:pt idx="320">
                  <c:v>-0.93969262078590887</c:v>
                </c:pt>
                <c:pt idx="321">
                  <c:v>-0.91354545764260175</c:v>
                </c:pt>
                <c:pt idx="322">
                  <c:v>-0.88294759285892832</c:v>
                </c:pt>
                <c:pt idx="323">
                  <c:v>-0.84804809615642607</c:v>
                </c:pt>
                <c:pt idx="324">
                  <c:v>-0.8090169943749479</c:v>
                </c:pt>
                <c:pt idx="325">
                  <c:v>-0.76604444311897912</c:v>
                </c:pt>
                <c:pt idx="326">
                  <c:v>-0.71933980033865286</c:v>
                </c:pt>
                <c:pt idx="327">
                  <c:v>-0.66913060635885802</c:v>
                </c:pt>
                <c:pt idx="328">
                  <c:v>-0.61566147532566151</c:v>
                </c:pt>
                <c:pt idx="329">
                  <c:v>-0.5591929034707479</c:v>
                </c:pt>
                <c:pt idx="330">
                  <c:v>-0.50000000000000178</c:v>
                </c:pt>
                <c:pt idx="331">
                  <c:v>-0.43837114678907679</c:v>
                </c:pt>
                <c:pt idx="332">
                  <c:v>-0.37460659341591213</c:v>
                </c:pt>
                <c:pt idx="333">
                  <c:v>-0.30901699437494828</c:v>
                </c:pt>
                <c:pt idx="334">
                  <c:v>-0.24192189559966593</c:v>
                </c:pt>
                <c:pt idx="335">
                  <c:v>-0.1736481776669328</c:v>
                </c:pt>
                <c:pt idx="336">
                  <c:v>-0.10452846326765321</c:v>
                </c:pt>
                <c:pt idx="337">
                  <c:v>-3.4899496702505042E-2</c:v>
                </c:pt>
                <c:pt idx="338">
                  <c:v>3.4899496702499658E-2</c:v>
                </c:pt>
                <c:pt idx="339">
                  <c:v>0.10452846326765138</c:v>
                </c:pt>
                <c:pt idx="340">
                  <c:v>0.173648177666931</c:v>
                </c:pt>
                <c:pt idx="341">
                  <c:v>0.24192189559966415</c:v>
                </c:pt>
                <c:pt idx="342">
                  <c:v>0.30901699437494656</c:v>
                </c:pt>
                <c:pt idx="343">
                  <c:v>0.37460659341591374</c:v>
                </c:pt>
                <c:pt idx="344">
                  <c:v>0.43837114678907518</c:v>
                </c:pt>
                <c:pt idx="345">
                  <c:v>0.50000000000000022</c:v>
                </c:pt>
                <c:pt idx="346">
                  <c:v>0.55919290347074635</c:v>
                </c:pt>
                <c:pt idx="347">
                  <c:v>0.61566147532565718</c:v>
                </c:pt>
                <c:pt idx="348">
                  <c:v>0.66913060635885668</c:v>
                </c:pt>
                <c:pt idx="349">
                  <c:v>0.71933980033865152</c:v>
                </c:pt>
                <c:pt idx="350">
                  <c:v>0.76604444311897568</c:v>
                </c:pt>
                <c:pt idx="351">
                  <c:v>0.8090169943749469</c:v>
                </c:pt>
                <c:pt idx="352">
                  <c:v>0.84804809615642507</c:v>
                </c:pt>
                <c:pt idx="353">
                  <c:v>0.88294759285892577</c:v>
                </c:pt>
                <c:pt idx="354">
                  <c:v>0.91354545764260098</c:v>
                </c:pt>
                <c:pt idx="355">
                  <c:v>0.93969262078590821</c:v>
                </c:pt>
                <c:pt idx="356">
                  <c:v>0.96126169593831945</c:v>
                </c:pt>
                <c:pt idx="357">
                  <c:v>0.97814760073380524</c:v>
                </c:pt>
                <c:pt idx="358">
                  <c:v>0.99026806874157036</c:v>
                </c:pt>
                <c:pt idx="359">
                  <c:v>0.99756405025982398</c:v>
                </c:pt>
                <c:pt idx="360">
                  <c:v>1</c:v>
                </c:pt>
                <c:pt idx="361">
                  <c:v>0.99756405025982442</c:v>
                </c:pt>
                <c:pt idx="362">
                  <c:v>0.9902680687415707</c:v>
                </c:pt>
                <c:pt idx="363">
                  <c:v>0.97814760073380558</c:v>
                </c:pt>
                <c:pt idx="364">
                  <c:v>0.96126169593831901</c:v>
                </c:pt>
                <c:pt idx="365">
                  <c:v>0.93969262078590765</c:v>
                </c:pt>
                <c:pt idx="366">
                  <c:v>0.91354545764260175</c:v>
                </c:pt>
                <c:pt idx="367">
                  <c:v>0.88294759285892666</c:v>
                </c:pt>
                <c:pt idx="368">
                  <c:v>0.84804809615642796</c:v>
                </c:pt>
                <c:pt idx="369">
                  <c:v>0.80901699437494801</c:v>
                </c:pt>
                <c:pt idx="370">
                  <c:v>0.76604444311897923</c:v>
                </c:pt>
                <c:pt idx="371">
                  <c:v>0.71933980033865041</c:v>
                </c:pt>
                <c:pt idx="372">
                  <c:v>0.66913060635886068</c:v>
                </c:pt>
                <c:pt idx="373">
                  <c:v>0.61566147532565874</c:v>
                </c:pt>
                <c:pt idx="374">
                  <c:v>0.55919290347074502</c:v>
                </c:pt>
                <c:pt idx="375">
                  <c:v>0.50000000000000189</c:v>
                </c:pt>
                <c:pt idx="376">
                  <c:v>0.4383711467890769</c:v>
                </c:pt>
                <c:pt idx="377">
                  <c:v>0.37460659341591224</c:v>
                </c:pt>
                <c:pt idx="378">
                  <c:v>0.30901699437494839</c:v>
                </c:pt>
                <c:pt idx="379">
                  <c:v>0.24192189559966948</c:v>
                </c:pt>
                <c:pt idx="380">
                  <c:v>0.17364817766692942</c:v>
                </c:pt>
                <c:pt idx="381">
                  <c:v>0.10452846326765686</c:v>
                </c:pt>
                <c:pt idx="382">
                  <c:v>3.4899496702501615E-2</c:v>
                </c:pt>
                <c:pt idx="383">
                  <c:v>-3.4899496702495987E-2</c:v>
                </c:pt>
                <c:pt idx="384">
                  <c:v>-0.10452846326765125</c:v>
                </c:pt>
                <c:pt idx="385">
                  <c:v>-0.17364817766693086</c:v>
                </c:pt>
                <c:pt idx="386">
                  <c:v>-0.24192189559966748</c:v>
                </c:pt>
                <c:pt idx="387">
                  <c:v>-0.30901699437494978</c:v>
                </c:pt>
                <c:pt idx="388">
                  <c:v>-0.37460659341591035</c:v>
                </c:pt>
                <c:pt idx="389">
                  <c:v>-0.43837114678907824</c:v>
                </c:pt>
                <c:pt idx="390">
                  <c:v>-0.499999999999997</c:v>
                </c:pt>
                <c:pt idx="391">
                  <c:v>-0.55919290347074624</c:v>
                </c:pt>
                <c:pt idx="392">
                  <c:v>-0.61566147532565718</c:v>
                </c:pt>
                <c:pt idx="393">
                  <c:v>-0.66913060635885657</c:v>
                </c:pt>
                <c:pt idx="394">
                  <c:v>-0.71933980033864897</c:v>
                </c:pt>
                <c:pt idx="395">
                  <c:v>-0.7660444431189779</c:v>
                </c:pt>
                <c:pt idx="396">
                  <c:v>-0.80901699437494889</c:v>
                </c:pt>
                <c:pt idx="397">
                  <c:v>-0.84804809615642496</c:v>
                </c:pt>
                <c:pt idx="398">
                  <c:v>-0.88294759285892732</c:v>
                </c:pt>
                <c:pt idx="399">
                  <c:v>-0.91354545764259953</c:v>
                </c:pt>
                <c:pt idx="400">
                  <c:v>-0.93969262078590809</c:v>
                </c:pt>
                <c:pt idx="401">
                  <c:v>-0.96126169593831845</c:v>
                </c:pt>
                <c:pt idx="402">
                  <c:v>-0.97814760073380591</c:v>
                </c:pt>
                <c:pt idx="403">
                  <c:v>-0.99026806874156992</c:v>
                </c:pt>
                <c:pt idx="404">
                  <c:v>-0.9975640502598242</c:v>
                </c:pt>
                <c:pt idx="405">
                  <c:v>-1</c:v>
                </c:pt>
                <c:pt idx="406">
                  <c:v>-0.99756405025982442</c:v>
                </c:pt>
                <c:pt idx="407">
                  <c:v>-0.99026806874157014</c:v>
                </c:pt>
                <c:pt idx="408">
                  <c:v>-0.97814760073380635</c:v>
                </c:pt>
                <c:pt idx="409">
                  <c:v>-0.96126169593831901</c:v>
                </c:pt>
                <c:pt idx="410">
                  <c:v>-0.93969262078590887</c:v>
                </c:pt>
                <c:pt idx="411">
                  <c:v>-0.91354545764260042</c:v>
                </c:pt>
                <c:pt idx="412">
                  <c:v>-0.88294759285892843</c:v>
                </c:pt>
                <c:pt idx="413">
                  <c:v>-0.84804809615642618</c:v>
                </c:pt>
                <c:pt idx="414">
                  <c:v>-0.80901699437495023</c:v>
                </c:pt>
                <c:pt idx="415">
                  <c:v>-0.76604444311897923</c:v>
                </c:pt>
                <c:pt idx="416">
                  <c:v>-0.71933980033865053</c:v>
                </c:pt>
                <c:pt idx="417">
                  <c:v>-0.66913060635885813</c:v>
                </c:pt>
                <c:pt idx="418">
                  <c:v>-0.61566147532565885</c:v>
                </c:pt>
                <c:pt idx="419">
                  <c:v>-0.55919290347074813</c:v>
                </c:pt>
                <c:pt idx="420">
                  <c:v>-0.49999999999999895</c:v>
                </c:pt>
                <c:pt idx="421">
                  <c:v>-0.43837114678908023</c:v>
                </c:pt>
                <c:pt idx="422">
                  <c:v>-0.37460659341591235</c:v>
                </c:pt>
                <c:pt idx="423">
                  <c:v>-0.30901699437494851</c:v>
                </c:pt>
                <c:pt idx="424">
                  <c:v>-0.24192189559966962</c:v>
                </c:pt>
                <c:pt idx="425">
                  <c:v>-0.17364817766693305</c:v>
                </c:pt>
                <c:pt idx="426">
                  <c:v>-0.10452846326765344</c:v>
                </c:pt>
                <c:pt idx="427">
                  <c:v>-3.4899496702498187E-2</c:v>
                </c:pt>
                <c:pt idx="428">
                  <c:v>3.4899496702499415E-2</c:v>
                </c:pt>
                <c:pt idx="429">
                  <c:v>0.10452846326765466</c:v>
                </c:pt>
                <c:pt idx="430">
                  <c:v>0.17364817766692725</c:v>
                </c:pt>
                <c:pt idx="431">
                  <c:v>0.24192189559966734</c:v>
                </c:pt>
                <c:pt idx="432">
                  <c:v>0.30901699437494629</c:v>
                </c:pt>
                <c:pt idx="433">
                  <c:v>0.37460659341591351</c:v>
                </c:pt>
                <c:pt idx="434">
                  <c:v>0.43837114678907496</c:v>
                </c:pt>
                <c:pt idx="435">
                  <c:v>0.5</c:v>
                </c:pt>
                <c:pt idx="436">
                  <c:v>0.55919290347074324</c:v>
                </c:pt>
                <c:pt idx="437">
                  <c:v>0.61566147532565707</c:v>
                </c:pt>
                <c:pt idx="438">
                  <c:v>0.66913060635885913</c:v>
                </c:pt>
                <c:pt idx="439">
                  <c:v>0.71933980033864897</c:v>
                </c:pt>
                <c:pt idx="440">
                  <c:v>0.76604444311897779</c:v>
                </c:pt>
                <c:pt idx="441">
                  <c:v>0.80901699437494667</c:v>
                </c:pt>
                <c:pt idx="442">
                  <c:v>0.84804809615642684</c:v>
                </c:pt>
                <c:pt idx="443">
                  <c:v>0.88294759285892566</c:v>
                </c:pt>
                <c:pt idx="444">
                  <c:v>0.91354545764260087</c:v>
                </c:pt>
                <c:pt idx="445">
                  <c:v>0.93969262078590687</c:v>
                </c:pt>
                <c:pt idx="446">
                  <c:v>0.96126169593831845</c:v>
                </c:pt>
                <c:pt idx="447">
                  <c:v>0.97814760073380513</c:v>
                </c:pt>
                <c:pt idx="448">
                  <c:v>0.99026806874157036</c:v>
                </c:pt>
                <c:pt idx="449">
                  <c:v>0.9975640502598242</c:v>
                </c:pt>
                <c:pt idx="450">
                  <c:v>1</c:v>
                </c:pt>
                <c:pt idx="451">
                  <c:v>0.99756405025982409</c:v>
                </c:pt>
                <c:pt idx="452">
                  <c:v>0.9902680687415707</c:v>
                </c:pt>
                <c:pt idx="453">
                  <c:v>0.97814760073380569</c:v>
                </c:pt>
                <c:pt idx="454">
                  <c:v>0.96126169593832012</c:v>
                </c:pt>
                <c:pt idx="455">
                  <c:v>0.93969262078590898</c:v>
                </c:pt>
                <c:pt idx="456">
                  <c:v>0.91354545764260187</c:v>
                </c:pt>
                <c:pt idx="457">
                  <c:v>0.88294759285892677</c:v>
                </c:pt>
                <c:pt idx="458">
                  <c:v>0.84804809615642807</c:v>
                </c:pt>
                <c:pt idx="459">
                  <c:v>0.80901699437495023</c:v>
                </c:pt>
                <c:pt idx="460">
                  <c:v>0.76604444311897935</c:v>
                </c:pt>
                <c:pt idx="461">
                  <c:v>0.71933980033865064</c:v>
                </c:pt>
                <c:pt idx="462">
                  <c:v>0.66913060635885557</c:v>
                </c:pt>
                <c:pt idx="463">
                  <c:v>0.61566147532565896</c:v>
                </c:pt>
                <c:pt idx="464">
                  <c:v>0.55919290347074524</c:v>
                </c:pt>
                <c:pt idx="465">
                  <c:v>0.50000000000000211</c:v>
                </c:pt>
                <c:pt idx="466">
                  <c:v>0.43837114678907713</c:v>
                </c:pt>
                <c:pt idx="467">
                  <c:v>0.37460659341591579</c:v>
                </c:pt>
                <c:pt idx="468">
                  <c:v>0.30901699437494862</c:v>
                </c:pt>
                <c:pt idx="469">
                  <c:v>0.24192189559967317</c:v>
                </c:pt>
                <c:pt idx="470">
                  <c:v>0.17364817766693316</c:v>
                </c:pt>
                <c:pt idx="471">
                  <c:v>0.10452846326765357</c:v>
                </c:pt>
                <c:pt idx="472">
                  <c:v>3.489949670250541E-2</c:v>
                </c:pt>
                <c:pt idx="473">
                  <c:v>-3.489949670249929E-2</c:v>
                </c:pt>
                <c:pt idx="474">
                  <c:v>-0.10452846326765454</c:v>
                </c:pt>
                <c:pt idx="475">
                  <c:v>-0.17364817766692714</c:v>
                </c:pt>
                <c:pt idx="476">
                  <c:v>-0.24192189559966723</c:v>
                </c:pt>
                <c:pt idx="477">
                  <c:v>-0.30901699437494956</c:v>
                </c:pt>
                <c:pt idx="478">
                  <c:v>-0.37460659341591007</c:v>
                </c:pt>
                <c:pt idx="479">
                  <c:v>-0.43837114678907801</c:v>
                </c:pt>
                <c:pt idx="480">
                  <c:v>-0.49999999999999684</c:v>
                </c:pt>
                <c:pt idx="481">
                  <c:v>-0.55919290347074602</c:v>
                </c:pt>
                <c:pt idx="482">
                  <c:v>-0.61566147532565973</c:v>
                </c:pt>
                <c:pt idx="483">
                  <c:v>-0.66913060635885635</c:v>
                </c:pt>
                <c:pt idx="484">
                  <c:v>-0.7193398003386513</c:v>
                </c:pt>
                <c:pt idx="485">
                  <c:v>-0.76604444311897546</c:v>
                </c:pt>
                <c:pt idx="486">
                  <c:v>-0.80901699437494667</c:v>
                </c:pt>
                <c:pt idx="487">
                  <c:v>-0.84804809615642296</c:v>
                </c:pt>
                <c:pt idx="488">
                  <c:v>-0.88294759285892555</c:v>
                </c:pt>
                <c:pt idx="489">
                  <c:v>-0.91354545764260087</c:v>
                </c:pt>
                <c:pt idx="490">
                  <c:v>-0.93969262078590687</c:v>
                </c:pt>
                <c:pt idx="491">
                  <c:v>-0.96126169593831834</c:v>
                </c:pt>
                <c:pt idx="492">
                  <c:v>-0.9781476007338058</c:v>
                </c:pt>
                <c:pt idx="493">
                  <c:v>-0.99026806874157081</c:v>
                </c:pt>
                <c:pt idx="494">
                  <c:v>-0.9975640502598242</c:v>
                </c:pt>
                <c:pt idx="495">
                  <c:v>-1</c:v>
                </c:pt>
                <c:pt idx="496">
                  <c:v>-0.99756405025982442</c:v>
                </c:pt>
                <c:pt idx="497">
                  <c:v>-0.99026806874157025</c:v>
                </c:pt>
                <c:pt idx="498">
                  <c:v>-0.97814760073380647</c:v>
                </c:pt>
                <c:pt idx="499">
                  <c:v>-0.96126169593831912</c:v>
                </c:pt>
                <c:pt idx="500">
                  <c:v>-0.9396926207859102</c:v>
                </c:pt>
                <c:pt idx="501">
                  <c:v>-0.91354545764260198</c:v>
                </c:pt>
                <c:pt idx="502">
                  <c:v>-0.88294759285892688</c:v>
                </c:pt>
                <c:pt idx="503">
                  <c:v>-0.84804809615642818</c:v>
                </c:pt>
                <c:pt idx="504">
                  <c:v>-0.80901699437494823</c:v>
                </c:pt>
                <c:pt idx="505">
                  <c:v>-0.76604444311898168</c:v>
                </c:pt>
                <c:pt idx="506">
                  <c:v>-0.71933980033865319</c:v>
                </c:pt>
                <c:pt idx="507">
                  <c:v>-0.66913060635885835</c:v>
                </c:pt>
                <c:pt idx="508">
                  <c:v>-0.61566147532565629</c:v>
                </c:pt>
                <c:pt idx="509">
                  <c:v>-0.55919290347074835</c:v>
                </c:pt>
                <c:pt idx="510">
                  <c:v>-0.49999999999999917</c:v>
                </c:pt>
                <c:pt idx="511">
                  <c:v>-0.43837114678908046</c:v>
                </c:pt>
                <c:pt idx="512">
                  <c:v>-0.37460659341591257</c:v>
                </c:pt>
                <c:pt idx="513">
                  <c:v>-0.3090169943749454</c:v>
                </c:pt>
                <c:pt idx="514">
                  <c:v>-0.24192189559966984</c:v>
                </c:pt>
                <c:pt idx="515">
                  <c:v>-0.17364817766692978</c:v>
                </c:pt>
                <c:pt idx="516">
                  <c:v>-0.10452846326765722</c:v>
                </c:pt>
                <c:pt idx="517">
                  <c:v>-3.4899496702501982E-2</c:v>
                </c:pt>
                <c:pt idx="518">
                  <c:v>3.4899496702495619E-2</c:v>
                </c:pt>
                <c:pt idx="519">
                  <c:v>0.10452846326765089</c:v>
                </c:pt>
                <c:pt idx="520">
                  <c:v>0.1736481776669305</c:v>
                </c:pt>
                <c:pt idx="521">
                  <c:v>0.24192189559966368</c:v>
                </c:pt>
                <c:pt idx="522">
                  <c:v>0.30901699437494606</c:v>
                </c:pt>
                <c:pt idx="523">
                  <c:v>0.37460659341591329</c:v>
                </c:pt>
                <c:pt idx="524">
                  <c:v>0.43837114678908112</c:v>
                </c:pt>
                <c:pt idx="525">
                  <c:v>0.49999999999999978</c:v>
                </c:pt>
                <c:pt idx="526">
                  <c:v>0.5591929034707489</c:v>
                </c:pt>
                <c:pt idx="527">
                  <c:v>0.61566147532565685</c:v>
                </c:pt>
                <c:pt idx="528">
                  <c:v>0.6691306063588589</c:v>
                </c:pt>
                <c:pt idx="529">
                  <c:v>0.71933980033864875</c:v>
                </c:pt>
                <c:pt idx="530">
                  <c:v>0.76604444311897757</c:v>
                </c:pt>
                <c:pt idx="531">
                  <c:v>0.80901699437494445</c:v>
                </c:pt>
                <c:pt idx="532">
                  <c:v>0.84804809615642474</c:v>
                </c:pt>
                <c:pt idx="533">
                  <c:v>0.88294759285892388</c:v>
                </c:pt>
                <c:pt idx="534">
                  <c:v>0.91354545764259931</c:v>
                </c:pt>
                <c:pt idx="535">
                  <c:v>0.93969262078590798</c:v>
                </c:pt>
                <c:pt idx="536">
                  <c:v>0.96126169593831734</c:v>
                </c:pt>
                <c:pt idx="537">
                  <c:v>0.97814760073380513</c:v>
                </c:pt>
                <c:pt idx="538">
                  <c:v>0.99026806874157036</c:v>
                </c:pt>
                <c:pt idx="539">
                  <c:v>0.99756405025982442</c:v>
                </c:pt>
                <c:pt idx="540">
                  <c:v>1</c:v>
                </c:pt>
                <c:pt idx="541">
                  <c:v>0.9975640502598242</c:v>
                </c:pt>
                <c:pt idx="542">
                  <c:v>0.9902680687415707</c:v>
                </c:pt>
                <c:pt idx="543">
                  <c:v>0.97814760073380569</c:v>
                </c:pt>
                <c:pt idx="544">
                  <c:v>0.96126169593831823</c:v>
                </c:pt>
                <c:pt idx="545">
                  <c:v>0.93969262078590898</c:v>
                </c:pt>
                <c:pt idx="546">
                  <c:v>0.91354545764260053</c:v>
                </c:pt>
                <c:pt idx="547">
                  <c:v>0.88294759285892854</c:v>
                </c:pt>
                <c:pt idx="548">
                  <c:v>0.84804809615642629</c:v>
                </c:pt>
                <c:pt idx="549">
                  <c:v>0.80901699437495034</c:v>
                </c:pt>
                <c:pt idx="550">
                  <c:v>0.76604444311897946</c:v>
                </c:pt>
                <c:pt idx="551">
                  <c:v>0.71933980033865574</c:v>
                </c:pt>
                <c:pt idx="552">
                  <c:v>0.66913060635886112</c:v>
                </c:pt>
                <c:pt idx="553">
                  <c:v>0.61566147532565918</c:v>
                </c:pt>
                <c:pt idx="554">
                  <c:v>0.55919290347074546</c:v>
                </c:pt>
                <c:pt idx="555">
                  <c:v>0.49999999999999617</c:v>
                </c:pt>
                <c:pt idx="556">
                  <c:v>0.43837114678907735</c:v>
                </c:pt>
                <c:pt idx="557">
                  <c:v>0.37460659341590941</c:v>
                </c:pt>
                <c:pt idx="558">
                  <c:v>0.30901699437494889</c:v>
                </c:pt>
                <c:pt idx="559">
                  <c:v>0.24192189559966651</c:v>
                </c:pt>
                <c:pt idx="560">
                  <c:v>0.17364817766693341</c:v>
                </c:pt>
                <c:pt idx="561">
                  <c:v>0.10452846326765382</c:v>
                </c:pt>
                <c:pt idx="562">
                  <c:v>3.489949670250566E-2</c:v>
                </c:pt>
                <c:pt idx="563">
                  <c:v>-3.4899496702499047E-2</c:v>
                </c:pt>
                <c:pt idx="564">
                  <c:v>-0.10452846326764724</c:v>
                </c:pt>
                <c:pt idx="565">
                  <c:v>-0.17364817766692689</c:v>
                </c:pt>
                <c:pt idx="566">
                  <c:v>-0.24192189559966698</c:v>
                </c:pt>
                <c:pt idx="567">
                  <c:v>-0.30901699437494257</c:v>
                </c:pt>
                <c:pt idx="568">
                  <c:v>-0.37460659341590985</c:v>
                </c:pt>
                <c:pt idx="569">
                  <c:v>-0.43837114678907779</c:v>
                </c:pt>
                <c:pt idx="570">
                  <c:v>-0.50000000000000278</c:v>
                </c:pt>
                <c:pt idx="571">
                  <c:v>-0.55919290347074591</c:v>
                </c:pt>
                <c:pt idx="572">
                  <c:v>-0.61566147532565951</c:v>
                </c:pt>
                <c:pt idx="573">
                  <c:v>-0.66913060635885613</c:v>
                </c:pt>
                <c:pt idx="574">
                  <c:v>-0.71933980033865119</c:v>
                </c:pt>
                <c:pt idx="575">
                  <c:v>-0.76604444311897524</c:v>
                </c:pt>
                <c:pt idx="576">
                  <c:v>-0.80901699437494645</c:v>
                </c:pt>
                <c:pt idx="577">
                  <c:v>-0.84804809615642662</c:v>
                </c:pt>
                <c:pt idx="578">
                  <c:v>-0.88294759285892543</c:v>
                </c:pt>
                <c:pt idx="579">
                  <c:v>-0.91354545764260076</c:v>
                </c:pt>
                <c:pt idx="580">
                  <c:v>-0.93969262078590676</c:v>
                </c:pt>
                <c:pt idx="581">
                  <c:v>-0.96126169593831834</c:v>
                </c:pt>
                <c:pt idx="582">
                  <c:v>-0.97814760073380436</c:v>
                </c:pt>
                <c:pt idx="583">
                  <c:v>-0.99026806874156981</c:v>
                </c:pt>
                <c:pt idx="584">
                  <c:v>-0.9975640502598242</c:v>
                </c:pt>
                <c:pt idx="585">
                  <c:v>-1</c:v>
                </c:pt>
                <c:pt idx="586">
                  <c:v>-0.99756405025982442</c:v>
                </c:pt>
                <c:pt idx="587">
                  <c:v>-0.99026806874157025</c:v>
                </c:pt>
                <c:pt idx="588">
                  <c:v>-0.97814760073380502</c:v>
                </c:pt>
                <c:pt idx="589">
                  <c:v>-0.96126169593831923</c:v>
                </c:pt>
                <c:pt idx="590">
                  <c:v>-0.93969262078590787</c:v>
                </c:pt>
                <c:pt idx="591">
                  <c:v>-0.91354545764260198</c:v>
                </c:pt>
                <c:pt idx="592">
                  <c:v>-0.88294759285892699</c:v>
                </c:pt>
                <c:pt idx="593">
                  <c:v>-0.84804809615642829</c:v>
                </c:pt>
                <c:pt idx="594">
                  <c:v>-0.80901699437494834</c:v>
                </c:pt>
                <c:pt idx="595">
                  <c:v>-0.7660444431189819</c:v>
                </c:pt>
                <c:pt idx="596">
                  <c:v>-0.71933980033865341</c:v>
                </c:pt>
                <c:pt idx="597">
                  <c:v>-0.66913060635886379</c:v>
                </c:pt>
                <c:pt idx="598">
                  <c:v>-0.61566147532566207</c:v>
                </c:pt>
                <c:pt idx="599">
                  <c:v>-0.55919290347074846</c:v>
                </c:pt>
                <c:pt idx="600">
                  <c:v>-0.49999999999999939</c:v>
                </c:pt>
                <c:pt idx="601">
                  <c:v>-0.4383711467890743</c:v>
                </c:pt>
                <c:pt idx="602">
                  <c:v>-0.37460659341591285</c:v>
                </c:pt>
                <c:pt idx="603">
                  <c:v>-0.30901699437494562</c:v>
                </c:pt>
                <c:pt idx="604">
                  <c:v>-0.24192189559967009</c:v>
                </c:pt>
                <c:pt idx="605">
                  <c:v>-0.17364817766693003</c:v>
                </c:pt>
                <c:pt idx="606">
                  <c:v>-0.10452846326765747</c:v>
                </c:pt>
                <c:pt idx="607">
                  <c:v>-3.4899496702502232E-2</c:v>
                </c:pt>
                <c:pt idx="608">
                  <c:v>3.489949670249537E-2</c:v>
                </c:pt>
                <c:pt idx="609">
                  <c:v>0.10452846326765064</c:v>
                </c:pt>
                <c:pt idx="610">
                  <c:v>0.17364817766693028</c:v>
                </c:pt>
                <c:pt idx="611">
                  <c:v>0.24192189559966343</c:v>
                </c:pt>
                <c:pt idx="612">
                  <c:v>0.30901699437494584</c:v>
                </c:pt>
                <c:pt idx="613">
                  <c:v>0.37460659341590646</c:v>
                </c:pt>
                <c:pt idx="614">
                  <c:v>0.43837114678907452</c:v>
                </c:pt>
                <c:pt idx="615">
                  <c:v>0.49999999999999956</c:v>
                </c:pt>
                <c:pt idx="616">
                  <c:v>0.55919290347074868</c:v>
                </c:pt>
                <c:pt idx="617">
                  <c:v>0.61566147532565663</c:v>
                </c:pt>
                <c:pt idx="618">
                  <c:v>0.66913060635885868</c:v>
                </c:pt>
                <c:pt idx="619">
                  <c:v>0.71933980033865352</c:v>
                </c:pt>
                <c:pt idx="620">
                  <c:v>0.76604444311897746</c:v>
                </c:pt>
                <c:pt idx="621">
                  <c:v>0.80901699437494856</c:v>
                </c:pt>
                <c:pt idx="622">
                  <c:v>0.84804809615642462</c:v>
                </c:pt>
                <c:pt idx="623">
                  <c:v>0.8829475928589271</c:v>
                </c:pt>
                <c:pt idx="624">
                  <c:v>0.9135454576425992</c:v>
                </c:pt>
                <c:pt idx="625">
                  <c:v>0.93969262078590798</c:v>
                </c:pt>
                <c:pt idx="626">
                  <c:v>0.96126169593831734</c:v>
                </c:pt>
                <c:pt idx="627">
                  <c:v>0.97814760073380502</c:v>
                </c:pt>
                <c:pt idx="628">
                  <c:v>0.99026806874156936</c:v>
                </c:pt>
                <c:pt idx="629">
                  <c:v>0.99756405025982398</c:v>
                </c:pt>
                <c:pt idx="630">
                  <c:v>1</c:v>
                </c:pt>
                <c:pt idx="631">
                  <c:v>0.9975640502598242</c:v>
                </c:pt>
                <c:pt idx="632">
                  <c:v>0.99026806874157081</c:v>
                </c:pt>
                <c:pt idx="633">
                  <c:v>0.9781476007338058</c:v>
                </c:pt>
                <c:pt idx="634">
                  <c:v>0.96126169593831823</c:v>
                </c:pt>
                <c:pt idx="635">
                  <c:v>0.93969262078590909</c:v>
                </c:pt>
                <c:pt idx="636">
                  <c:v>0.91354545764260064</c:v>
                </c:pt>
                <c:pt idx="637">
                  <c:v>0.88294759285892865</c:v>
                </c:pt>
                <c:pt idx="638">
                  <c:v>0.84804809615642651</c:v>
                </c:pt>
                <c:pt idx="639">
                  <c:v>0.80901699437495056</c:v>
                </c:pt>
                <c:pt idx="640">
                  <c:v>0.76604444311897968</c:v>
                </c:pt>
                <c:pt idx="641">
                  <c:v>0.71933980033865097</c:v>
                </c:pt>
                <c:pt idx="642">
                  <c:v>0.66913060635886124</c:v>
                </c:pt>
                <c:pt idx="643">
                  <c:v>0.6156614753256594</c:v>
                </c:pt>
                <c:pt idx="644">
                  <c:v>0.55919290347075157</c:v>
                </c:pt>
                <c:pt idx="645">
                  <c:v>0.50000000000000255</c:v>
                </c:pt>
                <c:pt idx="646">
                  <c:v>0.43837114678907757</c:v>
                </c:pt>
                <c:pt idx="647">
                  <c:v>0.37460659341590963</c:v>
                </c:pt>
                <c:pt idx="648">
                  <c:v>0.30901699437494912</c:v>
                </c:pt>
                <c:pt idx="649">
                  <c:v>0.24192189559966676</c:v>
                </c:pt>
                <c:pt idx="650">
                  <c:v>0.17364817766693363</c:v>
                </c:pt>
                <c:pt idx="651">
                  <c:v>0.10452846326765405</c:v>
                </c:pt>
                <c:pt idx="652">
                  <c:v>3.4899496702505903E-2</c:v>
                </c:pt>
                <c:pt idx="653">
                  <c:v>-3.4899496702505903E-2</c:v>
                </c:pt>
                <c:pt idx="654">
                  <c:v>-0.10452846326765405</c:v>
                </c:pt>
                <c:pt idx="655">
                  <c:v>-0.17364817766692664</c:v>
                </c:pt>
                <c:pt idx="656">
                  <c:v>-0.24192189559965985</c:v>
                </c:pt>
                <c:pt idx="657">
                  <c:v>-0.30901699437494912</c:v>
                </c:pt>
                <c:pt idx="658">
                  <c:v>-0.37460659341590963</c:v>
                </c:pt>
                <c:pt idx="659">
                  <c:v>-0.43837114678907119</c:v>
                </c:pt>
                <c:pt idx="660">
                  <c:v>-0.49999999999999639</c:v>
                </c:pt>
                <c:pt idx="661">
                  <c:v>-0.55919290347074568</c:v>
                </c:pt>
                <c:pt idx="662">
                  <c:v>-0.6156614753256594</c:v>
                </c:pt>
                <c:pt idx="663">
                  <c:v>-0.66913060635885602</c:v>
                </c:pt>
                <c:pt idx="664">
                  <c:v>-0.71933980033865097</c:v>
                </c:pt>
                <c:pt idx="665">
                  <c:v>-0.76604444311897968</c:v>
                </c:pt>
                <c:pt idx="666">
                  <c:v>-0.80901699437494634</c:v>
                </c:pt>
                <c:pt idx="667">
                  <c:v>-0.84804809615642274</c:v>
                </c:pt>
                <c:pt idx="668">
                  <c:v>-0.88294759285892865</c:v>
                </c:pt>
                <c:pt idx="669">
                  <c:v>-0.91354545764260064</c:v>
                </c:pt>
                <c:pt idx="670">
                  <c:v>-0.93969262078590665</c:v>
                </c:pt>
                <c:pt idx="671">
                  <c:v>-0.96126169593831634</c:v>
                </c:pt>
                <c:pt idx="672">
                  <c:v>-0.9781476007338058</c:v>
                </c:pt>
                <c:pt idx="673">
                  <c:v>-0.99026806874156981</c:v>
                </c:pt>
                <c:pt idx="674">
                  <c:v>-0.99756405025982364</c:v>
                </c:pt>
                <c:pt idx="675">
                  <c:v>-1</c:v>
                </c:pt>
                <c:pt idx="676">
                  <c:v>-0.99756405025982442</c:v>
                </c:pt>
                <c:pt idx="677">
                  <c:v>-0.99026806874157025</c:v>
                </c:pt>
                <c:pt idx="678">
                  <c:v>-0.97814760073380647</c:v>
                </c:pt>
                <c:pt idx="679">
                  <c:v>-0.96126169593831923</c:v>
                </c:pt>
                <c:pt idx="680">
                  <c:v>-0.93969262078590798</c:v>
                </c:pt>
                <c:pt idx="681">
                  <c:v>-0.91354545764260209</c:v>
                </c:pt>
                <c:pt idx="682">
                  <c:v>-0.88294759285893043</c:v>
                </c:pt>
                <c:pt idx="683">
                  <c:v>-0.84804809615642462</c:v>
                </c:pt>
                <c:pt idx="684">
                  <c:v>-0.80901699437494856</c:v>
                </c:pt>
                <c:pt idx="685">
                  <c:v>-0.76604444311898201</c:v>
                </c:pt>
                <c:pt idx="686">
                  <c:v>-0.71933980033864864</c:v>
                </c:pt>
                <c:pt idx="687">
                  <c:v>-0.66913060635885868</c:v>
                </c:pt>
                <c:pt idx="688">
                  <c:v>-0.61566147532566229</c:v>
                </c:pt>
                <c:pt idx="689">
                  <c:v>-0.55919290347075457</c:v>
                </c:pt>
                <c:pt idx="690">
                  <c:v>-0.49999999999999956</c:v>
                </c:pt>
                <c:pt idx="691">
                  <c:v>-0.4383711467890809</c:v>
                </c:pt>
                <c:pt idx="692">
                  <c:v>-0.37460659341591307</c:v>
                </c:pt>
                <c:pt idx="693">
                  <c:v>-0.30901699437495261</c:v>
                </c:pt>
                <c:pt idx="694">
                  <c:v>-0.24192189559967031</c:v>
                </c:pt>
                <c:pt idx="695">
                  <c:v>-0.17364817766693028</c:v>
                </c:pt>
                <c:pt idx="696">
                  <c:v>-0.10452846326765772</c:v>
                </c:pt>
                <c:pt idx="697">
                  <c:v>-3.489949670249537E-2</c:v>
                </c:pt>
                <c:pt idx="698">
                  <c:v>3.4899496702502225E-2</c:v>
                </c:pt>
                <c:pt idx="699">
                  <c:v>0.1045284632676504</c:v>
                </c:pt>
                <c:pt idx="700">
                  <c:v>0.17364817766692303</c:v>
                </c:pt>
                <c:pt idx="701">
                  <c:v>0.24192189559967009</c:v>
                </c:pt>
                <c:pt idx="702">
                  <c:v>0.30901699437494562</c:v>
                </c:pt>
                <c:pt idx="703">
                  <c:v>0.37460659341590624</c:v>
                </c:pt>
                <c:pt idx="704">
                  <c:v>0.4383711467890743</c:v>
                </c:pt>
                <c:pt idx="705">
                  <c:v>0.49999999999999939</c:v>
                </c:pt>
                <c:pt idx="706">
                  <c:v>0.55919290347074257</c:v>
                </c:pt>
                <c:pt idx="707">
                  <c:v>0.6156614753256564</c:v>
                </c:pt>
                <c:pt idx="708">
                  <c:v>0.66913060635885857</c:v>
                </c:pt>
                <c:pt idx="709">
                  <c:v>0.71933980033864842</c:v>
                </c:pt>
                <c:pt idx="710">
                  <c:v>0.76604444311897735</c:v>
                </c:pt>
                <c:pt idx="711">
                  <c:v>0.80901699437494423</c:v>
                </c:pt>
                <c:pt idx="712">
                  <c:v>0.84804809615642829</c:v>
                </c:pt>
                <c:pt idx="713">
                  <c:v>0.88294759285892699</c:v>
                </c:pt>
                <c:pt idx="714">
                  <c:v>0.91354545764259909</c:v>
                </c:pt>
                <c:pt idx="715">
                  <c:v>0.93969262078591032</c:v>
                </c:pt>
                <c:pt idx="716">
                  <c:v>0.96126169593831923</c:v>
                </c:pt>
                <c:pt idx="717">
                  <c:v>0.97814760073380502</c:v>
                </c:pt>
                <c:pt idx="718">
                  <c:v>0.99026806874156925</c:v>
                </c:pt>
                <c:pt idx="719">
                  <c:v>0.99756405025982442</c:v>
                </c:pt>
                <c:pt idx="720">
                  <c:v>1</c:v>
                </c:pt>
              </c:numCache>
            </c:numRef>
          </c:val>
          <c:smooth val="0"/>
          <c:extLst>
            <c:ext xmlns:c16="http://schemas.microsoft.com/office/drawing/2014/chart" uri="{C3380CC4-5D6E-409C-BE32-E72D297353CC}">
              <c16:uniqueId val="{00000000-BD05-AA4C-9E87-46FE4B708C4D}"/>
            </c:ext>
          </c:extLst>
        </c:ser>
        <c:dLbls>
          <c:showLegendKey val="0"/>
          <c:showVal val="0"/>
          <c:showCatName val="0"/>
          <c:showSerName val="0"/>
          <c:showPercent val="0"/>
          <c:showBubbleSize val="0"/>
        </c:dLbls>
        <c:smooth val="0"/>
        <c:axId val="1530775535"/>
        <c:axId val="1530577375"/>
      </c:lineChart>
      <c:catAx>
        <c:axId val="1530775535"/>
        <c:scaling>
          <c:orientation val="minMax"/>
        </c:scaling>
        <c:delete val="1"/>
        <c:axPos val="b"/>
        <c:majorTickMark val="none"/>
        <c:minorTickMark val="none"/>
        <c:tickLblPos val="nextTo"/>
        <c:crossAx val="1530577375"/>
        <c:crosses val="autoZero"/>
        <c:auto val="1"/>
        <c:lblAlgn val="ctr"/>
        <c:lblOffset val="100"/>
        <c:noMultiLvlLbl val="0"/>
      </c:catAx>
      <c:valAx>
        <c:axId val="1530577375"/>
        <c:scaling>
          <c:orientation val="minMax"/>
          <c:max val="1"/>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07755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val>
            <c:numRef>
              <c:f>Sheet1!$J$3:$J$723</c:f>
              <c:numCache>
                <c:formatCode>General</c:formatCode>
                <c:ptCount val="721"/>
                <c:pt idx="0">
                  <c:v>0.80901699437494745</c:v>
                </c:pt>
                <c:pt idx="1">
                  <c:v>0.8241261886220157</c:v>
                </c:pt>
                <c:pt idx="2">
                  <c:v>0.83867056794542405</c:v>
                </c:pt>
                <c:pt idx="3">
                  <c:v>0.85264016435409218</c:v>
                </c:pt>
                <c:pt idx="4">
                  <c:v>0.86602540378443871</c:v>
                </c:pt>
                <c:pt idx="5">
                  <c:v>0.87881711266196538</c:v>
                </c:pt>
                <c:pt idx="6">
                  <c:v>0.8910065241883679</c:v>
                </c:pt>
                <c:pt idx="7">
                  <c:v>0.90258528434986063</c:v>
                </c:pt>
                <c:pt idx="8">
                  <c:v>0.91354545764260087</c:v>
                </c:pt>
                <c:pt idx="9">
                  <c:v>0.92387953251128674</c:v>
                </c:pt>
                <c:pt idx="10">
                  <c:v>0.93358042649720174</c:v>
                </c:pt>
                <c:pt idx="11">
                  <c:v>0.94264149109217843</c:v>
                </c:pt>
                <c:pt idx="12">
                  <c:v>0.95105651629515353</c:v>
                </c:pt>
                <c:pt idx="13">
                  <c:v>0.95881973486819305</c:v>
                </c:pt>
                <c:pt idx="14">
                  <c:v>0.96592582628906831</c:v>
                </c:pt>
                <c:pt idx="15">
                  <c:v>0.97236992039767656</c:v>
                </c:pt>
                <c:pt idx="16">
                  <c:v>0.97814760073380569</c:v>
                </c:pt>
                <c:pt idx="17">
                  <c:v>0.98325490756395462</c:v>
                </c:pt>
                <c:pt idx="18">
                  <c:v>0.98768834059513777</c:v>
                </c:pt>
                <c:pt idx="19">
                  <c:v>0.99144486137381038</c:v>
                </c:pt>
                <c:pt idx="20">
                  <c:v>0.99452189536827329</c:v>
                </c:pt>
                <c:pt idx="21">
                  <c:v>0.99691733373312796</c:v>
                </c:pt>
                <c:pt idx="22">
                  <c:v>0.99862953475457383</c:v>
                </c:pt>
                <c:pt idx="23">
                  <c:v>0.99965732497555726</c:v>
                </c:pt>
                <c:pt idx="24">
                  <c:v>1</c:v>
                </c:pt>
                <c:pt idx="25">
                  <c:v>0.99965732497555726</c:v>
                </c:pt>
                <c:pt idx="26">
                  <c:v>0.99862953475457383</c:v>
                </c:pt>
                <c:pt idx="27">
                  <c:v>0.99691733373312796</c:v>
                </c:pt>
                <c:pt idx="28">
                  <c:v>0.99452189536827329</c:v>
                </c:pt>
                <c:pt idx="29">
                  <c:v>0.99144486137381038</c:v>
                </c:pt>
                <c:pt idx="30">
                  <c:v>0.98768834059513777</c:v>
                </c:pt>
                <c:pt idx="31">
                  <c:v>0.98325490756395462</c:v>
                </c:pt>
                <c:pt idx="32">
                  <c:v>0.97814760073380569</c:v>
                </c:pt>
                <c:pt idx="33">
                  <c:v>0.97236992039767656</c:v>
                </c:pt>
                <c:pt idx="34">
                  <c:v>0.96592582628906831</c:v>
                </c:pt>
                <c:pt idx="35">
                  <c:v>0.95881973486819305</c:v>
                </c:pt>
                <c:pt idx="36">
                  <c:v>0.95105651629515353</c:v>
                </c:pt>
                <c:pt idx="37">
                  <c:v>0.94264149109217843</c:v>
                </c:pt>
                <c:pt idx="38">
                  <c:v>0.93358042649720174</c:v>
                </c:pt>
                <c:pt idx="39">
                  <c:v>0.92387953251128674</c:v>
                </c:pt>
                <c:pt idx="40">
                  <c:v>0.91354545764260087</c:v>
                </c:pt>
                <c:pt idx="41">
                  <c:v>0.90258528434986063</c:v>
                </c:pt>
                <c:pt idx="42">
                  <c:v>0.8910065241883679</c:v>
                </c:pt>
                <c:pt idx="43">
                  <c:v>0.87881711266196538</c:v>
                </c:pt>
                <c:pt idx="44">
                  <c:v>0.86602540378443871</c:v>
                </c:pt>
                <c:pt idx="45">
                  <c:v>0.85264016435409218</c:v>
                </c:pt>
                <c:pt idx="46">
                  <c:v>0.83867056794542405</c:v>
                </c:pt>
                <c:pt idx="47">
                  <c:v>0.8241261886220157</c:v>
                </c:pt>
                <c:pt idx="48">
                  <c:v>0.80901699437494745</c:v>
                </c:pt>
                <c:pt idx="49">
                  <c:v>0.79335334029123517</c:v>
                </c:pt>
                <c:pt idx="50">
                  <c:v>0.7771459614569709</c:v>
                </c:pt>
                <c:pt idx="51">
                  <c:v>0.76040596560003093</c:v>
                </c:pt>
                <c:pt idx="52">
                  <c:v>0.74314482547739424</c:v>
                </c:pt>
                <c:pt idx="53">
                  <c:v>0.72537437101228763</c:v>
                </c:pt>
                <c:pt idx="54">
                  <c:v>0.70710678118654757</c:v>
                </c:pt>
                <c:pt idx="55">
                  <c:v>0.68835457569375402</c:v>
                </c:pt>
                <c:pt idx="56">
                  <c:v>0.66913060635885824</c:v>
                </c:pt>
                <c:pt idx="57">
                  <c:v>0.64944804833018355</c:v>
                </c:pt>
                <c:pt idx="58">
                  <c:v>0.6293203910498375</c:v>
                </c:pt>
                <c:pt idx="59">
                  <c:v>0.60876142900872066</c:v>
                </c:pt>
                <c:pt idx="60">
                  <c:v>0.58778525229247314</c:v>
                </c:pt>
                <c:pt idx="61">
                  <c:v>0.56640623692483283</c:v>
                </c:pt>
                <c:pt idx="62">
                  <c:v>0.5446390350150272</c:v>
                </c:pt>
                <c:pt idx="63">
                  <c:v>0.52249856471594891</c:v>
                </c:pt>
                <c:pt idx="64">
                  <c:v>0.50000000000000011</c:v>
                </c:pt>
                <c:pt idx="65">
                  <c:v>0.47715876025960841</c:v>
                </c:pt>
                <c:pt idx="66">
                  <c:v>0.4539904997395468</c:v>
                </c:pt>
                <c:pt idx="67">
                  <c:v>0.43051109680829525</c:v>
                </c:pt>
                <c:pt idx="68">
                  <c:v>0.40673664307580021</c:v>
                </c:pt>
                <c:pt idx="69">
                  <c:v>0.38268343236508984</c:v>
                </c:pt>
                <c:pt idx="70">
                  <c:v>0.35836794954530038</c:v>
                </c:pt>
                <c:pt idx="71">
                  <c:v>0.33380685923377112</c:v>
                </c:pt>
                <c:pt idx="72">
                  <c:v>0.30901699437494745</c:v>
                </c:pt>
                <c:pt idx="73">
                  <c:v>0.28401534470392253</c:v>
                </c:pt>
                <c:pt idx="74">
                  <c:v>0.25881904510252074</c:v>
                </c:pt>
                <c:pt idx="75">
                  <c:v>0.23344536385590547</c:v>
                </c:pt>
                <c:pt idx="76">
                  <c:v>0.20791169081775945</c:v>
                </c:pt>
                <c:pt idx="77">
                  <c:v>0.18223552549214744</c:v>
                </c:pt>
                <c:pt idx="78">
                  <c:v>0.15643446504023092</c:v>
                </c:pt>
                <c:pt idx="79">
                  <c:v>0.13052619222005171</c:v>
                </c:pt>
                <c:pt idx="80">
                  <c:v>0.10452846326765346</c:v>
                </c:pt>
                <c:pt idx="81">
                  <c:v>7.8459095727844999E-2</c:v>
                </c:pt>
                <c:pt idx="82">
                  <c:v>5.2335956242943966E-2</c:v>
                </c:pt>
                <c:pt idx="83">
                  <c:v>2.6176948307873139E-2</c:v>
                </c:pt>
                <c:pt idx="84">
                  <c:v>6.1257422745431001E-17</c:v>
                </c:pt>
                <c:pt idx="85">
                  <c:v>-2.6176948307873017E-2</c:v>
                </c:pt>
                <c:pt idx="86">
                  <c:v>-5.233595624294362E-2</c:v>
                </c:pt>
                <c:pt idx="87">
                  <c:v>-7.8459095727844874E-2</c:v>
                </c:pt>
                <c:pt idx="88">
                  <c:v>-0.10452846326765333</c:v>
                </c:pt>
                <c:pt idx="89">
                  <c:v>-0.13052619222005138</c:v>
                </c:pt>
                <c:pt idx="90">
                  <c:v>-0.15643446504023104</c:v>
                </c:pt>
                <c:pt idx="91">
                  <c:v>-0.18223552549214753</c:v>
                </c:pt>
                <c:pt idx="92">
                  <c:v>-0.20791169081775912</c:v>
                </c:pt>
                <c:pt idx="93">
                  <c:v>-0.23344536385590511</c:v>
                </c:pt>
                <c:pt idx="94">
                  <c:v>-0.25881904510252085</c:v>
                </c:pt>
                <c:pt idx="95">
                  <c:v>-0.28401534470392265</c:v>
                </c:pt>
                <c:pt idx="96">
                  <c:v>-0.30901699437494734</c:v>
                </c:pt>
                <c:pt idx="97">
                  <c:v>-0.33380685923377101</c:v>
                </c:pt>
                <c:pt idx="98">
                  <c:v>-0.35836794954530027</c:v>
                </c:pt>
                <c:pt idx="99">
                  <c:v>-0.38268343236508973</c:v>
                </c:pt>
                <c:pt idx="100">
                  <c:v>-0.40673664307580004</c:v>
                </c:pt>
                <c:pt idx="101">
                  <c:v>-0.43051109680829536</c:v>
                </c:pt>
                <c:pt idx="102">
                  <c:v>-0.45399049973954669</c:v>
                </c:pt>
                <c:pt idx="103">
                  <c:v>-0.47715876025960846</c:v>
                </c:pt>
                <c:pt idx="104">
                  <c:v>-0.49999999999999978</c:v>
                </c:pt>
                <c:pt idx="105">
                  <c:v>-0.5224985647159488</c:v>
                </c:pt>
                <c:pt idx="106">
                  <c:v>-0.54463903501502708</c:v>
                </c:pt>
                <c:pt idx="107">
                  <c:v>-0.56640623692483261</c:v>
                </c:pt>
                <c:pt idx="108">
                  <c:v>-0.58778525229247303</c:v>
                </c:pt>
                <c:pt idx="109">
                  <c:v>-0.60876142900872066</c:v>
                </c:pt>
                <c:pt idx="110">
                  <c:v>-0.62932039104983728</c:v>
                </c:pt>
                <c:pt idx="111">
                  <c:v>-0.64944804833018355</c:v>
                </c:pt>
                <c:pt idx="112">
                  <c:v>-0.66913060635885824</c:v>
                </c:pt>
                <c:pt idx="113">
                  <c:v>-0.6883545756937538</c:v>
                </c:pt>
                <c:pt idx="114">
                  <c:v>-0.70710678118654746</c:v>
                </c:pt>
                <c:pt idx="115">
                  <c:v>-0.72537437101228763</c:v>
                </c:pt>
                <c:pt idx="116">
                  <c:v>-0.74314482547739402</c:v>
                </c:pt>
                <c:pt idx="117">
                  <c:v>-0.76040596560003093</c:v>
                </c:pt>
                <c:pt idx="118">
                  <c:v>-0.77714596145697068</c:v>
                </c:pt>
                <c:pt idx="119">
                  <c:v>-0.79335334029123528</c:v>
                </c:pt>
                <c:pt idx="120">
                  <c:v>-0.80901699437494734</c:v>
                </c:pt>
                <c:pt idx="121">
                  <c:v>-0.82412618862201548</c:v>
                </c:pt>
                <c:pt idx="122">
                  <c:v>-0.83867056794542416</c:v>
                </c:pt>
                <c:pt idx="123">
                  <c:v>-0.85264016435409218</c:v>
                </c:pt>
                <c:pt idx="124">
                  <c:v>-0.86602540378443871</c:v>
                </c:pt>
                <c:pt idx="125">
                  <c:v>-0.87881711266196527</c:v>
                </c:pt>
                <c:pt idx="126">
                  <c:v>-0.89100652418836779</c:v>
                </c:pt>
                <c:pt idx="127">
                  <c:v>-0.90258528434986063</c:v>
                </c:pt>
                <c:pt idx="128">
                  <c:v>-0.91354545764260076</c:v>
                </c:pt>
                <c:pt idx="129">
                  <c:v>-0.92387953251128674</c:v>
                </c:pt>
                <c:pt idx="130">
                  <c:v>-0.93358042649720174</c:v>
                </c:pt>
                <c:pt idx="131">
                  <c:v>-0.94264149109217832</c:v>
                </c:pt>
                <c:pt idx="132">
                  <c:v>-0.95105651629515353</c:v>
                </c:pt>
                <c:pt idx="133">
                  <c:v>-0.95881973486819305</c:v>
                </c:pt>
                <c:pt idx="134">
                  <c:v>-0.9659258262890682</c:v>
                </c:pt>
                <c:pt idx="135">
                  <c:v>-0.97236992039767656</c:v>
                </c:pt>
                <c:pt idx="136">
                  <c:v>-0.97814760073380569</c:v>
                </c:pt>
                <c:pt idx="137">
                  <c:v>-0.98325490756395451</c:v>
                </c:pt>
                <c:pt idx="138">
                  <c:v>-0.98768834059513766</c:v>
                </c:pt>
                <c:pt idx="139">
                  <c:v>-0.99144486137381038</c:v>
                </c:pt>
                <c:pt idx="140">
                  <c:v>-0.99452189536827329</c:v>
                </c:pt>
                <c:pt idx="141">
                  <c:v>-0.99691733373312796</c:v>
                </c:pt>
                <c:pt idx="142">
                  <c:v>-0.99862953475457383</c:v>
                </c:pt>
                <c:pt idx="143">
                  <c:v>-0.99965732497555726</c:v>
                </c:pt>
                <c:pt idx="144">
                  <c:v>-1</c:v>
                </c:pt>
                <c:pt idx="145">
                  <c:v>-0.99965732497555726</c:v>
                </c:pt>
                <c:pt idx="146">
                  <c:v>-0.99862953475457383</c:v>
                </c:pt>
                <c:pt idx="147">
                  <c:v>-0.99691733373312796</c:v>
                </c:pt>
                <c:pt idx="148">
                  <c:v>-0.9945218953682734</c:v>
                </c:pt>
                <c:pt idx="149">
                  <c:v>-0.99144486137381049</c:v>
                </c:pt>
                <c:pt idx="150">
                  <c:v>-0.98768834059513777</c:v>
                </c:pt>
                <c:pt idx="151">
                  <c:v>-0.98325490756395462</c:v>
                </c:pt>
                <c:pt idx="152">
                  <c:v>-0.97814760073380569</c:v>
                </c:pt>
                <c:pt idx="153">
                  <c:v>-0.97236992039767656</c:v>
                </c:pt>
                <c:pt idx="154">
                  <c:v>-0.96592582628906842</c:v>
                </c:pt>
                <c:pt idx="155">
                  <c:v>-0.95881973486819316</c:v>
                </c:pt>
                <c:pt idx="156">
                  <c:v>-0.95105651629515353</c:v>
                </c:pt>
                <c:pt idx="157">
                  <c:v>-0.94264149109217854</c:v>
                </c:pt>
                <c:pt idx="158">
                  <c:v>-0.93358042649720174</c:v>
                </c:pt>
                <c:pt idx="159">
                  <c:v>-0.92387953251128696</c:v>
                </c:pt>
                <c:pt idx="160">
                  <c:v>-0.91354545764260109</c:v>
                </c:pt>
                <c:pt idx="161">
                  <c:v>-0.90258528434986052</c:v>
                </c:pt>
                <c:pt idx="162">
                  <c:v>-0.89100652418836812</c:v>
                </c:pt>
                <c:pt idx="163">
                  <c:v>-0.87881711266196538</c:v>
                </c:pt>
                <c:pt idx="164">
                  <c:v>-0.8660254037844386</c:v>
                </c:pt>
                <c:pt idx="165">
                  <c:v>-0.85264016435409229</c:v>
                </c:pt>
                <c:pt idx="166">
                  <c:v>-0.83867056794542405</c:v>
                </c:pt>
                <c:pt idx="167">
                  <c:v>-0.82412618862201559</c:v>
                </c:pt>
                <c:pt idx="168">
                  <c:v>-0.80901699437494756</c:v>
                </c:pt>
                <c:pt idx="169">
                  <c:v>-0.79335334029123517</c:v>
                </c:pt>
                <c:pt idx="170">
                  <c:v>-0.77714596145697079</c:v>
                </c:pt>
                <c:pt idx="171">
                  <c:v>-0.76040596560003104</c:v>
                </c:pt>
                <c:pt idx="172">
                  <c:v>-0.74314482547739424</c:v>
                </c:pt>
                <c:pt idx="173">
                  <c:v>-0.72537437101228786</c:v>
                </c:pt>
                <c:pt idx="174">
                  <c:v>-0.70710678118654768</c:v>
                </c:pt>
                <c:pt idx="175">
                  <c:v>-0.68835457569375402</c:v>
                </c:pt>
                <c:pt idx="176">
                  <c:v>-0.66913060635885846</c:v>
                </c:pt>
                <c:pt idx="177">
                  <c:v>-0.6494480483301841</c:v>
                </c:pt>
                <c:pt idx="178">
                  <c:v>-0.62932039104983717</c:v>
                </c:pt>
                <c:pt idx="179">
                  <c:v>-0.60876142900872088</c:v>
                </c:pt>
                <c:pt idx="180">
                  <c:v>-0.58778525229247325</c:v>
                </c:pt>
                <c:pt idx="181">
                  <c:v>-0.56640623692483283</c:v>
                </c:pt>
                <c:pt idx="182">
                  <c:v>-0.54463903501502697</c:v>
                </c:pt>
                <c:pt idx="183">
                  <c:v>-0.52249856471594858</c:v>
                </c:pt>
                <c:pt idx="184">
                  <c:v>-0.50000000000000044</c:v>
                </c:pt>
                <c:pt idx="185">
                  <c:v>-0.47715876025960868</c:v>
                </c:pt>
                <c:pt idx="186">
                  <c:v>-0.45399049973954692</c:v>
                </c:pt>
                <c:pt idx="187">
                  <c:v>-0.43051109680829514</c:v>
                </c:pt>
                <c:pt idx="188">
                  <c:v>-0.4067366430758001</c:v>
                </c:pt>
                <c:pt idx="189">
                  <c:v>-0.3826834323650895</c:v>
                </c:pt>
                <c:pt idx="190">
                  <c:v>-0.35836794954530071</c:v>
                </c:pt>
                <c:pt idx="191">
                  <c:v>-0.33380685923377124</c:v>
                </c:pt>
                <c:pt idx="192">
                  <c:v>-0.30901699437494756</c:v>
                </c:pt>
                <c:pt idx="193">
                  <c:v>-0.28401534470392265</c:v>
                </c:pt>
                <c:pt idx="194">
                  <c:v>-0.25881904510252063</c:v>
                </c:pt>
                <c:pt idx="195">
                  <c:v>-0.23344536385590514</c:v>
                </c:pt>
                <c:pt idx="196">
                  <c:v>-0.20791169081775979</c:v>
                </c:pt>
                <c:pt idx="197">
                  <c:v>-0.18223552549214778</c:v>
                </c:pt>
                <c:pt idx="198">
                  <c:v>-0.15643446504023104</c:v>
                </c:pt>
                <c:pt idx="199">
                  <c:v>-0.13052619222005163</c:v>
                </c:pt>
                <c:pt idx="200">
                  <c:v>-0.10452846326765336</c:v>
                </c:pt>
                <c:pt idx="201">
                  <c:v>-7.8459095727845568E-2</c:v>
                </c:pt>
                <c:pt idx="202">
                  <c:v>-5.2335956242944306E-2</c:v>
                </c:pt>
                <c:pt idx="203">
                  <c:v>-2.6176948307873482E-2</c:v>
                </c:pt>
                <c:pt idx="204">
                  <c:v>-1.83772268236293E-16</c:v>
                </c:pt>
                <c:pt idx="205">
                  <c:v>2.6176948307873114E-2</c:v>
                </c:pt>
                <c:pt idx="206">
                  <c:v>5.2335956242943946E-2</c:v>
                </c:pt>
                <c:pt idx="207">
                  <c:v>7.8459095727844319E-2</c:v>
                </c:pt>
                <c:pt idx="208">
                  <c:v>0.10452846326765299</c:v>
                </c:pt>
                <c:pt idx="209">
                  <c:v>0.13052619222005213</c:v>
                </c:pt>
                <c:pt idx="210">
                  <c:v>0.15643446504023067</c:v>
                </c:pt>
                <c:pt idx="211">
                  <c:v>0.18223552549214742</c:v>
                </c:pt>
                <c:pt idx="212">
                  <c:v>0.20791169081775857</c:v>
                </c:pt>
                <c:pt idx="213">
                  <c:v>0.23344536385590478</c:v>
                </c:pt>
                <c:pt idx="214">
                  <c:v>0.25881904510252113</c:v>
                </c:pt>
                <c:pt idx="215">
                  <c:v>0.28401534470392231</c:v>
                </c:pt>
                <c:pt idx="216">
                  <c:v>0.30901699437494723</c:v>
                </c:pt>
                <c:pt idx="217">
                  <c:v>0.3338068592337709</c:v>
                </c:pt>
                <c:pt idx="218">
                  <c:v>0.35836794954529955</c:v>
                </c:pt>
                <c:pt idx="219">
                  <c:v>0.38268343236509</c:v>
                </c:pt>
                <c:pt idx="220">
                  <c:v>0.40673664307580054</c:v>
                </c:pt>
                <c:pt idx="221">
                  <c:v>0.4305110968082948</c:v>
                </c:pt>
                <c:pt idx="222">
                  <c:v>0.45399049973954664</c:v>
                </c:pt>
                <c:pt idx="223">
                  <c:v>0.47715876025960757</c:v>
                </c:pt>
                <c:pt idx="224">
                  <c:v>0.50000000000000011</c:v>
                </c:pt>
                <c:pt idx="225">
                  <c:v>0.52249856471594902</c:v>
                </c:pt>
                <c:pt idx="226">
                  <c:v>0.54463903501502664</c:v>
                </c:pt>
                <c:pt idx="227">
                  <c:v>0.5664062369248325</c:v>
                </c:pt>
                <c:pt idx="228">
                  <c:v>0.58778525229247292</c:v>
                </c:pt>
                <c:pt idx="229">
                  <c:v>0.60876142900872054</c:v>
                </c:pt>
                <c:pt idx="230">
                  <c:v>0.6293203910498375</c:v>
                </c:pt>
                <c:pt idx="231">
                  <c:v>0.64944804833018388</c:v>
                </c:pt>
                <c:pt idx="232">
                  <c:v>0.66913060635885779</c:v>
                </c:pt>
                <c:pt idx="233">
                  <c:v>0.68835457569375369</c:v>
                </c:pt>
                <c:pt idx="234">
                  <c:v>0.70710678118654735</c:v>
                </c:pt>
                <c:pt idx="235">
                  <c:v>0.72537437101228763</c:v>
                </c:pt>
                <c:pt idx="236">
                  <c:v>0.74314482547739424</c:v>
                </c:pt>
                <c:pt idx="237">
                  <c:v>0.76040596560003049</c:v>
                </c:pt>
                <c:pt idx="238">
                  <c:v>0.77714596145697057</c:v>
                </c:pt>
                <c:pt idx="239">
                  <c:v>0.79335334029123494</c:v>
                </c:pt>
                <c:pt idx="240">
                  <c:v>0.80901699437494734</c:v>
                </c:pt>
                <c:pt idx="241">
                  <c:v>0.82412618862201559</c:v>
                </c:pt>
                <c:pt idx="242">
                  <c:v>0.83867056794542405</c:v>
                </c:pt>
                <c:pt idx="243">
                  <c:v>0.85264016435409229</c:v>
                </c:pt>
                <c:pt idx="244">
                  <c:v>0.86602540378443837</c:v>
                </c:pt>
                <c:pt idx="245">
                  <c:v>0.87881711266196516</c:v>
                </c:pt>
                <c:pt idx="246">
                  <c:v>0.89100652418836779</c:v>
                </c:pt>
                <c:pt idx="247">
                  <c:v>0.90258528434986052</c:v>
                </c:pt>
                <c:pt idx="248">
                  <c:v>0.91354545764260098</c:v>
                </c:pt>
                <c:pt idx="249">
                  <c:v>0.92387953251128685</c:v>
                </c:pt>
                <c:pt idx="250">
                  <c:v>0.93358042649720152</c:v>
                </c:pt>
                <c:pt idx="251">
                  <c:v>0.94264149109217832</c:v>
                </c:pt>
                <c:pt idx="252">
                  <c:v>0.95105651629515353</c:v>
                </c:pt>
                <c:pt idx="253">
                  <c:v>0.95881973486819305</c:v>
                </c:pt>
                <c:pt idx="254">
                  <c:v>0.96592582628906831</c:v>
                </c:pt>
                <c:pt idx="255">
                  <c:v>0.97236992039767645</c:v>
                </c:pt>
                <c:pt idx="256">
                  <c:v>0.97814760073380558</c:v>
                </c:pt>
                <c:pt idx="257">
                  <c:v>0.98325490756395451</c:v>
                </c:pt>
                <c:pt idx="258">
                  <c:v>0.98768834059513766</c:v>
                </c:pt>
                <c:pt idx="259">
                  <c:v>0.99144486137381038</c:v>
                </c:pt>
                <c:pt idx="260">
                  <c:v>0.99452189536827329</c:v>
                </c:pt>
                <c:pt idx="261">
                  <c:v>0.99691733373312796</c:v>
                </c:pt>
                <c:pt idx="262">
                  <c:v>0.99862953475457383</c:v>
                </c:pt>
                <c:pt idx="263">
                  <c:v>0.99965732497555726</c:v>
                </c:pt>
                <c:pt idx="264">
                  <c:v>1</c:v>
                </c:pt>
                <c:pt idx="265">
                  <c:v>0.99965732497555726</c:v>
                </c:pt>
                <c:pt idx="266">
                  <c:v>0.99862953475457383</c:v>
                </c:pt>
                <c:pt idx="267">
                  <c:v>0.99691733373312807</c:v>
                </c:pt>
                <c:pt idx="268">
                  <c:v>0.9945218953682734</c:v>
                </c:pt>
                <c:pt idx="269">
                  <c:v>0.99144486137381049</c:v>
                </c:pt>
                <c:pt idx="270">
                  <c:v>0.98768834059513777</c:v>
                </c:pt>
                <c:pt idx="271">
                  <c:v>0.98325490756395462</c:v>
                </c:pt>
                <c:pt idx="272">
                  <c:v>0.9781476007338058</c:v>
                </c:pt>
                <c:pt idx="273">
                  <c:v>0.97236992039767678</c:v>
                </c:pt>
                <c:pt idx="274">
                  <c:v>0.96592582628906842</c:v>
                </c:pt>
                <c:pt idx="275">
                  <c:v>0.95881973486819316</c:v>
                </c:pt>
                <c:pt idx="276">
                  <c:v>0.95105651629515364</c:v>
                </c:pt>
                <c:pt idx="277">
                  <c:v>0.94264149109217843</c:v>
                </c:pt>
                <c:pt idx="278">
                  <c:v>0.93358042649720208</c:v>
                </c:pt>
                <c:pt idx="279">
                  <c:v>0.92387953251128707</c:v>
                </c:pt>
                <c:pt idx="280">
                  <c:v>0.91354545764260109</c:v>
                </c:pt>
                <c:pt idx="281">
                  <c:v>0.90258528434986074</c:v>
                </c:pt>
                <c:pt idx="282">
                  <c:v>0.89100652418836757</c:v>
                </c:pt>
                <c:pt idx="283">
                  <c:v>0.87881711266196583</c:v>
                </c:pt>
                <c:pt idx="284">
                  <c:v>0.86602540378443904</c:v>
                </c:pt>
                <c:pt idx="285">
                  <c:v>0.85264016435409262</c:v>
                </c:pt>
                <c:pt idx="286">
                  <c:v>0.83867056794542438</c:v>
                </c:pt>
                <c:pt idx="287">
                  <c:v>0.82412618862201537</c:v>
                </c:pt>
                <c:pt idx="288">
                  <c:v>0.80901699437494701</c:v>
                </c:pt>
                <c:pt idx="289">
                  <c:v>0.79335334029123583</c:v>
                </c:pt>
                <c:pt idx="290">
                  <c:v>0.77714596145697146</c:v>
                </c:pt>
                <c:pt idx="291">
                  <c:v>0.76040596560003137</c:v>
                </c:pt>
                <c:pt idx="292">
                  <c:v>0.74314482547739402</c:v>
                </c:pt>
                <c:pt idx="293">
                  <c:v>0.7253743710122873</c:v>
                </c:pt>
                <c:pt idx="294">
                  <c:v>0.70710678118654835</c:v>
                </c:pt>
                <c:pt idx="295">
                  <c:v>0.68835457569375469</c:v>
                </c:pt>
                <c:pt idx="296">
                  <c:v>0.6691306063588589</c:v>
                </c:pt>
                <c:pt idx="297">
                  <c:v>0.64944804833018355</c:v>
                </c:pt>
                <c:pt idx="298">
                  <c:v>0.62932039104983717</c:v>
                </c:pt>
                <c:pt idx="299">
                  <c:v>0.60876142900872032</c:v>
                </c:pt>
                <c:pt idx="300">
                  <c:v>0.58778525229247403</c:v>
                </c:pt>
                <c:pt idx="301">
                  <c:v>0.56640623692483294</c:v>
                </c:pt>
                <c:pt idx="302">
                  <c:v>0.54463903501502708</c:v>
                </c:pt>
                <c:pt idx="303">
                  <c:v>0.52249856471594869</c:v>
                </c:pt>
                <c:pt idx="304">
                  <c:v>0.49999999999999972</c:v>
                </c:pt>
                <c:pt idx="305">
                  <c:v>0.47715876025960802</c:v>
                </c:pt>
                <c:pt idx="306">
                  <c:v>0.45399049973954703</c:v>
                </c:pt>
                <c:pt idx="307">
                  <c:v>0.43051109680829525</c:v>
                </c:pt>
                <c:pt idx="308">
                  <c:v>0.40673664307580021</c:v>
                </c:pt>
                <c:pt idx="309">
                  <c:v>0.38268343236508962</c:v>
                </c:pt>
                <c:pt idx="310">
                  <c:v>0.35836794954529999</c:v>
                </c:pt>
                <c:pt idx="311">
                  <c:v>0.33380685923377135</c:v>
                </c:pt>
                <c:pt idx="312">
                  <c:v>0.30901699437494773</c:v>
                </c:pt>
                <c:pt idx="313">
                  <c:v>0.28401534470392276</c:v>
                </c:pt>
                <c:pt idx="314">
                  <c:v>0.25881904510252074</c:v>
                </c:pt>
                <c:pt idx="315">
                  <c:v>0.23344536385590528</c:v>
                </c:pt>
                <c:pt idx="316">
                  <c:v>0.20791169081775904</c:v>
                </c:pt>
                <c:pt idx="317">
                  <c:v>0.18223552549214789</c:v>
                </c:pt>
                <c:pt idx="318">
                  <c:v>0.15643446504023117</c:v>
                </c:pt>
                <c:pt idx="319">
                  <c:v>0.13052619222005174</c:v>
                </c:pt>
                <c:pt idx="320">
                  <c:v>0.10452846326765347</c:v>
                </c:pt>
                <c:pt idx="321">
                  <c:v>7.8459095727844805E-2</c:v>
                </c:pt>
                <c:pt idx="322">
                  <c:v>5.2335956242944431E-2</c:v>
                </c:pt>
                <c:pt idx="323">
                  <c:v>2.6176948307873607E-2</c:v>
                </c:pt>
                <c:pt idx="324">
                  <c:v>3.06287113727155E-16</c:v>
                </c:pt>
                <c:pt idx="325">
                  <c:v>-2.6176948307872993E-2</c:v>
                </c:pt>
                <c:pt idx="326">
                  <c:v>-5.2335956242943821E-2</c:v>
                </c:pt>
                <c:pt idx="327">
                  <c:v>-7.8459095727845082E-2</c:v>
                </c:pt>
                <c:pt idx="328">
                  <c:v>-0.10452846326765287</c:v>
                </c:pt>
                <c:pt idx="329">
                  <c:v>-0.13052619222005113</c:v>
                </c:pt>
                <c:pt idx="330">
                  <c:v>-0.15643446504022968</c:v>
                </c:pt>
                <c:pt idx="331">
                  <c:v>-0.18223552549214816</c:v>
                </c:pt>
                <c:pt idx="332">
                  <c:v>-0.20791169081776018</c:v>
                </c:pt>
                <c:pt idx="333">
                  <c:v>-0.23344536385590467</c:v>
                </c:pt>
                <c:pt idx="334">
                  <c:v>-0.25881904510252018</c:v>
                </c:pt>
                <c:pt idx="335">
                  <c:v>-0.28401534470392215</c:v>
                </c:pt>
                <c:pt idx="336">
                  <c:v>-0.30901699437494712</c:v>
                </c:pt>
                <c:pt idx="337">
                  <c:v>-0.33380685923377079</c:v>
                </c:pt>
                <c:pt idx="338">
                  <c:v>-0.35836794954530027</c:v>
                </c:pt>
                <c:pt idx="339">
                  <c:v>-0.38268343236508823</c:v>
                </c:pt>
                <c:pt idx="340">
                  <c:v>-0.40673664307580043</c:v>
                </c:pt>
                <c:pt idx="341">
                  <c:v>-0.43051109680829552</c:v>
                </c:pt>
                <c:pt idx="342">
                  <c:v>-0.4539904997395473</c:v>
                </c:pt>
                <c:pt idx="343">
                  <c:v>-0.47715876025960902</c:v>
                </c:pt>
                <c:pt idx="344">
                  <c:v>-0.49999999999999922</c:v>
                </c:pt>
                <c:pt idx="345">
                  <c:v>-0.52249856471594824</c:v>
                </c:pt>
                <c:pt idx="346">
                  <c:v>-0.54463903501502653</c:v>
                </c:pt>
                <c:pt idx="347">
                  <c:v>-0.56640623692483238</c:v>
                </c:pt>
                <c:pt idx="348">
                  <c:v>-0.58778525229247292</c:v>
                </c:pt>
                <c:pt idx="349">
                  <c:v>-0.60876142900872054</c:v>
                </c:pt>
                <c:pt idx="350">
                  <c:v>-0.62932039104983739</c:v>
                </c:pt>
                <c:pt idx="351">
                  <c:v>-0.64944804833018377</c:v>
                </c:pt>
                <c:pt idx="352">
                  <c:v>-0.66913060635885846</c:v>
                </c:pt>
                <c:pt idx="353">
                  <c:v>-0.68835457569375424</c:v>
                </c:pt>
                <c:pt idx="354">
                  <c:v>-0.70710678118654791</c:v>
                </c:pt>
                <c:pt idx="355">
                  <c:v>-0.72537437101228808</c:v>
                </c:pt>
                <c:pt idx="356">
                  <c:v>-0.74314482547739358</c:v>
                </c:pt>
                <c:pt idx="357">
                  <c:v>-0.76040596560003038</c:v>
                </c:pt>
                <c:pt idx="358">
                  <c:v>-0.77714596145697046</c:v>
                </c:pt>
                <c:pt idx="359">
                  <c:v>-0.79335334029123483</c:v>
                </c:pt>
                <c:pt idx="360">
                  <c:v>-0.80901699437494723</c:v>
                </c:pt>
                <c:pt idx="361">
                  <c:v>-0.82412618862201559</c:v>
                </c:pt>
                <c:pt idx="362">
                  <c:v>-0.83867056794542405</c:v>
                </c:pt>
                <c:pt idx="363">
                  <c:v>-0.85264016435409229</c:v>
                </c:pt>
                <c:pt idx="364">
                  <c:v>-0.86602540378443882</c:v>
                </c:pt>
                <c:pt idx="365">
                  <c:v>-0.8788171126619656</c:v>
                </c:pt>
                <c:pt idx="366">
                  <c:v>-0.89100652418836812</c:v>
                </c:pt>
                <c:pt idx="367">
                  <c:v>-0.90258528434986018</c:v>
                </c:pt>
                <c:pt idx="368">
                  <c:v>-0.91354545764260053</c:v>
                </c:pt>
                <c:pt idx="369">
                  <c:v>-0.92387953251128641</c:v>
                </c:pt>
                <c:pt idx="370">
                  <c:v>-0.93358042649720152</c:v>
                </c:pt>
                <c:pt idx="371">
                  <c:v>-0.94264149109217821</c:v>
                </c:pt>
                <c:pt idx="372">
                  <c:v>-0.95105651629515342</c:v>
                </c:pt>
                <c:pt idx="373">
                  <c:v>-0.95881973486819294</c:v>
                </c:pt>
                <c:pt idx="374">
                  <c:v>-0.96592582628906831</c:v>
                </c:pt>
                <c:pt idx="375">
                  <c:v>-0.97236992039767667</c:v>
                </c:pt>
                <c:pt idx="376">
                  <c:v>-0.97814760073380569</c:v>
                </c:pt>
                <c:pt idx="377">
                  <c:v>-0.98325490756395462</c:v>
                </c:pt>
                <c:pt idx="378">
                  <c:v>-0.98768834059513755</c:v>
                </c:pt>
                <c:pt idx="379">
                  <c:v>-0.99144486137381027</c:v>
                </c:pt>
                <c:pt idx="380">
                  <c:v>-0.99452189536827329</c:v>
                </c:pt>
                <c:pt idx="381">
                  <c:v>-0.99691733373312796</c:v>
                </c:pt>
                <c:pt idx="382">
                  <c:v>-0.99862953475457383</c:v>
                </c:pt>
                <c:pt idx="383">
                  <c:v>-0.99965732497555726</c:v>
                </c:pt>
                <c:pt idx="384">
                  <c:v>-1</c:v>
                </c:pt>
                <c:pt idx="385">
                  <c:v>-0.99965732497555726</c:v>
                </c:pt>
                <c:pt idx="386">
                  <c:v>-0.99862953475457383</c:v>
                </c:pt>
                <c:pt idx="387">
                  <c:v>-0.99691733373312796</c:v>
                </c:pt>
                <c:pt idx="388">
                  <c:v>-0.99452189536827329</c:v>
                </c:pt>
                <c:pt idx="389">
                  <c:v>-0.9914448613738106</c:v>
                </c:pt>
                <c:pt idx="390">
                  <c:v>-0.98768834059513788</c:v>
                </c:pt>
                <c:pt idx="391">
                  <c:v>-0.98325490756395484</c:v>
                </c:pt>
                <c:pt idx="392">
                  <c:v>-0.9781476007338058</c:v>
                </c:pt>
                <c:pt idx="393">
                  <c:v>-0.97236992039767678</c:v>
                </c:pt>
                <c:pt idx="394">
                  <c:v>-0.96592582628906798</c:v>
                </c:pt>
                <c:pt idx="395">
                  <c:v>-0.95881973486819316</c:v>
                </c:pt>
                <c:pt idx="396">
                  <c:v>-0.95105651629515364</c:v>
                </c:pt>
                <c:pt idx="397">
                  <c:v>-0.94264149109217843</c:v>
                </c:pt>
                <c:pt idx="398">
                  <c:v>-0.93358042649720174</c:v>
                </c:pt>
                <c:pt idx="399">
                  <c:v>-0.92387953251128674</c:v>
                </c:pt>
                <c:pt idx="400">
                  <c:v>-0.91354545764260153</c:v>
                </c:pt>
                <c:pt idx="401">
                  <c:v>-0.90258528434986118</c:v>
                </c:pt>
                <c:pt idx="402">
                  <c:v>-0.89100652418836845</c:v>
                </c:pt>
                <c:pt idx="403">
                  <c:v>-0.87881711266196594</c:v>
                </c:pt>
                <c:pt idx="404">
                  <c:v>-0.86602540378443826</c:v>
                </c:pt>
                <c:pt idx="405">
                  <c:v>-0.85264016435409173</c:v>
                </c:pt>
                <c:pt idx="406">
                  <c:v>-0.83867056794542438</c:v>
                </c:pt>
                <c:pt idx="407">
                  <c:v>-0.82412618862201592</c:v>
                </c:pt>
                <c:pt idx="408">
                  <c:v>-0.80901699437494767</c:v>
                </c:pt>
                <c:pt idx="409">
                  <c:v>-0.79335334029123528</c:v>
                </c:pt>
                <c:pt idx="410">
                  <c:v>-0.7771459614569709</c:v>
                </c:pt>
                <c:pt idx="411">
                  <c:v>-0.76040596560003204</c:v>
                </c:pt>
                <c:pt idx="412">
                  <c:v>-0.74314482547739524</c:v>
                </c:pt>
                <c:pt idx="413">
                  <c:v>-0.72537437101228741</c:v>
                </c:pt>
                <c:pt idx="414">
                  <c:v>-0.70710678118654713</c:v>
                </c:pt>
                <c:pt idx="415">
                  <c:v>-0.68835457569375347</c:v>
                </c:pt>
                <c:pt idx="416">
                  <c:v>-0.66913060635885768</c:v>
                </c:pt>
                <c:pt idx="417">
                  <c:v>-0.64944804833018432</c:v>
                </c:pt>
                <c:pt idx="418">
                  <c:v>-0.62932039104983795</c:v>
                </c:pt>
                <c:pt idx="419">
                  <c:v>-0.6087614290087211</c:v>
                </c:pt>
                <c:pt idx="420">
                  <c:v>-0.58778525229247347</c:v>
                </c:pt>
                <c:pt idx="421">
                  <c:v>-0.56640623692483305</c:v>
                </c:pt>
                <c:pt idx="422">
                  <c:v>-0.54463903501502864</c:v>
                </c:pt>
                <c:pt idx="423">
                  <c:v>-0.5224985647159488</c:v>
                </c:pt>
                <c:pt idx="424">
                  <c:v>-0.49999999999999983</c:v>
                </c:pt>
                <c:pt idx="425">
                  <c:v>-0.47715876025960813</c:v>
                </c:pt>
                <c:pt idx="426">
                  <c:v>-0.45399049973954636</c:v>
                </c:pt>
                <c:pt idx="427">
                  <c:v>-0.43051109680829458</c:v>
                </c:pt>
                <c:pt idx="428">
                  <c:v>-0.40673664307580115</c:v>
                </c:pt>
                <c:pt idx="429">
                  <c:v>-0.38268343236509056</c:v>
                </c:pt>
                <c:pt idx="430">
                  <c:v>-0.35836794954530093</c:v>
                </c:pt>
                <c:pt idx="431">
                  <c:v>-0.33380685923377146</c:v>
                </c:pt>
                <c:pt idx="432">
                  <c:v>-0.30901699437494784</c:v>
                </c:pt>
                <c:pt idx="433">
                  <c:v>-0.28401534470392287</c:v>
                </c:pt>
                <c:pt idx="434">
                  <c:v>-0.25881904510252091</c:v>
                </c:pt>
                <c:pt idx="435">
                  <c:v>-0.23344536385590539</c:v>
                </c:pt>
                <c:pt idx="436">
                  <c:v>-0.20791169081775918</c:v>
                </c:pt>
                <c:pt idx="437">
                  <c:v>-0.18223552549214714</c:v>
                </c:pt>
                <c:pt idx="438">
                  <c:v>-0.1564344650402304</c:v>
                </c:pt>
                <c:pt idx="439">
                  <c:v>-0.13052619222005274</c:v>
                </c:pt>
                <c:pt idx="440">
                  <c:v>-0.10452846326765448</c:v>
                </c:pt>
                <c:pt idx="441">
                  <c:v>-7.8459095727845818E-2</c:v>
                </c:pt>
                <c:pt idx="442">
                  <c:v>-5.2335956242944556E-2</c:v>
                </c:pt>
                <c:pt idx="443">
                  <c:v>-2.6176948307873728E-2</c:v>
                </c:pt>
                <c:pt idx="444">
                  <c:v>-4.28801959218017E-16</c:v>
                </c:pt>
                <c:pt idx="445">
                  <c:v>2.6176948307872872E-2</c:v>
                </c:pt>
                <c:pt idx="446">
                  <c:v>5.2335956242943696E-2</c:v>
                </c:pt>
                <c:pt idx="447">
                  <c:v>7.8459095727844957E-2</c:v>
                </c:pt>
                <c:pt idx="448">
                  <c:v>0.10452846326765362</c:v>
                </c:pt>
                <c:pt idx="449">
                  <c:v>0.13052619222005191</c:v>
                </c:pt>
                <c:pt idx="450">
                  <c:v>0.15643446504022956</c:v>
                </c:pt>
                <c:pt idx="451">
                  <c:v>0.18223552549214631</c:v>
                </c:pt>
                <c:pt idx="452">
                  <c:v>0.20791169081775834</c:v>
                </c:pt>
                <c:pt idx="453">
                  <c:v>0.23344536385590456</c:v>
                </c:pt>
                <c:pt idx="454">
                  <c:v>0.25881904510252007</c:v>
                </c:pt>
                <c:pt idx="455">
                  <c:v>0.28401534470392203</c:v>
                </c:pt>
                <c:pt idx="456">
                  <c:v>0.30901699437494701</c:v>
                </c:pt>
                <c:pt idx="457">
                  <c:v>0.33380685923377063</c:v>
                </c:pt>
                <c:pt idx="458">
                  <c:v>0.35836794954530016</c:v>
                </c:pt>
                <c:pt idx="459">
                  <c:v>0.38268343236508978</c:v>
                </c:pt>
                <c:pt idx="460">
                  <c:v>0.40673664307580032</c:v>
                </c:pt>
                <c:pt idx="461">
                  <c:v>0.43051109680829541</c:v>
                </c:pt>
                <c:pt idx="462">
                  <c:v>0.45399049973954719</c:v>
                </c:pt>
                <c:pt idx="463">
                  <c:v>0.47715876025960891</c:v>
                </c:pt>
                <c:pt idx="464">
                  <c:v>0.49999999999999911</c:v>
                </c:pt>
                <c:pt idx="465">
                  <c:v>0.52249856471594813</c:v>
                </c:pt>
                <c:pt idx="466">
                  <c:v>0.54463903501502642</c:v>
                </c:pt>
                <c:pt idx="467">
                  <c:v>0.56640623692483238</c:v>
                </c:pt>
                <c:pt idx="468">
                  <c:v>0.5877852522924728</c:v>
                </c:pt>
                <c:pt idx="469">
                  <c:v>0.60876142900872043</c:v>
                </c:pt>
                <c:pt idx="470">
                  <c:v>0.62932039104983728</c:v>
                </c:pt>
                <c:pt idx="471">
                  <c:v>0.64944804833018366</c:v>
                </c:pt>
                <c:pt idx="472">
                  <c:v>0.66913060635885835</c:v>
                </c:pt>
                <c:pt idx="473">
                  <c:v>0.68835457569375413</c:v>
                </c:pt>
                <c:pt idx="474">
                  <c:v>0.70710678118654779</c:v>
                </c:pt>
                <c:pt idx="475">
                  <c:v>0.72537437101228686</c:v>
                </c:pt>
                <c:pt idx="476">
                  <c:v>0.74314482547739358</c:v>
                </c:pt>
                <c:pt idx="477">
                  <c:v>0.76040596560003038</c:v>
                </c:pt>
                <c:pt idx="478">
                  <c:v>0.77714596145697035</c:v>
                </c:pt>
                <c:pt idx="479">
                  <c:v>0.79335334029123483</c:v>
                </c:pt>
                <c:pt idx="480">
                  <c:v>0.80901699437494712</c:v>
                </c:pt>
                <c:pt idx="481">
                  <c:v>0.82412618862201548</c:v>
                </c:pt>
                <c:pt idx="482">
                  <c:v>0.83867056794542394</c:v>
                </c:pt>
                <c:pt idx="483">
                  <c:v>0.85264016435409218</c:v>
                </c:pt>
                <c:pt idx="484">
                  <c:v>0.86602540378443871</c:v>
                </c:pt>
                <c:pt idx="485">
                  <c:v>0.87881711266196549</c:v>
                </c:pt>
                <c:pt idx="486">
                  <c:v>0.89100652418836723</c:v>
                </c:pt>
                <c:pt idx="487">
                  <c:v>0.90258528434986007</c:v>
                </c:pt>
                <c:pt idx="488">
                  <c:v>0.91354545764260042</c:v>
                </c:pt>
                <c:pt idx="489">
                  <c:v>0.92387953251128641</c:v>
                </c:pt>
                <c:pt idx="490">
                  <c:v>0.93358042649720152</c:v>
                </c:pt>
                <c:pt idx="491">
                  <c:v>0.94264149109217821</c:v>
                </c:pt>
                <c:pt idx="492">
                  <c:v>0.95105651629515342</c:v>
                </c:pt>
                <c:pt idx="493">
                  <c:v>0.95881973486819294</c:v>
                </c:pt>
                <c:pt idx="494">
                  <c:v>0.9659258262890682</c:v>
                </c:pt>
                <c:pt idx="495">
                  <c:v>0.97236992039767656</c:v>
                </c:pt>
                <c:pt idx="496">
                  <c:v>0.97814760073380569</c:v>
                </c:pt>
                <c:pt idx="497">
                  <c:v>0.98325490756395462</c:v>
                </c:pt>
                <c:pt idx="498">
                  <c:v>0.98768834059513755</c:v>
                </c:pt>
                <c:pt idx="499">
                  <c:v>0.99144486137381027</c:v>
                </c:pt>
                <c:pt idx="500">
                  <c:v>0.99452189536827318</c:v>
                </c:pt>
                <c:pt idx="501">
                  <c:v>0.99691733373312785</c:v>
                </c:pt>
                <c:pt idx="502">
                  <c:v>0.99862953475457383</c:v>
                </c:pt>
                <c:pt idx="503">
                  <c:v>0.99965732497555726</c:v>
                </c:pt>
                <c:pt idx="504">
                  <c:v>1</c:v>
                </c:pt>
                <c:pt idx="505">
                  <c:v>0.99965732497555726</c:v>
                </c:pt>
                <c:pt idx="506">
                  <c:v>0.99862953475457383</c:v>
                </c:pt>
                <c:pt idx="507">
                  <c:v>0.99691733373312796</c:v>
                </c:pt>
                <c:pt idx="508">
                  <c:v>0.99452189536827329</c:v>
                </c:pt>
                <c:pt idx="509">
                  <c:v>0.9914448613738106</c:v>
                </c:pt>
                <c:pt idx="510">
                  <c:v>0.98768834059513799</c:v>
                </c:pt>
                <c:pt idx="511">
                  <c:v>0.98325490756395484</c:v>
                </c:pt>
                <c:pt idx="512">
                  <c:v>0.97814760073380591</c:v>
                </c:pt>
                <c:pt idx="513">
                  <c:v>0.97236992039767678</c:v>
                </c:pt>
                <c:pt idx="514">
                  <c:v>0.96592582628906853</c:v>
                </c:pt>
                <c:pt idx="515">
                  <c:v>0.95881973486819327</c:v>
                </c:pt>
                <c:pt idx="516">
                  <c:v>0.95105651629515375</c:v>
                </c:pt>
                <c:pt idx="517">
                  <c:v>0.94264149109217854</c:v>
                </c:pt>
                <c:pt idx="518">
                  <c:v>0.93358042649720185</c:v>
                </c:pt>
                <c:pt idx="519">
                  <c:v>0.92387953251128674</c:v>
                </c:pt>
                <c:pt idx="520">
                  <c:v>0.91354545764260153</c:v>
                </c:pt>
                <c:pt idx="521">
                  <c:v>0.90258528434986129</c:v>
                </c:pt>
                <c:pt idx="522">
                  <c:v>0.89100652418836845</c:v>
                </c:pt>
                <c:pt idx="523">
                  <c:v>0.87881711266196594</c:v>
                </c:pt>
                <c:pt idx="524">
                  <c:v>0.86602540378443915</c:v>
                </c:pt>
                <c:pt idx="525">
                  <c:v>0.85264016435409273</c:v>
                </c:pt>
                <c:pt idx="526">
                  <c:v>0.83867056794542449</c:v>
                </c:pt>
                <c:pt idx="527">
                  <c:v>0.82412618862201603</c:v>
                </c:pt>
                <c:pt idx="528">
                  <c:v>0.80901699437494767</c:v>
                </c:pt>
                <c:pt idx="529">
                  <c:v>0.79335334029123539</c:v>
                </c:pt>
                <c:pt idx="530">
                  <c:v>0.77714596145697101</c:v>
                </c:pt>
                <c:pt idx="531">
                  <c:v>0.76040596560003215</c:v>
                </c:pt>
                <c:pt idx="532">
                  <c:v>0.74314482547739535</c:v>
                </c:pt>
                <c:pt idx="533">
                  <c:v>0.72537437101228874</c:v>
                </c:pt>
                <c:pt idx="534">
                  <c:v>0.70710678118654857</c:v>
                </c:pt>
                <c:pt idx="535">
                  <c:v>0.68835457569375491</c:v>
                </c:pt>
                <c:pt idx="536">
                  <c:v>0.66913060635885901</c:v>
                </c:pt>
                <c:pt idx="537">
                  <c:v>0.64944804833018444</c:v>
                </c:pt>
                <c:pt idx="538">
                  <c:v>0.62932039104983806</c:v>
                </c:pt>
                <c:pt idx="539">
                  <c:v>0.60876142900872121</c:v>
                </c:pt>
                <c:pt idx="540">
                  <c:v>0.58778525229247214</c:v>
                </c:pt>
                <c:pt idx="541">
                  <c:v>0.56640623692483172</c:v>
                </c:pt>
                <c:pt idx="542">
                  <c:v>0.54463903501502875</c:v>
                </c:pt>
                <c:pt idx="543">
                  <c:v>0.52249856471595046</c:v>
                </c:pt>
                <c:pt idx="544">
                  <c:v>0.50000000000000144</c:v>
                </c:pt>
                <c:pt idx="545">
                  <c:v>0.47715876025960979</c:v>
                </c:pt>
                <c:pt idx="546">
                  <c:v>0.45399049973954808</c:v>
                </c:pt>
                <c:pt idx="547">
                  <c:v>0.4305110968082963</c:v>
                </c:pt>
                <c:pt idx="548">
                  <c:v>0.40673664307580126</c:v>
                </c:pt>
                <c:pt idx="549">
                  <c:v>0.38268343236509067</c:v>
                </c:pt>
                <c:pt idx="550">
                  <c:v>0.35836794954529938</c:v>
                </c:pt>
                <c:pt idx="551">
                  <c:v>0.3338068592337699</c:v>
                </c:pt>
                <c:pt idx="552">
                  <c:v>0.30901699437494623</c:v>
                </c:pt>
                <c:pt idx="553">
                  <c:v>0.2840153447039247</c:v>
                </c:pt>
                <c:pt idx="554">
                  <c:v>0.25881904510252274</c:v>
                </c:pt>
                <c:pt idx="555">
                  <c:v>0.23344536385590722</c:v>
                </c:pt>
                <c:pt idx="556">
                  <c:v>0.20791169081776104</c:v>
                </c:pt>
                <c:pt idx="557">
                  <c:v>0.182235525492149</c:v>
                </c:pt>
                <c:pt idx="558">
                  <c:v>0.15643446504023228</c:v>
                </c:pt>
                <c:pt idx="559">
                  <c:v>0.1305261922200511</c:v>
                </c:pt>
                <c:pt idx="560">
                  <c:v>0.10452846326765283</c:v>
                </c:pt>
                <c:pt idx="561">
                  <c:v>7.8459095727844166E-2</c:v>
                </c:pt>
                <c:pt idx="562">
                  <c:v>5.2335956242942905E-2</c:v>
                </c:pt>
                <c:pt idx="563">
                  <c:v>2.6176948307872074E-2</c:v>
                </c:pt>
                <c:pt idx="564">
                  <c:v>2.3276736441091295E-15</c:v>
                </c:pt>
                <c:pt idx="565">
                  <c:v>-2.6176948307870974E-2</c:v>
                </c:pt>
                <c:pt idx="566">
                  <c:v>-5.2335956242941802E-2</c:v>
                </c:pt>
                <c:pt idx="567">
                  <c:v>-7.845909572784307E-2</c:v>
                </c:pt>
                <c:pt idx="568">
                  <c:v>-0.10452846326765174</c:v>
                </c:pt>
                <c:pt idx="569">
                  <c:v>-0.13052619222005177</c:v>
                </c:pt>
                <c:pt idx="570">
                  <c:v>-0.1564344650402312</c:v>
                </c:pt>
                <c:pt idx="571">
                  <c:v>-0.18223552549214792</c:v>
                </c:pt>
                <c:pt idx="572">
                  <c:v>-0.20791169081775995</c:v>
                </c:pt>
                <c:pt idx="573">
                  <c:v>-0.23344536385590617</c:v>
                </c:pt>
                <c:pt idx="574">
                  <c:v>-0.25881904510252163</c:v>
                </c:pt>
                <c:pt idx="575">
                  <c:v>-0.28401534470392026</c:v>
                </c:pt>
                <c:pt idx="576">
                  <c:v>-0.30901699437494518</c:v>
                </c:pt>
                <c:pt idx="577">
                  <c:v>-0.33380685923376885</c:v>
                </c:pt>
                <c:pt idx="578">
                  <c:v>-0.35836794954530005</c:v>
                </c:pt>
                <c:pt idx="579">
                  <c:v>-0.38268343236508967</c:v>
                </c:pt>
                <c:pt idx="580">
                  <c:v>-0.40673664307580021</c:v>
                </c:pt>
                <c:pt idx="581">
                  <c:v>-0.4305110968082953</c:v>
                </c:pt>
                <c:pt idx="582">
                  <c:v>-0.45399049973954708</c:v>
                </c:pt>
                <c:pt idx="583">
                  <c:v>-0.47715876025960885</c:v>
                </c:pt>
                <c:pt idx="584">
                  <c:v>-0.50000000000000056</c:v>
                </c:pt>
                <c:pt idx="585">
                  <c:v>-0.52249856471594947</c:v>
                </c:pt>
                <c:pt idx="586">
                  <c:v>-0.54463903501502786</c:v>
                </c:pt>
                <c:pt idx="587">
                  <c:v>-0.56640623692483072</c:v>
                </c:pt>
                <c:pt idx="588">
                  <c:v>-0.58778525229247269</c:v>
                </c:pt>
                <c:pt idx="589">
                  <c:v>-0.60876142900872032</c:v>
                </c:pt>
                <c:pt idx="590">
                  <c:v>-0.62932039104983728</c:v>
                </c:pt>
                <c:pt idx="591">
                  <c:v>-0.64944804833018355</c:v>
                </c:pt>
                <c:pt idx="592">
                  <c:v>-0.66913060635885824</c:v>
                </c:pt>
                <c:pt idx="593">
                  <c:v>-0.68835457569375413</c:v>
                </c:pt>
                <c:pt idx="594">
                  <c:v>-0.70710678118654779</c:v>
                </c:pt>
                <c:pt idx="595">
                  <c:v>-0.72537437101228797</c:v>
                </c:pt>
                <c:pt idx="596">
                  <c:v>-0.74314482547739469</c:v>
                </c:pt>
                <c:pt idx="597">
                  <c:v>-0.76040596560003137</c:v>
                </c:pt>
                <c:pt idx="598">
                  <c:v>-0.77714596145697035</c:v>
                </c:pt>
                <c:pt idx="599">
                  <c:v>-0.79335334029123472</c:v>
                </c:pt>
                <c:pt idx="600">
                  <c:v>-0.80901699437494712</c:v>
                </c:pt>
                <c:pt idx="601">
                  <c:v>-0.82412618862201537</c:v>
                </c:pt>
                <c:pt idx="602">
                  <c:v>-0.83867056794542383</c:v>
                </c:pt>
                <c:pt idx="603">
                  <c:v>-0.85264016435409218</c:v>
                </c:pt>
                <c:pt idx="604">
                  <c:v>-0.8660254037844386</c:v>
                </c:pt>
                <c:pt idx="605">
                  <c:v>-0.87881711266196549</c:v>
                </c:pt>
                <c:pt idx="606">
                  <c:v>-0.89100652418836801</c:v>
                </c:pt>
                <c:pt idx="607">
                  <c:v>-0.90258528434986085</c:v>
                </c:pt>
                <c:pt idx="608">
                  <c:v>-0.91354545764260109</c:v>
                </c:pt>
                <c:pt idx="609">
                  <c:v>-0.92387953251128641</c:v>
                </c:pt>
                <c:pt idx="610">
                  <c:v>-0.93358042649720141</c:v>
                </c:pt>
                <c:pt idx="611">
                  <c:v>-0.9426414910921781</c:v>
                </c:pt>
                <c:pt idx="612">
                  <c:v>-0.95105651629515342</c:v>
                </c:pt>
                <c:pt idx="613">
                  <c:v>-0.95881973486819294</c:v>
                </c:pt>
                <c:pt idx="614">
                  <c:v>-0.9659258262890682</c:v>
                </c:pt>
                <c:pt idx="615">
                  <c:v>-0.97236992039767656</c:v>
                </c:pt>
                <c:pt idx="616">
                  <c:v>-0.97814760073380569</c:v>
                </c:pt>
                <c:pt idx="617">
                  <c:v>-0.98325490756395462</c:v>
                </c:pt>
                <c:pt idx="618">
                  <c:v>-0.98768834059513777</c:v>
                </c:pt>
                <c:pt idx="619">
                  <c:v>-0.99144486137381049</c:v>
                </c:pt>
                <c:pt idx="620">
                  <c:v>-0.99452189536827318</c:v>
                </c:pt>
                <c:pt idx="621">
                  <c:v>-0.99691733373312785</c:v>
                </c:pt>
                <c:pt idx="622">
                  <c:v>-0.99862953475457383</c:v>
                </c:pt>
                <c:pt idx="623">
                  <c:v>-0.99965732497555726</c:v>
                </c:pt>
                <c:pt idx="624">
                  <c:v>-1</c:v>
                </c:pt>
                <c:pt idx="625">
                  <c:v>-0.99965732497555726</c:v>
                </c:pt>
                <c:pt idx="626">
                  <c:v>-0.99862953475457394</c:v>
                </c:pt>
                <c:pt idx="627">
                  <c:v>-0.99691733373312796</c:v>
                </c:pt>
                <c:pt idx="628">
                  <c:v>-0.99452189536827329</c:v>
                </c:pt>
                <c:pt idx="629">
                  <c:v>-0.99144486137381038</c:v>
                </c:pt>
                <c:pt idx="630">
                  <c:v>-0.98768834059513766</c:v>
                </c:pt>
                <c:pt idx="631">
                  <c:v>-0.98325490756395484</c:v>
                </c:pt>
                <c:pt idx="632">
                  <c:v>-0.97814760073380591</c:v>
                </c:pt>
                <c:pt idx="633">
                  <c:v>-0.97236992039767689</c:v>
                </c:pt>
                <c:pt idx="634">
                  <c:v>-0.96592582628906853</c:v>
                </c:pt>
                <c:pt idx="635">
                  <c:v>-0.95881973486819327</c:v>
                </c:pt>
                <c:pt idx="636">
                  <c:v>-0.95105651629515431</c:v>
                </c:pt>
                <c:pt idx="637">
                  <c:v>-0.94264149109217799</c:v>
                </c:pt>
                <c:pt idx="638">
                  <c:v>-0.93358042649720119</c:v>
                </c:pt>
                <c:pt idx="639">
                  <c:v>-0.92387953251128618</c:v>
                </c:pt>
                <c:pt idx="640">
                  <c:v>-0.9135454576426002</c:v>
                </c:pt>
                <c:pt idx="641">
                  <c:v>-0.90258528434985974</c:v>
                </c:pt>
                <c:pt idx="642">
                  <c:v>-0.89100652418836856</c:v>
                </c:pt>
                <c:pt idx="643">
                  <c:v>-0.87881711266196605</c:v>
                </c:pt>
                <c:pt idx="644">
                  <c:v>-0.86602540378443926</c:v>
                </c:pt>
                <c:pt idx="645">
                  <c:v>-0.85264016435409273</c:v>
                </c:pt>
                <c:pt idx="646">
                  <c:v>-0.83867056794542449</c:v>
                </c:pt>
                <c:pt idx="647">
                  <c:v>-0.82412618862201614</c:v>
                </c:pt>
                <c:pt idx="648">
                  <c:v>-0.80901699437494778</c:v>
                </c:pt>
                <c:pt idx="649">
                  <c:v>-0.7933533402912355</c:v>
                </c:pt>
                <c:pt idx="650">
                  <c:v>-0.77714596145697112</c:v>
                </c:pt>
                <c:pt idx="651">
                  <c:v>-0.76040596560003104</c:v>
                </c:pt>
                <c:pt idx="652">
                  <c:v>-0.74314482547739424</c:v>
                </c:pt>
                <c:pt idx="653">
                  <c:v>-0.72537437101228996</c:v>
                </c:pt>
                <c:pt idx="654">
                  <c:v>-0.7071067811865499</c:v>
                </c:pt>
                <c:pt idx="655">
                  <c:v>-0.68835457569375624</c:v>
                </c:pt>
                <c:pt idx="656">
                  <c:v>-0.66913060635885779</c:v>
                </c:pt>
                <c:pt idx="657">
                  <c:v>-0.6494480483301831</c:v>
                </c:pt>
                <c:pt idx="658">
                  <c:v>-0.62932039104983684</c:v>
                </c:pt>
                <c:pt idx="659">
                  <c:v>-0.60876142900871988</c:v>
                </c:pt>
                <c:pt idx="660">
                  <c:v>-0.58778525229247225</c:v>
                </c:pt>
                <c:pt idx="661">
                  <c:v>-0.56640623692483183</c:v>
                </c:pt>
                <c:pt idx="662">
                  <c:v>-0.54463903501502586</c:v>
                </c:pt>
                <c:pt idx="663">
                  <c:v>-0.52249856471594758</c:v>
                </c:pt>
                <c:pt idx="664">
                  <c:v>-0.50000000000000155</c:v>
                </c:pt>
                <c:pt idx="665">
                  <c:v>-0.4771587602596099</c:v>
                </c:pt>
                <c:pt idx="666">
                  <c:v>-0.45399049973954819</c:v>
                </c:pt>
                <c:pt idx="667">
                  <c:v>-0.43051109680829641</c:v>
                </c:pt>
                <c:pt idx="668">
                  <c:v>-0.40673664307580137</c:v>
                </c:pt>
                <c:pt idx="669">
                  <c:v>-0.38268343236509078</c:v>
                </c:pt>
                <c:pt idx="670">
                  <c:v>-0.35836794954530116</c:v>
                </c:pt>
                <c:pt idx="671">
                  <c:v>-0.33380685923377168</c:v>
                </c:pt>
                <c:pt idx="672">
                  <c:v>-0.30901699437494806</c:v>
                </c:pt>
                <c:pt idx="673">
                  <c:v>-0.28401534470392309</c:v>
                </c:pt>
                <c:pt idx="674">
                  <c:v>-0.25881904510252113</c:v>
                </c:pt>
                <c:pt idx="675">
                  <c:v>-0.23344536385590561</c:v>
                </c:pt>
                <c:pt idx="676">
                  <c:v>-0.2079116908177594</c:v>
                </c:pt>
                <c:pt idx="677">
                  <c:v>-0.18223552549214739</c:v>
                </c:pt>
                <c:pt idx="678">
                  <c:v>-0.15643446504023065</c:v>
                </c:pt>
                <c:pt idx="679">
                  <c:v>-0.13052619222005124</c:v>
                </c:pt>
                <c:pt idx="680">
                  <c:v>-0.10452846326765296</c:v>
                </c:pt>
                <c:pt idx="681">
                  <c:v>-7.8459095727844291E-2</c:v>
                </c:pt>
                <c:pt idx="682">
                  <c:v>-5.2335956242943023E-2</c:v>
                </c:pt>
                <c:pt idx="683">
                  <c:v>-2.6176948307872198E-2</c:v>
                </c:pt>
                <c:pt idx="684">
                  <c:v>1.1025251892005095E-15</c:v>
                </c:pt>
                <c:pt idx="685">
                  <c:v>2.6176948307874402E-2</c:v>
                </c:pt>
                <c:pt idx="686">
                  <c:v>5.2335956242945229E-2</c:v>
                </c:pt>
                <c:pt idx="687">
                  <c:v>7.8459095727842945E-2</c:v>
                </c:pt>
                <c:pt idx="688">
                  <c:v>0.10452846326765163</c:v>
                </c:pt>
                <c:pt idx="689">
                  <c:v>0.13052619222004988</c:v>
                </c:pt>
                <c:pt idx="690">
                  <c:v>0.15643446504022931</c:v>
                </c:pt>
                <c:pt idx="691">
                  <c:v>0.18223552549214606</c:v>
                </c:pt>
                <c:pt idx="692">
                  <c:v>0.20791169081775809</c:v>
                </c:pt>
                <c:pt idx="693">
                  <c:v>0.23344536385590431</c:v>
                </c:pt>
                <c:pt idx="694">
                  <c:v>0.2588190451025198</c:v>
                </c:pt>
                <c:pt idx="695">
                  <c:v>0.28401534470392181</c:v>
                </c:pt>
                <c:pt idx="696">
                  <c:v>0.30901699437494679</c:v>
                </c:pt>
                <c:pt idx="697">
                  <c:v>0.3338068592337704</c:v>
                </c:pt>
                <c:pt idx="698">
                  <c:v>0.35836794954529988</c:v>
                </c:pt>
                <c:pt idx="699">
                  <c:v>0.38268343236508956</c:v>
                </c:pt>
                <c:pt idx="700">
                  <c:v>0.4067366430758001</c:v>
                </c:pt>
                <c:pt idx="701">
                  <c:v>0.43051109680829519</c:v>
                </c:pt>
                <c:pt idx="702">
                  <c:v>0.45399049973954697</c:v>
                </c:pt>
                <c:pt idx="703">
                  <c:v>0.47715876025960874</c:v>
                </c:pt>
                <c:pt idx="704">
                  <c:v>0.50000000000000044</c:v>
                </c:pt>
                <c:pt idx="705">
                  <c:v>0.52249856471594935</c:v>
                </c:pt>
                <c:pt idx="706">
                  <c:v>0.54463903501502775</c:v>
                </c:pt>
                <c:pt idx="707">
                  <c:v>0.56640623692483361</c:v>
                </c:pt>
                <c:pt idx="708">
                  <c:v>0.58778525229247403</c:v>
                </c:pt>
                <c:pt idx="709">
                  <c:v>0.60876142900871877</c:v>
                </c:pt>
                <c:pt idx="710">
                  <c:v>0.62932039104983573</c:v>
                </c:pt>
                <c:pt idx="711">
                  <c:v>0.6494480483301821</c:v>
                </c:pt>
                <c:pt idx="712">
                  <c:v>0.66913060635885679</c:v>
                </c:pt>
                <c:pt idx="713">
                  <c:v>0.68835457569375269</c:v>
                </c:pt>
                <c:pt idx="714">
                  <c:v>0.70710678118654635</c:v>
                </c:pt>
                <c:pt idx="715">
                  <c:v>0.72537437101228663</c:v>
                </c:pt>
                <c:pt idx="716">
                  <c:v>0.74314482547739336</c:v>
                </c:pt>
                <c:pt idx="717">
                  <c:v>0.76040596560003015</c:v>
                </c:pt>
                <c:pt idx="718">
                  <c:v>0.77714596145697024</c:v>
                </c:pt>
                <c:pt idx="719">
                  <c:v>0.79335334029123461</c:v>
                </c:pt>
                <c:pt idx="720">
                  <c:v>0.80901699437494701</c:v>
                </c:pt>
              </c:numCache>
            </c:numRef>
          </c:val>
          <c:smooth val="0"/>
          <c:extLst>
            <c:ext xmlns:c16="http://schemas.microsoft.com/office/drawing/2014/chart" uri="{C3380CC4-5D6E-409C-BE32-E72D297353CC}">
              <c16:uniqueId val="{00000000-C1B9-3D43-9675-EE39A6C6BC19}"/>
            </c:ext>
          </c:extLst>
        </c:ser>
        <c:dLbls>
          <c:showLegendKey val="0"/>
          <c:showVal val="0"/>
          <c:showCatName val="0"/>
          <c:showSerName val="0"/>
          <c:showPercent val="0"/>
          <c:showBubbleSize val="0"/>
        </c:dLbls>
        <c:smooth val="0"/>
        <c:axId val="1530775535"/>
        <c:axId val="1530577375"/>
      </c:lineChart>
      <c:catAx>
        <c:axId val="1530775535"/>
        <c:scaling>
          <c:orientation val="minMax"/>
        </c:scaling>
        <c:delete val="1"/>
        <c:axPos val="b"/>
        <c:majorTickMark val="none"/>
        <c:minorTickMark val="none"/>
        <c:tickLblPos val="nextTo"/>
        <c:crossAx val="1530577375"/>
        <c:crosses val="autoZero"/>
        <c:auto val="1"/>
        <c:lblAlgn val="ctr"/>
        <c:lblOffset val="100"/>
        <c:noMultiLvlLbl val="0"/>
      </c:catAx>
      <c:valAx>
        <c:axId val="1530577375"/>
        <c:scaling>
          <c:orientation val="minMax"/>
          <c:max val="1"/>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07755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val>
            <c:numRef>
              <c:f>Sheet1!$H$3:$H$723</c:f>
              <c:numCache>
                <c:formatCode>General</c:formatCode>
                <c:ptCount val="721"/>
                <c:pt idx="0">
                  <c:v>0.86602540378443871</c:v>
                </c:pt>
                <c:pt idx="1">
                  <c:v>0.84339144581288572</c:v>
                </c:pt>
                <c:pt idx="2">
                  <c:v>0.8191520442889918</c:v>
                </c:pt>
                <c:pt idx="3">
                  <c:v>0.79335334029123517</c:v>
                </c:pt>
                <c:pt idx="4">
                  <c:v>0.76604444311897801</c:v>
                </c:pt>
                <c:pt idx="5">
                  <c:v>0.73727733681012397</c:v>
                </c:pt>
                <c:pt idx="6">
                  <c:v>0.70710678118654757</c:v>
                </c:pt>
                <c:pt idx="7">
                  <c:v>0.67559020761566024</c:v>
                </c:pt>
                <c:pt idx="8">
                  <c:v>0.64278760968653936</c:v>
                </c:pt>
                <c:pt idx="9">
                  <c:v>0.60876142900872066</c:v>
                </c:pt>
                <c:pt idx="10">
                  <c:v>0.57357643635104616</c:v>
                </c:pt>
                <c:pt idx="11">
                  <c:v>0.53729960834682389</c:v>
                </c:pt>
                <c:pt idx="12">
                  <c:v>0.50000000000000011</c:v>
                </c:pt>
                <c:pt idx="13">
                  <c:v>0.46174861323503408</c:v>
                </c:pt>
                <c:pt idx="14">
                  <c:v>0.42261826174069944</c:v>
                </c:pt>
                <c:pt idx="15">
                  <c:v>0.38268343236508984</c:v>
                </c:pt>
                <c:pt idx="16">
                  <c:v>0.34202014332566882</c:v>
                </c:pt>
                <c:pt idx="17">
                  <c:v>0.30070579950427329</c:v>
                </c:pt>
                <c:pt idx="18">
                  <c:v>0.25881904510252074</c:v>
                </c:pt>
                <c:pt idx="19">
                  <c:v>0.2164396139381029</c:v>
                </c:pt>
                <c:pt idx="20">
                  <c:v>0.17364817766693041</c:v>
                </c:pt>
                <c:pt idx="21">
                  <c:v>0.13052619222005171</c:v>
                </c:pt>
                <c:pt idx="22">
                  <c:v>8.7155742747658138E-2</c:v>
                </c:pt>
                <c:pt idx="23">
                  <c:v>4.3619387365336229E-2</c:v>
                </c:pt>
                <c:pt idx="24">
                  <c:v>6.1257422745431001E-17</c:v>
                </c:pt>
                <c:pt idx="25">
                  <c:v>-4.3619387365335889E-2</c:v>
                </c:pt>
                <c:pt idx="26">
                  <c:v>-8.7155742747658235E-2</c:v>
                </c:pt>
                <c:pt idx="27">
                  <c:v>-0.13052619222005138</c:v>
                </c:pt>
                <c:pt idx="28">
                  <c:v>-0.1736481776669303</c:v>
                </c:pt>
                <c:pt idx="29">
                  <c:v>-0.21643961393810279</c:v>
                </c:pt>
                <c:pt idx="30">
                  <c:v>-0.25881904510252085</c:v>
                </c:pt>
                <c:pt idx="31">
                  <c:v>-0.30070579950427295</c:v>
                </c:pt>
                <c:pt idx="32">
                  <c:v>-0.34202014332566871</c:v>
                </c:pt>
                <c:pt idx="33">
                  <c:v>-0.38268343236508973</c:v>
                </c:pt>
                <c:pt idx="34">
                  <c:v>-0.42261826174069933</c:v>
                </c:pt>
                <c:pt idx="35">
                  <c:v>-0.46174861323503374</c:v>
                </c:pt>
                <c:pt idx="36">
                  <c:v>-0.49999999999999978</c:v>
                </c:pt>
                <c:pt idx="37">
                  <c:v>-0.53729960834682355</c:v>
                </c:pt>
                <c:pt idx="38">
                  <c:v>-0.57357643635104583</c:v>
                </c:pt>
                <c:pt idx="39">
                  <c:v>-0.60876142900872066</c:v>
                </c:pt>
                <c:pt idx="40">
                  <c:v>-0.64278760968653936</c:v>
                </c:pt>
                <c:pt idx="41">
                  <c:v>-0.67559020761566024</c:v>
                </c:pt>
                <c:pt idx="42">
                  <c:v>-0.70710678118654746</c:v>
                </c:pt>
                <c:pt idx="43">
                  <c:v>-0.73727733681012397</c:v>
                </c:pt>
                <c:pt idx="44">
                  <c:v>-0.7660444431189779</c:v>
                </c:pt>
                <c:pt idx="45">
                  <c:v>-0.79335334029123528</c:v>
                </c:pt>
                <c:pt idx="46">
                  <c:v>-0.81915204428899158</c:v>
                </c:pt>
                <c:pt idx="47">
                  <c:v>-0.84339144581288572</c:v>
                </c:pt>
                <c:pt idx="48">
                  <c:v>-0.86602540378443871</c:v>
                </c:pt>
                <c:pt idx="49">
                  <c:v>-0.88701083317822171</c:v>
                </c:pt>
                <c:pt idx="50">
                  <c:v>-0.90630778703664994</c:v>
                </c:pt>
                <c:pt idx="51">
                  <c:v>-0.92387953251128674</c:v>
                </c:pt>
                <c:pt idx="52">
                  <c:v>-0.93969262078590832</c:v>
                </c:pt>
                <c:pt idx="53">
                  <c:v>-0.95371695074822682</c:v>
                </c:pt>
                <c:pt idx="54">
                  <c:v>-0.9659258262890682</c:v>
                </c:pt>
                <c:pt idx="55">
                  <c:v>-0.97629600711993325</c:v>
                </c:pt>
                <c:pt idx="56">
                  <c:v>-0.98480775301220802</c:v>
                </c:pt>
                <c:pt idx="57">
                  <c:v>-0.99144486137381038</c:v>
                </c:pt>
                <c:pt idx="58">
                  <c:v>-0.99619469809174555</c:v>
                </c:pt>
                <c:pt idx="59">
                  <c:v>-0.9990482215818578</c:v>
                </c:pt>
                <c:pt idx="60">
                  <c:v>-1</c:v>
                </c:pt>
                <c:pt idx="61">
                  <c:v>-0.9990482215818578</c:v>
                </c:pt>
                <c:pt idx="62">
                  <c:v>-0.99619469809174555</c:v>
                </c:pt>
                <c:pt idx="63">
                  <c:v>-0.99144486137381049</c:v>
                </c:pt>
                <c:pt idx="64">
                  <c:v>-0.98480775301220802</c:v>
                </c:pt>
                <c:pt idx="65">
                  <c:v>-0.97629600711993336</c:v>
                </c:pt>
                <c:pt idx="66">
                  <c:v>-0.96592582628906842</c:v>
                </c:pt>
                <c:pt idx="67">
                  <c:v>-0.95371695074822693</c:v>
                </c:pt>
                <c:pt idx="68">
                  <c:v>-0.93969262078590843</c:v>
                </c:pt>
                <c:pt idx="69">
                  <c:v>-0.92387953251128696</c:v>
                </c:pt>
                <c:pt idx="70">
                  <c:v>-0.90630778703665005</c:v>
                </c:pt>
                <c:pt idx="71">
                  <c:v>-0.88701083317822182</c:v>
                </c:pt>
                <c:pt idx="72">
                  <c:v>-0.8660254037844386</c:v>
                </c:pt>
                <c:pt idx="73">
                  <c:v>-0.84339144581288583</c:v>
                </c:pt>
                <c:pt idx="74">
                  <c:v>-0.81915204428899202</c:v>
                </c:pt>
                <c:pt idx="75">
                  <c:v>-0.79335334029123517</c:v>
                </c:pt>
                <c:pt idx="76">
                  <c:v>-0.76604444311897801</c:v>
                </c:pt>
                <c:pt idx="77">
                  <c:v>-0.73727733681012442</c:v>
                </c:pt>
                <c:pt idx="78">
                  <c:v>-0.70710678118654768</c:v>
                </c:pt>
                <c:pt idx="79">
                  <c:v>-0.67559020761566035</c:v>
                </c:pt>
                <c:pt idx="80">
                  <c:v>-0.64278760968653947</c:v>
                </c:pt>
                <c:pt idx="81">
                  <c:v>-0.60876142900872088</c:v>
                </c:pt>
                <c:pt idx="82">
                  <c:v>-0.57357643635104638</c:v>
                </c:pt>
                <c:pt idx="83">
                  <c:v>-0.53729960834682422</c:v>
                </c:pt>
                <c:pt idx="84">
                  <c:v>-0.50000000000000044</c:v>
                </c:pt>
                <c:pt idx="85">
                  <c:v>-0.46174861323503441</c:v>
                </c:pt>
                <c:pt idx="86">
                  <c:v>-0.42261826174069994</c:v>
                </c:pt>
                <c:pt idx="87">
                  <c:v>-0.3826834323650895</c:v>
                </c:pt>
                <c:pt idx="88">
                  <c:v>-0.34202014332566938</c:v>
                </c:pt>
                <c:pt idx="89">
                  <c:v>-0.30070579950427379</c:v>
                </c:pt>
                <c:pt idx="90">
                  <c:v>-0.25881904510252063</c:v>
                </c:pt>
                <c:pt idx="91">
                  <c:v>-0.21643961393810282</c:v>
                </c:pt>
                <c:pt idx="92">
                  <c:v>-0.17364817766693033</c:v>
                </c:pt>
                <c:pt idx="93">
                  <c:v>-0.13052619222005163</c:v>
                </c:pt>
                <c:pt idx="94">
                  <c:v>-8.7155742747658249E-2</c:v>
                </c:pt>
                <c:pt idx="95">
                  <c:v>-4.3619387365336132E-2</c:v>
                </c:pt>
                <c:pt idx="96">
                  <c:v>-1.83772268236293E-16</c:v>
                </c:pt>
                <c:pt idx="97">
                  <c:v>4.3619387365335764E-2</c:v>
                </c:pt>
                <c:pt idx="98">
                  <c:v>8.7155742747657888E-2</c:v>
                </c:pt>
                <c:pt idx="99">
                  <c:v>0.13052619222005213</c:v>
                </c:pt>
                <c:pt idx="100">
                  <c:v>0.17364817766692997</c:v>
                </c:pt>
                <c:pt idx="101">
                  <c:v>0.21643961393810246</c:v>
                </c:pt>
                <c:pt idx="102">
                  <c:v>0.25881904510252113</c:v>
                </c:pt>
                <c:pt idx="103">
                  <c:v>0.30070579950427262</c:v>
                </c:pt>
                <c:pt idx="104">
                  <c:v>0.34202014332566816</c:v>
                </c:pt>
                <c:pt idx="105">
                  <c:v>0.38268343236509</c:v>
                </c:pt>
                <c:pt idx="106">
                  <c:v>0.42261826174069961</c:v>
                </c:pt>
                <c:pt idx="107">
                  <c:v>0.46174861323503325</c:v>
                </c:pt>
                <c:pt idx="108">
                  <c:v>0.50000000000000011</c:v>
                </c:pt>
                <c:pt idx="109">
                  <c:v>0.53729960834682389</c:v>
                </c:pt>
                <c:pt idx="110">
                  <c:v>0.57357643635104605</c:v>
                </c:pt>
                <c:pt idx="111">
                  <c:v>0.60876142900872054</c:v>
                </c:pt>
                <c:pt idx="112">
                  <c:v>0.64278760968653925</c:v>
                </c:pt>
                <c:pt idx="113">
                  <c:v>0.67559020761566013</c:v>
                </c:pt>
                <c:pt idx="114">
                  <c:v>0.70710678118654735</c:v>
                </c:pt>
                <c:pt idx="115">
                  <c:v>0.73727733681012386</c:v>
                </c:pt>
                <c:pt idx="116">
                  <c:v>0.76604444311897779</c:v>
                </c:pt>
                <c:pt idx="117">
                  <c:v>0.79335334029123494</c:v>
                </c:pt>
                <c:pt idx="118">
                  <c:v>0.81915204428899158</c:v>
                </c:pt>
                <c:pt idx="119">
                  <c:v>0.8433914458128855</c:v>
                </c:pt>
                <c:pt idx="120">
                  <c:v>0.86602540378443837</c:v>
                </c:pt>
                <c:pt idx="121">
                  <c:v>0.88701083317822182</c:v>
                </c:pt>
                <c:pt idx="122">
                  <c:v>0.90630778703664971</c:v>
                </c:pt>
                <c:pt idx="123">
                  <c:v>0.92387953251128685</c:v>
                </c:pt>
                <c:pt idx="124">
                  <c:v>0.93969262078590843</c:v>
                </c:pt>
                <c:pt idx="125">
                  <c:v>0.95371695074822671</c:v>
                </c:pt>
                <c:pt idx="126">
                  <c:v>0.96592582628906831</c:v>
                </c:pt>
                <c:pt idx="127">
                  <c:v>0.97629600711993336</c:v>
                </c:pt>
                <c:pt idx="128">
                  <c:v>0.98480775301220791</c:v>
                </c:pt>
                <c:pt idx="129">
                  <c:v>0.99144486137381038</c:v>
                </c:pt>
                <c:pt idx="130">
                  <c:v>0.99619469809174555</c:v>
                </c:pt>
                <c:pt idx="131">
                  <c:v>0.9990482215818578</c:v>
                </c:pt>
                <c:pt idx="132">
                  <c:v>1</c:v>
                </c:pt>
                <c:pt idx="133">
                  <c:v>0.9990482215818578</c:v>
                </c:pt>
                <c:pt idx="134">
                  <c:v>0.99619469809174543</c:v>
                </c:pt>
                <c:pt idx="135">
                  <c:v>0.99144486137381049</c:v>
                </c:pt>
                <c:pt idx="136">
                  <c:v>0.98480775301220813</c:v>
                </c:pt>
                <c:pt idx="137">
                  <c:v>0.97629600711993325</c:v>
                </c:pt>
                <c:pt idx="138">
                  <c:v>0.96592582628906842</c:v>
                </c:pt>
                <c:pt idx="139">
                  <c:v>0.95371695074822715</c:v>
                </c:pt>
                <c:pt idx="140">
                  <c:v>0.93969262078590832</c:v>
                </c:pt>
                <c:pt idx="141">
                  <c:v>0.92387953251128707</c:v>
                </c:pt>
                <c:pt idx="142">
                  <c:v>0.90630778703664994</c:v>
                </c:pt>
                <c:pt idx="143">
                  <c:v>0.88701083317822171</c:v>
                </c:pt>
                <c:pt idx="144">
                  <c:v>0.86602540378443904</c:v>
                </c:pt>
                <c:pt idx="145">
                  <c:v>0.84339144581288572</c:v>
                </c:pt>
                <c:pt idx="146">
                  <c:v>0.8191520442889918</c:v>
                </c:pt>
                <c:pt idx="147">
                  <c:v>0.79335334029123583</c:v>
                </c:pt>
                <c:pt idx="148">
                  <c:v>0.76604444311897812</c:v>
                </c:pt>
                <c:pt idx="149">
                  <c:v>0.7372773368101242</c:v>
                </c:pt>
                <c:pt idx="150">
                  <c:v>0.70710678118654835</c:v>
                </c:pt>
                <c:pt idx="151">
                  <c:v>0.67559020761566047</c:v>
                </c:pt>
                <c:pt idx="152">
                  <c:v>0.64278760968653958</c:v>
                </c:pt>
                <c:pt idx="153">
                  <c:v>0.60876142900872032</c:v>
                </c:pt>
                <c:pt idx="154">
                  <c:v>0.57357643635104649</c:v>
                </c:pt>
                <c:pt idx="155">
                  <c:v>0.53729960834682433</c:v>
                </c:pt>
                <c:pt idx="156">
                  <c:v>0.49999999999999972</c:v>
                </c:pt>
                <c:pt idx="157">
                  <c:v>0.46174861323503447</c:v>
                </c:pt>
                <c:pt idx="158">
                  <c:v>0.42261826174070005</c:v>
                </c:pt>
                <c:pt idx="159">
                  <c:v>0.38268343236508962</c:v>
                </c:pt>
                <c:pt idx="160">
                  <c:v>0.34202014332566949</c:v>
                </c:pt>
                <c:pt idx="161">
                  <c:v>0.30070579950427306</c:v>
                </c:pt>
                <c:pt idx="162">
                  <c:v>0.25881904510252074</c:v>
                </c:pt>
                <c:pt idx="163">
                  <c:v>0.21643961393810379</c:v>
                </c:pt>
                <c:pt idx="164">
                  <c:v>0.17364817766693044</c:v>
                </c:pt>
                <c:pt idx="165">
                  <c:v>0.13052619222005174</c:v>
                </c:pt>
                <c:pt idx="166">
                  <c:v>8.7155742747659262E-2</c:v>
                </c:pt>
                <c:pt idx="167">
                  <c:v>4.3619387365336257E-2</c:v>
                </c:pt>
                <c:pt idx="168">
                  <c:v>3.06287113727155E-16</c:v>
                </c:pt>
                <c:pt idx="169">
                  <c:v>-4.3619387365334758E-2</c:v>
                </c:pt>
                <c:pt idx="170">
                  <c:v>-8.7155742747657763E-2</c:v>
                </c:pt>
                <c:pt idx="171">
                  <c:v>-0.13052619222005113</c:v>
                </c:pt>
                <c:pt idx="172">
                  <c:v>-0.17364817766692986</c:v>
                </c:pt>
                <c:pt idx="173">
                  <c:v>-0.21643961393810321</c:v>
                </c:pt>
                <c:pt idx="174">
                  <c:v>-0.25881904510252018</c:v>
                </c:pt>
                <c:pt idx="175">
                  <c:v>-0.30070579950427334</c:v>
                </c:pt>
                <c:pt idx="176">
                  <c:v>-0.34202014332566805</c:v>
                </c:pt>
                <c:pt idx="177">
                  <c:v>-0.38268343236508823</c:v>
                </c:pt>
                <c:pt idx="178">
                  <c:v>-0.42261826174069872</c:v>
                </c:pt>
                <c:pt idx="179">
                  <c:v>-0.46174861323503397</c:v>
                </c:pt>
                <c:pt idx="180">
                  <c:v>-0.49999999999999922</c:v>
                </c:pt>
                <c:pt idx="181">
                  <c:v>-0.53729960834682378</c:v>
                </c:pt>
                <c:pt idx="182">
                  <c:v>-0.57357643635104527</c:v>
                </c:pt>
                <c:pt idx="183">
                  <c:v>-0.60876142900872054</c:v>
                </c:pt>
                <c:pt idx="184">
                  <c:v>-0.64278760968653847</c:v>
                </c:pt>
                <c:pt idx="185">
                  <c:v>-0.67559020761566002</c:v>
                </c:pt>
                <c:pt idx="186">
                  <c:v>-0.70710678118654791</c:v>
                </c:pt>
                <c:pt idx="187">
                  <c:v>-0.73727733681012375</c:v>
                </c:pt>
                <c:pt idx="188">
                  <c:v>-0.76604444311897724</c:v>
                </c:pt>
                <c:pt idx="189">
                  <c:v>-0.79335334029123483</c:v>
                </c:pt>
                <c:pt idx="190">
                  <c:v>-0.81915204428899102</c:v>
                </c:pt>
                <c:pt idx="191">
                  <c:v>-0.84339144581288539</c:v>
                </c:pt>
                <c:pt idx="192">
                  <c:v>-0.86602540378443882</c:v>
                </c:pt>
                <c:pt idx="193">
                  <c:v>-0.88701083317822138</c:v>
                </c:pt>
                <c:pt idx="194">
                  <c:v>-0.90630778703665005</c:v>
                </c:pt>
                <c:pt idx="195">
                  <c:v>-0.92387953251128641</c:v>
                </c:pt>
                <c:pt idx="196">
                  <c:v>-0.93969262078590843</c:v>
                </c:pt>
                <c:pt idx="197">
                  <c:v>-0.9537169507482266</c:v>
                </c:pt>
                <c:pt idx="198">
                  <c:v>-0.96592582628906831</c:v>
                </c:pt>
                <c:pt idx="199">
                  <c:v>-0.97629600711993314</c:v>
                </c:pt>
                <c:pt idx="200">
                  <c:v>-0.98480775301220802</c:v>
                </c:pt>
                <c:pt idx="201">
                  <c:v>-0.99144486137381027</c:v>
                </c:pt>
                <c:pt idx="202">
                  <c:v>-0.99619469809174555</c:v>
                </c:pt>
                <c:pt idx="203">
                  <c:v>-0.9990482215818578</c:v>
                </c:pt>
                <c:pt idx="204">
                  <c:v>-1</c:v>
                </c:pt>
                <c:pt idx="205">
                  <c:v>-0.99904822158185769</c:v>
                </c:pt>
                <c:pt idx="206">
                  <c:v>-0.99619469809174555</c:v>
                </c:pt>
                <c:pt idx="207">
                  <c:v>-0.9914448613738106</c:v>
                </c:pt>
                <c:pt idx="208">
                  <c:v>-0.98480775301220813</c:v>
                </c:pt>
                <c:pt idx="209">
                  <c:v>-0.97629600711993336</c:v>
                </c:pt>
                <c:pt idx="210">
                  <c:v>-0.96592582628906798</c:v>
                </c:pt>
                <c:pt idx="211">
                  <c:v>-0.95371695074822682</c:v>
                </c:pt>
                <c:pt idx="212">
                  <c:v>-0.93969262078590865</c:v>
                </c:pt>
                <c:pt idx="213">
                  <c:v>-0.92387953251128674</c:v>
                </c:pt>
                <c:pt idx="214">
                  <c:v>-0.90630778703665038</c:v>
                </c:pt>
                <c:pt idx="215">
                  <c:v>-0.88701083317822171</c:v>
                </c:pt>
                <c:pt idx="216">
                  <c:v>-0.86602540378443826</c:v>
                </c:pt>
                <c:pt idx="217">
                  <c:v>-0.84339144581288583</c:v>
                </c:pt>
                <c:pt idx="218">
                  <c:v>-0.81915204428899246</c:v>
                </c:pt>
                <c:pt idx="219">
                  <c:v>-0.79335334029123528</c:v>
                </c:pt>
                <c:pt idx="220">
                  <c:v>-0.76604444311897879</c:v>
                </c:pt>
                <c:pt idx="221">
                  <c:v>-0.73727733681012431</c:v>
                </c:pt>
                <c:pt idx="222">
                  <c:v>-0.70710678118654713</c:v>
                </c:pt>
                <c:pt idx="223">
                  <c:v>-0.67559020761566058</c:v>
                </c:pt>
                <c:pt idx="224">
                  <c:v>-0.64278760968653903</c:v>
                </c:pt>
                <c:pt idx="225">
                  <c:v>-0.6087614290087211</c:v>
                </c:pt>
                <c:pt idx="226">
                  <c:v>-0.57357643635104727</c:v>
                </c:pt>
                <c:pt idx="227">
                  <c:v>-0.53729960834682433</c:v>
                </c:pt>
                <c:pt idx="228">
                  <c:v>-0.49999999999999983</c:v>
                </c:pt>
                <c:pt idx="229">
                  <c:v>-0.46174861323503458</c:v>
                </c:pt>
                <c:pt idx="230">
                  <c:v>-0.42261826174069939</c:v>
                </c:pt>
                <c:pt idx="231">
                  <c:v>-0.38268343236509056</c:v>
                </c:pt>
                <c:pt idx="232">
                  <c:v>-0.34202014332566877</c:v>
                </c:pt>
                <c:pt idx="233">
                  <c:v>-0.30070579950427406</c:v>
                </c:pt>
                <c:pt idx="234">
                  <c:v>-0.25881904510252091</c:v>
                </c:pt>
                <c:pt idx="235">
                  <c:v>-0.21643961393810218</c:v>
                </c:pt>
                <c:pt idx="236">
                  <c:v>-0.17364817766693058</c:v>
                </c:pt>
                <c:pt idx="237">
                  <c:v>-0.13052619222005274</c:v>
                </c:pt>
                <c:pt idx="238">
                  <c:v>-8.7155742747658499E-2</c:v>
                </c:pt>
                <c:pt idx="239">
                  <c:v>-4.3619387365337263E-2</c:v>
                </c:pt>
                <c:pt idx="240">
                  <c:v>-4.28801959218017E-16</c:v>
                </c:pt>
                <c:pt idx="241">
                  <c:v>4.3619387365336409E-2</c:v>
                </c:pt>
                <c:pt idx="242">
                  <c:v>8.7155742747657639E-2</c:v>
                </c:pt>
                <c:pt idx="243">
                  <c:v>0.13052619222005191</c:v>
                </c:pt>
                <c:pt idx="244">
                  <c:v>0.17364817766692972</c:v>
                </c:pt>
                <c:pt idx="245">
                  <c:v>0.21643961393810135</c:v>
                </c:pt>
                <c:pt idx="246">
                  <c:v>0.25881904510252007</c:v>
                </c:pt>
                <c:pt idx="247">
                  <c:v>0.30070579950427323</c:v>
                </c:pt>
                <c:pt idx="248">
                  <c:v>0.34202014332566794</c:v>
                </c:pt>
                <c:pt idx="249">
                  <c:v>0.38268343236508978</c:v>
                </c:pt>
                <c:pt idx="250">
                  <c:v>0.42261826174069861</c:v>
                </c:pt>
                <c:pt idx="251">
                  <c:v>0.46174861323503225</c:v>
                </c:pt>
                <c:pt idx="252">
                  <c:v>0.49999999999999911</c:v>
                </c:pt>
                <c:pt idx="253">
                  <c:v>0.53729960834682366</c:v>
                </c:pt>
                <c:pt idx="254">
                  <c:v>0.5735764363510466</c:v>
                </c:pt>
                <c:pt idx="255">
                  <c:v>0.60876142900872043</c:v>
                </c:pt>
                <c:pt idx="256">
                  <c:v>0.64278760968653836</c:v>
                </c:pt>
                <c:pt idx="257">
                  <c:v>0.67559020761565869</c:v>
                </c:pt>
                <c:pt idx="258">
                  <c:v>0.70710678118654779</c:v>
                </c:pt>
                <c:pt idx="259">
                  <c:v>0.73727733681012375</c:v>
                </c:pt>
                <c:pt idx="260">
                  <c:v>0.76604444311897824</c:v>
                </c:pt>
                <c:pt idx="261">
                  <c:v>0.79335334029123483</c:v>
                </c:pt>
                <c:pt idx="262">
                  <c:v>0.81915204428899091</c:v>
                </c:pt>
                <c:pt idx="263">
                  <c:v>0.84339144581288439</c:v>
                </c:pt>
                <c:pt idx="264">
                  <c:v>0.86602540378443871</c:v>
                </c:pt>
                <c:pt idx="265">
                  <c:v>0.88701083317822127</c:v>
                </c:pt>
                <c:pt idx="266">
                  <c:v>0.90630778703664994</c:v>
                </c:pt>
                <c:pt idx="267">
                  <c:v>0.92387953251128641</c:v>
                </c:pt>
                <c:pt idx="268">
                  <c:v>0.93969262078590776</c:v>
                </c:pt>
                <c:pt idx="269">
                  <c:v>0.95371695074822715</c:v>
                </c:pt>
                <c:pt idx="270">
                  <c:v>0.9659258262890682</c:v>
                </c:pt>
                <c:pt idx="271">
                  <c:v>0.97629600711993314</c:v>
                </c:pt>
                <c:pt idx="272">
                  <c:v>0.98480775301220802</c:v>
                </c:pt>
                <c:pt idx="273">
                  <c:v>0.99144486137381027</c:v>
                </c:pt>
                <c:pt idx="274">
                  <c:v>0.99619469809174566</c:v>
                </c:pt>
                <c:pt idx="275">
                  <c:v>0.9990482215818578</c:v>
                </c:pt>
                <c:pt idx="276">
                  <c:v>1</c:v>
                </c:pt>
                <c:pt idx="277">
                  <c:v>0.9990482215818578</c:v>
                </c:pt>
                <c:pt idx="278">
                  <c:v>0.99619469809174555</c:v>
                </c:pt>
                <c:pt idx="279">
                  <c:v>0.9914448613738106</c:v>
                </c:pt>
                <c:pt idx="280">
                  <c:v>0.98480775301220791</c:v>
                </c:pt>
                <c:pt idx="281">
                  <c:v>0.97629600711993336</c:v>
                </c:pt>
                <c:pt idx="282">
                  <c:v>0.96592582628906853</c:v>
                </c:pt>
                <c:pt idx="283">
                  <c:v>0.95371695074822749</c:v>
                </c:pt>
                <c:pt idx="284">
                  <c:v>0.93969262078590865</c:v>
                </c:pt>
                <c:pt idx="285">
                  <c:v>0.92387953251128674</c:v>
                </c:pt>
                <c:pt idx="286">
                  <c:v>0.9063077870366496</c:v>
                </c:pt>
                <c:pt idx="287">
                  <c:v>0.88701083317822182</c:v>
                </c:pt>
                <c:pt idx="288">
                  <c:v>0.86602540378443915</c:v>
                </c:pt>
                <c:pt idx="289">
                  <c:v>0.84339144581288683</c:v>
                </c:pt>
                <c:pt idx="290">
                  <c:v>0.81915204428899246</c:v>
                </c:pt>
                <c:pt idx="291">
                  <c:v>0.79335334029123539</c:v>
                </c:pt>
                <c:pt idx="292">
                  <c:v>0.76604444311897768</c:v>
                </c:pt>
                <c:pt idx="293">
                  <c:v>0.73727733681012431</c:v>
                </c:pt>
                <c:pt idx="294">
                  <c:v>0.70710678118654857</c:v>
                </c:pt>
                <c:pt idx="295">
                  <c:v>0.67559020761566069</c:v>
                </c:pt>
                <c:pt idx="296">
                  <c:v>0.64278760968653914</c:v>
                </c:pt>
                <c:pt idx="297">
                  <c:v>0.60876142900872121</c:v>
                </c:pt>
                <c:pt idx="298">
                  <c:v>0.57357643635104594</c:v>
                </c:pt>
                <c:pt idx="299">
                  <c:v>0.53729960834682444</c:v>
                </c:pt>
                <c:pt idx="300">
                  <c:v>0.50000000000000144</c:v>
                </c:pt>
                <c:pt idx="301">
                  <c:v>0.46174861323503469</c:v>
                </c:pt>
                <c:pt idx="302">
                  <c:v>0.4226182617406995</c:v>
                </c:pt>
                <c:pt idx="303">
                  <c:v>0.38268343236509067</c:v>
                </c:pt>
                <c:pt idx="304">
                  <c:v>0.34202014332566888</c:v>
                </c:pt>
                <c:pt idx="305">
                  <c:v>0.30070579950427417</c:v>
                </c:pt>
                <c:pt idx="306">
                  <c:v>0.25881904510252274</c:v>
                </c:pt>
                <c:pt idx="307">
                  <c:v>0.21643961393810229</c:v>
                </c:pt>
                <c:pt idx="308">
                  <c:v>0.17364817766693069</c:v>
                </c:pt>
                <c:pt idx="309">
                  <c:v>0.1305261922200511</c:v>
                </c:pt>
                <c:pt idx="310">
                  <c:v>8.7155742747658624E-2</c:v>
                </c:pt>
                <c:pt idx="311">
                  <c:v>4.3619387365337388E-2</c:v>
                </c:pt>
                <c:pt idx="312">
                  <c:v>2.3276736441091295E-15</c:v>
                </c:pt>
                <c:pt idx="313">
                  <c:v>-4.3619387365336285E-2</c:v>
                </c:pt>
                <c:pt idx="314">
                  <c:v>-8.7155742747657527E-2</c:v>
                </c:pt>
                <c:pt idx="315">
                  <c:v>-0.13052619222005177</c:v>
                </c:pt>
                <c:pt idx="316">
                  <c:v>-0.17364817766692961</c:v>
                </c:pt>
                <c:pt idx="317">
                  <c:v>-0.21643961393810124</c:v>
                </c:pt>
                <c:pt idx="318">
                  <c:v>-0.25881904510252163</c:v>
                </c:pt>
                <c:pt idx="319">
                  <c:v>-0.30070579950427312</c:v>
                </c:pt>
                <c:pt idx="320">
                  <c:v>-0.34202014332566782</c:v>
                </c:pt>
                <c:pt idx="321">
                  <c:v>-0.38268343236508967</c:v>
                </c:pt>
                <c:pt idx="322">
                  <c:v>-0.4226182617406985</c:v>
                </c:pt>
                <c:pt idx="323">
                  <c:v>-0.4617486132350353</c:v>
                </c:pt>
                <c:pt idx="324">
                  <c:v>-0.50000000000000056</c:v>
                </c:pt>
                <c:pt idx="325">
                  <c:v>-0.53729960834682355</c:v>
                </c:pt>
                <c:pt idx="326">
                  <c:v>-0.57357643635104505</c:v>
                </c:pt>
                <c:pt idx="327">
                  <c:v>-0.60876142900872032</c:v>
                </c:pt>
                <c:pt idx="328">
                  <c:v>-0.64278760968653825</c:v>
                </c:pt>
                <c:pt idx="329">
                  <c:v>-0.67559020761566113</c:v>
                </c:pt>
                <c:pt idx="330">
                  <c:v>-0.70710678118654779</c:v>
                </c:pt>
                <c:pt idx="331">
                  <c:v>-0.73727733681012364</c:v>
                </c:pt>
                <c:pt idx="332">
                  <c:v>-0.76604444311897701</c:v>
                </c:pt>
                <c:pt idx="333">
                  <c:v>-0.79335334029123472</c:v>
                </c:pt>
                <c:pt idx="334">
                  <c:v>-0.8191520442889918</c:v>
                </c:pt>
                <c:pt idx="335">
                  <c:v>-0.84339144581288616</c:v>
                </c:pt>
                <c:pt idx="336">
                  <c:v>-0.8660254037844386</c:v>
                </c:pt>
                <c:pt idx="337">
                  <c:v>-0.88701083317822127</c:v>
                </c:pt>
                <c:pt idx="338">
                  <c:v>-0.90630778703664916</c:v>
                </c:pt>
                <c:pt idx="339">
                  <c:v>-0.92387953251128641</c:v>
                </c:pt>
                <c:pt idx="340">
                  <c:v>-0.93969262078590832</c:v>
                </c:pt>
                <c:pt idx="341">
                  <c:v>-0.95371695074822715</c:v>
                </c:pt>
                <c:pt idx="342">
                  <c:v>-0.9659258262890682</c:v>
                </c:pt>
                <c:pt idx="343">
                  <c:v>-0.97629600711993314</c:v>
                </c:pt>
                <c:pt idx="344">
                  <c:v>-0.98480775301220769</c:v>
                </c:pt>
                <c:pt idx="345">
                  <c:v>-0.99144486137381049</c:v>
                </c:pt>
                <c:pt idx="346">
                  <c:v>-0.99619469809174543</c:v>
                </c:pt>
                <c:pt idx="347">
                  <c:v>-0.9990482215818578</c:v>
                </c:pt>
                <c:pt idx="348">
                  <c:v>-1</c:v>
                </c:pt>
                <c:pt idx="349">
                  <c:v>-0.9990482215818578</c:v>
                </c:pt>
                <c:pt idx="350">
                  <c:v>-0.99619469809174577</c:v>
                </c:pt>
                <c:pt idx="351">
                  <c:v>-0.99144486137381038</c:v>
                </c:pt>
                <c:pt idx="352">
                  <c:v>-0.98480775301220824</c:v>
                </c:pt>
                <c:pt idx="353">
                  <c:v>-0.97629600711993336</c:v>
                </c:pt>
                <c:pt idx="354">
                  <c:v>-0.96592582628906853</c:v>
                </c:pt>
                <c:pt idx="355">
                  <c:v>-0.95371695074822693</c:v>
                </c:pt>
                <c:pt idx="356">
                  <c:v>-0.93969262078590876</c:v>
                </c:pt>
                <c:pt idx="357">
                  <c:v>-0.92387953251128618</c:v>
                </c:pt>
                <c:pt idx="358">
                  <c:v>-0.90630778703664971</c:v>
                </c:pt>
                <c:pt idx="359">
                  <c:v>-0.88701083317822182</c:v>
                </c:pt>
                <c:pt idx="360">
                  <c:v>-0.86602540378443926</c:v>
                </c:pt>
                <c:pt idx="361">
                  <c:v>-0.84339144581288683</c:v>
                </c:pt>
                <c:pt idx="362">
                  <c:v>-0.81915204428899158</c:v>
                </c:pt>
                <c:pt idx="363">
                  <c:v>-0.7933533402912355</c:v>
                </c:pt>
                <c:pt idx="364">
                  <c:v>-0.7660444431189789</c:v>
                </c:pt>
                <c:pt idx="365">
                  <c:v>-0.73727733681012564</c:v>
                </c:pt>
                <c:pt idx="366">
                  <c:v>-0.7071067811865499</c:v>
                </c:pt>
                <c:pt idx="367">
                  <c:v>-0.6755902076156608</c:v>
                </c:pt>
                <c:pt idx="368">
                  <c:v>-0.64278760968654058</c:v>
                </c:pt>
                <c:pt idx="369">
                  <c:v>-0.60876142900871988</c:v>
                </c:pt>
                <c:pt idx="370">
                  <c:v>-0.57357643635104605</c:v>
                </c:pt>
                <c:pt idx="371">
                  <c:v>-0.53729960834682455</c:v>
                </c:pt>
                <c:pt idx="372">
                  <c:v>-0.50000000000000155</c:v>
                </c:pt>
                <c:pt idx="373">
                  <c:v>-0.46174861323503325</c:v>
                </c:pt>
                <c:pt idx="374">
                  <c:v>-0.42261826174069961</c:v>
                </c:pt>
                <c:pt idx="375">
                  <c:v>-0.38268343236509078</c:v>
                </c:pt>
                <c:pt idx="376">
                  <c:v>-0.34202014332567066</c:v>
                </c:pt>
                <c:pt idx="377">
                  <c:v>-0.30070579950427595</c:v>
                </c:pt>
                <c:pt idx="378">
                  <c:v>-0.25881904510252113</c:v>
                </c:pt>
                <c:pt idx="379">
                  <c:v>-0.21643961393810415</c:v>
                </c:pt>
                <c:pt idx="380">
                  <c:v>-0.17364817766693255</c:v>
                </c:pt>
                <c:pt idx="381">
                  <c:v>-0.13052619222005124</c:v>
                </c:pt>
                <c:pt idx="382">
                  <c:v>-8.7155742747658749E-2</c:v>
                </c:pt>
                <c:pt idx="383">
                  <c:v>-4.361938736533396E-2</c:v>
                </c:pt>
                <c:pt idx="384">
                  <c:v>1.1025251892005095E-15</c:v>
                </c:pt>
                <c:pt idx="385">
                  <c:v>4.361938736533616E-2</c:v>
                </c:pt>
                <c:pt idx="386">
                  <c:v>8.7155742747657403E-2</c:v>
                </c:pt>
                <c:pt idx="387">
                  <c:v>0.13052619222004988</c:v>
                </c:pt>
                <c:pt idx="388">
                  <c:v>0.17364817766692772</c:v>
                </c:pt>
                <c:pt idx="389">
                  <c:v>0.21643961393810285</c:v>
                </c:pt>
                <c:pt idx="390">
                  <c:v>0.2588190451025198</c:v>
                </c:pt>
                <c:pt idx="391">
                  <c:v>0.30070579950427129</c:v>
                </c:pt>
                <c:pt idx="392">
                  <c:v>0.34202014332566605</c:v>
                </c:pt>
                <c:pt idx="393">
                  <c:v>0.38268343236508956</c:v>
                </c:pt>
                <c:pt idx="394">
                  <c:v>0.42261826174069839</c:v>
                </c:pt>
                <c:pt idx="395">
                  <c:v>0.46174861323503519</c:v>
                </c:pt>
                <c:pt idx="396">
                  <c:v>0.50000000000000044</c:v>
                </c:pt>
                <c:pt idx="397">
                  <c:v>0.53729960834682344</c:v>
                </c:pt>
                <c:pt idx="398">
                  <c:v>0.57357643635104494</c:v>
                </c:pt>
                <c:pt idx="399">
                  <c:v>0.60876142900871877</c:v>
                </c:pt>
                <c:pt idx="400">
                  <c:v>0.64278760968653958</c:v>
                </c:pt>
                <c:pt idx="401">
                  <c:v>0.6755902076156598</c:v>
                </c:pt>
                <c:pt idx="402">
                  <c:v>0.70710678118654635</c:v>
                </c:pt>
                <c:pt idx="403">
                  <c:v>0.73727733681012231</c:v>
                </c:pt>
                <c:pt idx="404">
                  <c:v>0.76604444311897812</c:v>
                </c:pt>
                <c:pt idx="405">
                  <c:v>0.79335334029123461</c:v>
                </c:pt>
                <c:pt idx="406">
                  <c:v>0.8191520442889908</c:v>
                </c:pt>
                <c:pt idx="407">
                  <c:v>0.84339144581288616</c:v>
                </c:pt>
                <c:pt idx="408">
                  <c:v>0.8660254037844386</c:v>
                </c:pt>
                <c:pt idx="409">
                  <c:v>0.88701083317822116</c:v>
                </c:pt>
                <c:pt idx="410">
                  <c:v>0.90630778703664916</c:v>
                </c:pt>
                <c:pt idx="411">
                  <c:v>0.92387953251128696</c:v>
                </c:pt>
                <c:pt idx="412">
                  <c:v>0.93969262078590832</c:v>
                </c:pt>
                <c:pt idx="413">
                  <c:v>0.95371695074822649</c:v>
                </c:pt>
                <c:pt idx="414">
                  <c:v>0.96592582628906776</c:v>
                </c:pt>
                <c:pt idx="415">
                  <c:v>0.9762960071199327</c:v>
                </c:pt>
                <c:pt idx="416">
                  <c:v>0.98480775301220802</c:v>
                </c:pt>
                <c:pt idx="417">
                  <c:v>0.99144486137381027</c:v>
                </c:pt>
                <c:pt idx="418">
                  <c:v>0.99619469809174566</c:v>
                </c:pt>
                <c:pt idx="419">
                  <c:v>0.9990482215818578</c:v>
                </c:pt>
                <c:pt idx="420">
                  <c:v>1</c:v>
                </c:pt>
                <c:pt idx="421">
                  <c:v>0.9990482215818578</c:v>
                </c:pt>
                <c:pt idx="422">
                  <c:v>0.99619469809174543</c:v>
                </c:pt>
                <c:pt idx="423">
                  <c:v>0.99144486137381038</c:v>
                </c:pt>
                <c:pt idx="424">
                  <c:v>0.98480775301220824</c:v>
                </c:pt>
                <c:pt idx="425">
                  <c:v>0.97629600711993381</c:v>
                </c:pt>
                <c:pt idx="426">
                  <c:v>0.96592582628906898</c:v>
                </c:pt>
                <c:pt idx="427">
                  <c:v>0.95371695074822693</c:v>
                </c:pt>
                <c:pt idx="428">
                  <c:v>0.93969262078590876</c:v>
                </c:pt>
                <c:pt idx="429">
                  <c:v>0.92387953251128752</c:v>
                </c:pt>
                <c:pt idx="430">
                  <c:v>0.90630778703664971</c:v>
                </c:pt>
                <c:pt idx="431">
                  <c:v>0.88701083317822194</c:v>
                </c:pt>
                <c:pt idx="432">
                  <c:v>0.8660254037844376</c:v>
                </c:pt>
                <c:pt idx="433">
                  <c:v>0.84339144581288505</c:v>
                </c:pt>
                <c:pt idx="434">
                  <c:v>0.81915204428899158</c:v>
                </c:pt>
                <c:pt idx="435">
                  <c:v>0.7933533402912355</c:v>
                </c:pt>
                <c:pt idx="436">
                  <c:v>0.76604444311897901</c:v>
                </c:pt>
                <c:pt idx="437">
                  <c:v>0.73727733681012575</c:v>
                </c:pt>
                <c:pt idx="438">
                  <c:v>0.70710678118654746</c:v>
                </c:pt>
                <c:pt idx="439">
                  <c:v>0.6755902076156608</c:v>
                </c:pt>
                <c:pt idx="440">
                  <c:v>0.6427876096865407</c:v>
                </c:pt>
                <c:pt idx="441">
                  <c:v>0.60876142900872277</c:v>
                </c:pt>
                <c:pt idx="442">
                  <c:v>0.57357643635104616</c:v>
                </c:pt>
                <c:pt idx="443">
                  <c:v>0.53729960834682466</c:v>
                </c:pt>
                <c:pt idx="444">
                  <c:v>0.49999999999999861</c:v>
                </c:pt>
                <c:pt idx="445">
                  <c:v>0.46174861323503336</c:v>
                </c:pt>
                <c:pt idx="446">
                  <c:v>0.42261826174069972</c:v>
                </c:pt>
                <c:pt idx="447">
                  <c:v>0.38268343236509089</c:v>
                </c:pt>
                <c:pt idx="448">
                  <c:v>0.34202014332567077</c:v>
                </c:pt>
                <c:pt idx="449">
                  <c:v>0.30070579950427268</c:v>
                </c:pt>
                <c:pt idx="450">
                  <c:v>0.25881904510252124</c:v>
                </c:pt>
                <c:pt idx="451">
                  <c:v>0.21643961393810426</c:v>
                </c:pt>
                <c:pt idx="452">
                  <c:v>0.17364817766693269</c:v>
                </c:pt>
                <c:pt idx="453">
                  <c:v>0.13052619222005488</c:v>
                </c:pt>
                <c:pt idx="454">
                  <c:v>8.715574274765886E-2</c:v>
                </c:pt>
                <c:pt idx="455">
                  <c:v>4.3619387365337631E-2</c:v>
                </c:pt>
                <c:pt idx="456">
                  <c:v>-9.8001034370964746E-16</c:v>
                </c:pt>
                <c:pt idx="457">
                  <c:v>-4.3619387365336042E-2</c:v>
                </c:pt>
                <c:pt idx="458">
                  <c:v>-8.7155742747657278E-2</c:v>
                </c:pt>
                <c:pt idx="459">
                  <c:v>-0.13052619222004977</c:v>
                </c:pt>
                <c:pt idx="460">
                  <c:v>-0.17364817766693111</c:v>
                </c:pt>
                <c:pt idx="461">
                  <c:v>-0.21643961393810271</c:v>
                </c:pt>
                <c:pt idx="462">
                  <c:v>-0.25881904510251968</c:v>
                </c:pt>
                <c:pt idx="463">
                  <c:v>-0.30070579950427118</c:v>
                </c:pt>
                <c:pt idx="464">
                  <c:v>-0.34202014332566594</c:v>
                </c:pt>
                <c:pt idx="465">
                  <c:v>-0.38268343236508945</c:v>
                </c:pt>
                <c:pt idx="466">
                  <c:v>-0.42261826174069828</c:v>
                </c:pt>
                <c:pt idx="467">
                  <c:v>-0.46174861323503191</c:v>
                </c:pt>
                <c:pt idx="468">
                  <c:v>-0.50000000000000033</c:v>
                </c:pt>
                <c:pt idx="469">
                  <c:v>-0.53729960834682333</c:v>
                </c:pt>
                <c:pt idx="470">
                  <c:v>-0.57357643635104483</c:v>
                </c:pt>
                <c:pt idx="471">
                  <c:v>-0.60876142900872154</c:v>
                </c:pt>
                <c:pt idx="472">
                  <c:v>-0.64278760968653947</c:v>
                </c:pt>
                <c:pt idx="473">
                  <c:v>-0.67559020761565969</c:v>
                </c:pt>
                <c:pt idx="474">
                  <c:v>-0.70710678118654635</c:v>
                </c:pt>
                <c:pt idx="475">
                  <c:v>-0.7372773368101222</c:v>
                </c:pt>
                <c:pt idx="476">
                  <c:v>-0.76604444311897801</c:v>
                </c:pt>
                <c:pt idx="477">
                  <c:v>-0.79335334029123461</c:v>
                </c:pt>
                <c:pt idx="478">
                  <c:v>-0.81915204428899069</c:v>
                </c:pt>
                <c:pt idx="479">
                  <c:v>-0.84339144581288417</c:v>
                </c:pt>
                <c:pt idx="480">
                  <c:v>-0.86602540378443849</c:v>
                </c:pt>
                <c:pt idx="481">
                  <c:v>-0.88701083317822116</c:v>
                </c:pt>
                <c:pt idx="482">
                  <c:v>-0.9063077870366506</c:v>
                </c:pt>
                <c:pt idx="483">
                  <c:v>-0.92387953251128696</c:v>
                </c:pt>
                <c:pt idx="484">
                  <c:v>-0.93969262078590821</c:v>
                </c:pt>
                <c:pt idx="485">
                  <c:v>-0.95371695074822649</c:v>
                </c:pt>
                <c:pt idx="486">
                  <c:v>-0.96592582628906765</c:v>
                </c:pt>
                <c:pt idx="487">
                  <c:v>-0.97629600711993347</c:v>
                </c:pt>
                <c:pt idx="488">
                  <c:v>-0.98480775301220791</c:v>
                </c:pt>
                <c:pt idx="489">
                  <c:v>-0.99144486137381016</c:v>
                </c:pt>
                <c:pt idx="490">
                  <c:v>-0.99619469809174532</c:v>
                </c:pt>
                <c:pt idx="491">
                  <c:v>-0.99904822158185758</c:v>
                </c:pt>
                <c:pt idx="492">
                  <c:v>-1</c:v>
                </c:pt>
                <c:pt idx="493">
                  <c:v>-0.9990482215818578</c:v>
                </c:pt>
                <c:pt idx="494">
                  <c:v>-0.99619469809174543</c:v>
                </c:pt>
                <c:pt idx="495">
                  <c:v>-0.99144486137381038</c:v>
                </c:pt>
                <c:pt idx="496">
                  <c:v>-0.98480775301220824</c:v>
                </c:pt>
                <c:pt idx="497">
                  <c:v>-0.97629600711993381</c:v>
                </c:pt>
                <c:pt idx="498">
                  <c:v>-0.96592582628906809</c:v>
                </c:pt>
                <c:pt idx="499">
                  <c:v>-0.95371695074822704</c:v>
                </c:pt>
                <c:pt idx="500">
                  <c:v>-0.93969262078590887</c:v>
                </c:pt>
                <c:pt idx="501">
                  <c:v>-0.92387953251128763</c:v>
                </c:pt>
                <c:pt idx="502">
                  <c:v>-0.90630778703665127</c:v>
                </c:pt>
                <c:pt idx="503">
                  <c:v>-0.88701083317822194</c:v>
                </c:pt>
                <c:pt idx="504">
                  <c:v>-0.86602540378443937</c:v>
                </c:pt>
                <c:pt idx="505">
                  <c:v>-0.84339144581288694</c:v>
                </c:pt>
                <c:pt idx="506">
                  <c:v>-0.81915204428899169</c:v>
                </c:pt>
                <c:pt idx="507">
                  <c:v>-0.79335334029123561</c:v>
                </c:pt>
                <c:pt idx="508">
                  <c:v>-0.76604444311897912</c:v>
                </c:pt>
                <c:pt idx="509">
                  <c:v>-0.73727733681012342</c:v>
                </c:pt>
                <c:pt idx="510">
                  <c:v>-0.70710678118654757</c:v>
                </c:pt>
                <c:pt idx="511">
                  <c:v>-0.67559020761566091</c:v>
                </c:pt>
                <c:pt idx="512">
                  <c:v>-0.64278760968654081</c:v>
                </c:pt>
                <c:pt idx="513">
                  <c:v>-0.60876142900872288</c:v>
                </c:pt>
                <c:pt idx="514">
                  <c:v>-0.57357643635104916</c:v>
                </c:pt>
                <c:pt idx="515">
                  <c:v>-0.53729960834682478</c:v>
                </c:pt>
                <c:pt idx="516">
                  <c:v>-0.50000000000000178</c:v>
                </c:pt>
                <c:pt idx="517">
                  <c:v>-0.46174861323503347</c:v>
                </c:pt>
                <c:pt idx="518">
                  <c:v>-0.42261826174069983</c:v>
                </c:pt>
                <c:pt idx="519">
                  <c:v>-0.382683432365091</c:v>
                </c:pt>
                <c:pt idx="520">
                  <c:v>-0.34202014332566755</c:v>
                </c:pt>
                <c:pt idx="521">
                  <c:v>-0.30070579950427279</c:v>
                </c:pt>
                <c:pt idx="522">
                  <c:v>-0.25881904510252135</c:v>
                </c:pt>
                <c:pt idx="523">
                  <c:v>-0.2164396139381044</c:v>
                </c:pt>
                <c:pt idx="524">
                  <c:v>-0.1736481776669328</c:v>
                </c:pt>
                <c:pt idx="525">
                  <c:v>-0.13052619222005499</c:v>
                </c:pt>
                <c:pt idx="526">
                  <c:v>-8.7155742747662523E-2</c:v>
                </c:pt>
                <c:pt idx="527">
                  <c:v>-4.3619387365337756E-2</c:v>
                </c:pt>
                <c:pt idx="528">
                  <c:v>8.5749549821878546E-16</c:v>
                </c:pt>
                <c:pt idx="529">
                  <c:v>4.3619387365335917E-2</c:v>
                </c:pt>
                <c:pt idx="530">
                  <c:v>8.7155742747657153E-2</c:v>
                </c:pt>
                <c:pt idx="531">
                  <c:v>0.13052619222005318</c:v>
                </c:pt>
                <c:pt idx="532">
                  <c:v>0.173648177666931</c:v>
                </c:pt>
                <c:pt idx="533">
                  <c:v>0.2164396139381026</c:v>
                </c:pt>
                <c:pt idx="534">
                  <c:v>0.25881904510251957</c:v>
                </c:pt>
                <c:pt idx="535">
                  <c:v>0.30070579950427107</c:v>
                </c:pt>
                <c:pt idx="536">
                  <c:v>0.34202014332566583</c:v>
                </c:pt>
                <c:pt idx="537">
                  <c:v>0.38268343236508606</c:v>
                </c:pt>
                <c:pt idx="538">
                  <c:v>0.42261826174069494</c:v>
                </c:pt>
                <c:pt idx="539">
                  <c:v>0.46174861323503497</c:v>
                </c:pt>
                <c:pt idx="540">
                  <c:v>0.50000000000000022</c:v>
                </c:pt>
                <c:pt idx="541">
                  <c:v>0.53729960834682322</c:v>
                </c:pt>
                <c:pt idx="542">
                  <c:v>0.57357643635104472</c:v>
                </c:pt>
                <c:pt idx="543">
                  <c:v>0.60876142900872143</c:v>
                </c:pt>
                <c:pt idx="544">
                  <c:v>0.64278760968653936</c:v>
                </c:pt>
                <c:pt idx="545">
                  <c:v>0.67559020761565958</c:v>
                </c:pt>
                <c:pt idx="546">
                  <c:v>0.70710678118654624</c:v>
                </c:pt>
                <c:pt idx="547">
                  <c:v>0.7372773368101222</c:v>
                </c:pt>
                <c:pt idx="548">
                  <c:v>0.76604444311897568</c:v>
                </c:pt>
                <c:pt idx="549">
                  <c:v>0.79335334029123228</c:v>
                </c:pt>
                <c:pt idx="550">
                  <c:v>0.81915204428899269</c:v>
                </c:pt>
                <c:pt idx="551">
                  <c:v>0.84339144581288605</c:v>
                </c:pt>
                <c:pt idx="552">
                  <c:v>0.86602540378443849</c:v>
                </c:pt>
                <c:pt idx="553">
                  <c:v>0.88701083317822105</c:v>
                </c:pt>
                <c:pt idx="554">
                  <c:v>0.90630778703664905</c:v>
                </c:pt>
                <c:pt idx="555">
                  <c:v>0.92387953251128685</c:v>
                </c:pt>
                <c:pt idx="556">
                  <c:v>0.93969262078590821</c:v>
                </c:pt>
                <c:pt idx="557">
                  <c:v>0.95371695074822649</c:v>
                </c:pt>
                <c:pt idx="558">
                  <c:v>0.96592582628906765</c:v>
                </c:pt>
                <c:pt idx="559">
                  <c:v>0.97629600711993259</c:v>
                </c:pt>
                <c:pt idx="560">
                  <c:v>0.98480775301220858</c:v>
                </c:pt>
                <c:pt idx="561">
                  <c:v>0.9914448613738106</c:v>
                </c:pt>
                <c:pt idx="562">
                  <c:v>0.99619469809174566</c:v>
                </c:pt>
                <c:pt idx="563">
                  <c:v>0.9990482215818578</c:v>
                </c:pt>
                <c:pt idx="564">
                  <c:v>1</c:v>
                </c:pt>
                <c:pt idx="565">
                  <c:v>0.9990482215818578</c:v>
                </c:pt>
                <c:pt idx="566">
                  <c:v>0.99619469809174577</c:v>
                </c:pt>
                <c:pt idx="567">
                  <c:v>0.99144486137381049</c:v>
                </c:pt>
                <c:pt idx="568">
                  <c:v>0.98480775301220824</c:v>
                </c:pt>
                <c:pt idx="569">
                  <c:v>0.97629600711993381</c:v>
                </c:pt>
                <c:pt idx="570">
                  <c:v>0.96592582628906909</c:v>
                </c:pt>
                <c:pt idx="571">
                  <c:v>0.95371695074822593</c:v>
                </c:pt>
                <c:pt idx="572">
                  <c:v>0.93969262078590765</c:v>
                </c:pt>
                <c:pt idx="573">
                  <c:v>0.92387953251128629</c:v>
                </c:pt>
                <c:pt idx="574">
                  <c:v>0.90630778703664983</c:v>
                </c:pt>
                <c:pt idx="575">
                  <c:v>0.88701083317822205</c:v>
                </c:pt>
                <c:pt idx="576">
                  <c:v>0.86602540378443948</c:v>
                </c:pt>
                <c:pt idx="577">
                  <c:v>0.84339144581288705</c:v>
                </c:pt>
                <c:pt idx="578">
                  <c:v>0.8191520442889938</c:v>
                </c:pt>
                <c:pt idx="579">
                  <c:v>0.79335334029123572</c:v>
                </c:pt>
                <c:pt idx="580">
                  <c:v>0.76604444311897923</c:v>
                </c:pt>
                <c:pt idx="581">
                  <c:v>0.73727733681012586</c:v>
                </c:pt>
                <c:pt idx="582">
                  <c:v>0.70710678118654757</c:v>
                </c:pt>
                <c:pt idx="583">
                  <c:v>0.67559020761565836</c:v>
                </c:pt>
                <c:pt idx="584">
                  <c:v>0.64278760968653814</c:v>
                </c:pt>
                <c:pt idx="585">
                  <c:v>0.6087614290087201</c:v>
                </c:pt>
                <c:pt idx="586">
                  <c:v>0.57357643635104638</c:v>
                </c:pt>
                <c:pt idx="587">
                  <c:v>0.53729960834682489</c:v>
                </c:pt>
                <c:pt idx="588">
                  <c:v>0.50000000000000189</c:v>
                </c:pt>
                <c:pt idx="589">
                  <c:v>0.46174861323503674</c:v>
                </c:pt>
                <c:pt idx="590">
                  <c:v>0.42261826174070316</c:v>
                </c:pt>
                <c:pt idx="591">
                  <c:v>0.38268343236509111</c:v>
                </c:pt>
                <c:pt idx="592">
                  <c:v>0.34202014332567099</c:v>
                </c:pt>
                <c:pt idx="593">
                  <c:v>0.30070579950427295</c:v>
                </c:pt>
                <c:pt idx="594">
                  <c:v>0.25881904510252146</c:v>
                </c:pt>
                <c:pt idx="595">
                  <c:v>0.21643961393810104</c:v>
                </c:pt>
                <c:pt idx="596">
                  <c:v>0.17364817766692942</c:v>
                </c:pt>
                <c:pt idx="597">
                  <c:v>0.1305261922200516</c:v>
                </c:pt>
                <c:pt idx="598">
                  <c:v>8.715574274765911E-2</c:v>
                </c:pt>
                <c:pt idx="599">
                  <c:v>4.3619387365337874E-2</c:v>
                </c:pt>
                <c:pt idx="600">
                  <c:v>2.8177330260725775E-15</c:v>
                </c:pt>
                <c:pt idx="601">
                  <c:v>-4.3619387365332246E-2</c:v>
                </c:pt>
                <c:pt idx="602">
                  <c:v>-8.7155742747657028E-2</c:v>
                </c:pt>
                <c:pt idx="603">
                  <c:v>-0.13052619222004952</c:v>
                </c:pt>
                <c:pt idx="604">
                  <c:v>-0.17364817766693086</c:v>
                </c:pt>
                <c:pt idx="605">
                  <c:v>-0.21643961393810249</c:v>
                </c:pt>
                <c:pt idx="606">
                  <c:v>-0.25881904510251946</c:v>
                </c:pt>
                <c:pt idx="607">
                  <c:v>-0.30070579950427434</c:v>
                </c:pt>
                <c:pt idx="608">
                  <c:v>-0.34202014332566905</c:v>
                </c:pt>
                <c:pt idx="609">
                  <c:v>-0.38268343236508923</c:v>
                </c:pt>
                <c:pt idx="610">
                  <c:v>-0.42261826174069805</c:v>
                </c:pt>
                <c:pt idx="611">
                  <c:v>-0.46174861323503175</c:v>
                </c:pt>
                <c:pt idx="612">
                  <c:v>-0.499999999999997</c:v>
                </c:pt>
                <c:pt idx="613">
                  <c:v>-0.53729960834682011</c:v>
                </c:pt>
                <c:pt idx="614">
                  <c:v>-0.57357643635104461</c:v>
                </c:pt>
                <c:pt idx="615">
                  <c:v>-0.60876142900872132</c:v>
                </c:pt>
                <c:pt idx="616">
                  <c:v>-0.64278760968653925</c:v>
                </c:pt>
                <c:pt idx="617">
                  <c:v>-0.67559020761565947</c:v>
                </c:pt>
                <c:pt idx="618">
                  <c:v>-0.70710678118654613</c:v>
                </c:pt>
                <c:pt idx="619">
                  <c:v>-0.73727733681012453</c:v>
                </c:pt>
                <c:pt idx="620">
                  <c:v>-0.7660444431189779</c:v>
                </c:pt>
                <c:pt idx="621">
                  <c:v>-0.79335334029123439</c:v>
                </c:pt>
                <c:pt idx="622">
                  <c:v>-0.81915204428899058</c:v>
                </c:pt>
                <c:pt idx="623">
                  <c:v>-0.84339144581288406</c:v>
                </c:pt>
                <c:pt idx="624">
                  <c:v>-0.8660254037844366</c:v>
                </c:pt>
                <c:pt idx="625">
                  <c:v>-0.88701083317821938</c:v>
                </c:pt>
                <c:pt idx="626">
                  <c:v>-0.90630778703665049</c:v>
                </c:pt>
                <c:pt idx="627">
                  <c:v>-0.92387953251128685</c:v>
                </c:pt>
                <c:pt idx="628">
                  <c:v>-0.93969262078590809</c:v>
                </c:pt>
                <c:pt idx="629">
                  <c:v>-0.95371695074822638</c:v>
                </c:pt>
                <c:pt idx="630">
                  <c:v>-0.96592582628906853</c:v>
                </c:pt>
                <c:pt idx="631">
                  <c:v>-0.97629600711993336</c:v>
                </c:pt>
                <c:pt idx="632">
                  <c:v>-0.98480775301220791</c:v>
                </c:pt>
                <c:pt idx="633">
                  <c:v>-0.99144486137381016</c:v>
                </c:pt>
                <c:pt idx="634">
                  <c:v>-0.99619469809174532</c:v>
                </c:pt>
                <c:pt idx="635">
                  <c:v>-0.99904822158185758</c:v>
                </c:pt>
                <c:pt idx="636">
                  <c:v>-1</c:v>
                </c:pt>
                <c:pt idx="637">
                  <c:v>-0.99904822158185769</c:v>
                </c:pt>
                <c:pt idx="638">
                  <c:v>-0.99619469809174543</c:v>
                </c:pt>
                <c:pt idx="639">
                  <c:v>-0.99144486137381049</c:v>
                </c:pt>
                <c:pt idx="640">
                  <c:v>-0.98480775301220824</c:v>
                </c:pt>
                <c:pt idx="641">
                  <c:v>-0.97629600711993381</c:v>
                </c:pt>
                <c:pt idx="642">
                  <c:v>-0.9659258262890682</c:v>
                </c:pt>
                <c:pt idx="643">
                  <c:v>-0.95371695074822704</c:v>
                </c:pt>
                <c:pt idx="644">
                  <c:v>-0.93969262078590887</c:v>
                </c:pt>
                <c:pt idx="645">
                  <c:v>-0.92387953251128774</c:v>
                </c:pt>
                <c:pt idx="646">
                  <c:v>-0.90630778703665138</c:v>
                </c:pt>
                <c:pt idx="647">
                  <c:v>-0.88701083317822371</c:v>
                </c:pt>
                <c:pt idx="648">
                  <c:v>-0.86602540378443771</c:v>
                </c:pt>
                <c:pt idx="649">
                  <c:v>-0.84339144581288517</c:v>
                </c:pt>
                <c:pt idx="650">
                  <c:v>-0.8191520442889918</c:v>
                </c:pt>
                <c:pt idx="651">
                  <c:v>-0.79335334029123572</c:v>
                </c:pt>
                <c:pt idx="652">
                  <c:v>-0.76604444311897923</c:v>
                </c:pt>
                <c:pt idx="653">
                  <c:v>-0.73727733681012597</c:v>
                </c:pt>
                <c:pt idx="654">
                  <c:v>-0.70710678118654768</c:v>
                </c:pt>
                <c:pt idx="655">
                  <c:v>-0.67559020761566113</c:v>
                </c:pt>
                <c:pt idx="656">
                  <c:v>-0.64278760968654092</c:v>
                </c:pt>
                <c:pt idx="657">
                  <c:v>-0.6087614290087231</c:v>
                </c:pt>
                <c:pt idx="658">
                  <c:v>-0.57357643635104361</c:v>
                </c:pt>
                <c:pt idx="659">
                  <c:v>-0.537299608346822</c:v>
                </c:pt>
                <c:pt idx="660">
                  <c:v>-0.49999999999999895</c:v>
                </c:pt>
                <c:pt idx="661">
                  <c:v>-0.46174861323503369</c:v>
                </c:pt>
                <c:pt idx="662">
                  <c:v>-0.42261826174070005</c:v>
                </c:pt>
                <c:pt idx="663">
                  <c:v>-0.38268343236509123</c:v>
                </c:pt>
                <c:pt idx="664">
                  <c:v>-0.3420201433256711</c:v>
                </c:pt>
                <c:pt idx="665">
                  <c:v>-0.30070579950427645</c:v>
                </c:pt>
                <c:pt idx="666">
                  <c:v>-0.25881904510252157</c:v>
                </c:pt>
                <c:pt idx="667">
                  <c:v>-0.21643961393810462</c:v>
                </c:pt>
                <c:pt idx="668">
                  <c:v>-0.17364817766693305</c:v>
                </c:pt>
                <c:pt idx="669">
                  <c:v>-0.13052619222005171</c:v>
                </c:pt>
                <c:pt idx="670">
                  <c:v>-8.7155742747655696E-2</c:v>
                </c:pt>
                <c:pt idx="671">
                  <c:v>-4.3619387365334453E-2</c:v>
                </c:pt>
                <c:pt idx="672">
                  <c:v>6.1246580723706145E-16</c:v>
                </c:pt>
                <c:pt idx="673">
                  <c:v>4.3619387365335674E-2</c:v>
                </c:pt>
                <c:pt idx="674">
                  <c:v>8.7155742747656917E-2</c:v>
                </c:pt>
                <c:pt idx="675">
                  <c:v>0.13052619222004941</c:v>
                </c:pt>
                <c:pt idx="676">
                  <c:v>0.17364817766692725</c:v>
                </c:pt>
                <c:pt idx="677">
                  <c:v>0.21643961393809888</c:v>
                </c:pt>
                <c:pt idx="678">
                  <c:v>0.25881904510251935</c:v>
                </c:pt>
                <c:pt idx="679">
                  <c:v>0.30070579950427084</c:v>
                </c:pt>
                <c:pt idx="680">
                  <c:v>0.34202014332566893</c:v>
                </c:pt>
                <c:pt idx="681">
                  <c:v>0.38268343236508912</c:v>
                </c:pt>
                <c:pt idx="682">
                  <c:v>0.42261826174070116</c:v>
                </c:pt>
                <c:pt idx="683">
                  <c:v>0.46174861323503474</c:v>
                </c:pt>
                <c:pt idx="684">
                  <c:v>0.5</c:v>
                </c:pt>
                <c:pt idx="685">
                  <c:v>0.537299608346823</c:v>
                </c:pt>
                <c:pt idx="686">
                  <c:v>0.57357643635104461</c:v>
                </c:pt>
                <c:pt idx="687">
                  <c:v>0.60876142900871844</c:v>
                </c:pt>
                <c:pt idx="688">
                  <c:v>0.64278760968653648</c:v>
                </c:pt>
                <c:pt idx="689">
                  <c:v>0.6755902076156568</c:v>
                </c:pt>
                <c:pt idx="690">
                  <c:v>0.70710678118654602</c:v>
                </c:pt>
                <c:pt idx="691">
                  <c:v>0.73727733681012442</c:v>
                </c:pt>
                <c:pt idx="692">
                  <c:v>0.76604444311897779</c:v>
                </c:pt>
                <c:pt idx="693">
                  <c:v>0.79335334029123439</c:v>
                </c:pt>
                <c:pt idx="694">
                  <c:v>0.81915204428899246</c:v>
                </c:pt>
                <c:pt idx="695">
                  <c:v>0.84339144581288583</c:v>
                </c:pt>
                <c:pt idx="696">
                  <c:v>0.86602540378443837</c:v>
                </c:pt>
                <c:pt idx="697">
                  <c:v>0.88701083317822094</c:v>
                </c:pt>
                <c:pt idx="698">
                  <c:v>0.90630778703664894</c:v>
                </c:pt>
                <c:pt idx="699">
                  <c:v>0.92387953251128541</c:v>
                </c:pt>
                <c:pt idx="700">
                  <c:v>0.93969262078590687</c:v>
                </c:pt>
                <c:pt idx="701">
                  <c:v>0.95371695074822638</c:v>
                </c:pt>
                <c:pt idx="702">
                  <c:v>0.96592582628906853</c:v>
                </c:pt>
                <c:pt idx="703">
                  <c:v>0.97629600711993336</c:v>
                </c:pt>
                <c:pt idx="704">
                  <c:v>0.98480775301220791</c:v>
                </c:pt>
                <c:pt idx="705">
                  <c:v>0.99144486137381016</c:v>
                </c:pt>
                <c:pt idx="706">
                  <c:v>0.99619469809174555</c:v>
                </c:pt>
                <c:pt idx="707">
                  <c:v>0.9990482215818578</c:v>
                </c:pt>
                <c:pt idx="708">
                  <c:v>1</c:v>
                </c:pt>
                <c:pt idx="709">
                  <c:v>0.99904822158185791</c:v>
                </c:pt>
                <c:pt idx="710">
                  <c:v>0.99619469809174577</c:v>
                </c:pt>
                <c:pt idx="711">
                  <c:v>0.99144486137381094</c:v>
                </c:pt>
                <c:pt idx="712">
                  <c:v>0.98480775301220891</c:v>
                </c:pt>
                <c:pt idx="713">
                  <c:v>0.97629600711993314</c:v>
                </c:pt>
                <c:pt idx="714">
                  <c:v>0.9659258262890682</c:v>
                </c:pt>
                <c:pt idx="715">
                  <c:v>0.95371695074822715</c:v>
                </c:pt>
                <c:pt idx="716">
                  <c:v>0.93969262078590898</c:v>
                </c:pt>
                <c:pt idx="717">
                  <c:v>0.92387953251128774</c:v>
                </c:pt>
                <c:pt idx="718">
                  <c:v>0.90630778703664994</c:v>
                </c:pt>
                <c:pt idx="719">
                  <c:v>0.88701083317822216</c:v>
                </c:pt>
                <c:pt idx="720">
                  <c:v>0.8660254037844396</c:v>
                </c:pt>
              </c:numCache>
            </c:numRef>
          </c:val>
          <c:smooth val="0"/>
          <c:extLst>
            <c:ext xmlns:c16="http://schemas.microsoft.com/office/drawing/2014/chart" uri="{C3380CC4-5D6E-409C-BE32-E72D297353CC}">
              <c16:uniqueId val="{00000000-6ABB-D34E-B587-6FF6B19139F6}"/>
            </c:ext>
          </c:extLst>
        </c:ser>
        <c:dLbls>
          <c:showLegendKey val="0"/>
          <c:showVal val="0"/>
          <c:showCatName val="0"/>
          <c:showSerName val="0"/>
          <c:showPercent val="0"/>
          <c:showBubbleSize val="0"/>
        </c:dLbls>
        <c:smooth val="0"/>
        <c:axId val="1530775535"/>
        <c:axId val="1530577375"/>
      </c:lineChart>
      <c:catAx>
        <c:axId val="1530775535"/>
        <c:scaling>
          <c:orientation val="minMax"/>
        </c:scaling>
        <c:delete val="1"/>
        <c:axPos val="b"/>
        <c:majorTickMark val="none"/>
        <c:minorTickMark val="none"/>
        <c:tickLblPos val="nextTo"/>
        <c:crossAx val="1530577375"/>
        <c:crosses val="autoZero"/>
        <c:auto val="1"/>
        <c:lblAlgn val="ctr"/>
        <c:lblOffset val="100"/>
        <c:noMultiLvlLbl val="0"/>
      </c:catAx>
      <c:valAx>
        <c:axId val="1530577375"/>
        <c:scaling>
          <c:orientation val="minMax"/>
          <c:max val="1"/>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07755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Sheet1!$V$2</c:f>
              <c:strCache>
                <c:ptCount val="1"/>
                <c:pt idx="0">
                  <c:v>8+3</c:v>
                </c:pt>
              </c:strCache>
            </c:strRef>
          </c:tx>
          <c:spPr>
            <a:ln w="28575" cap="rnd">
              <a:solidFill>
                <a:schemeClr val="accent1"/>
              </a:solidFill>
              <a:round/>
            </a:ln>
            <a:effectLst/>
          </c:spPr>
          <c:marker>
            <c:symbol val="none"/>
          </c:marker>
          <c:val>
            <c:numRef>
              <c:f>Sheet1!$V$3:$V$722</c:f>
              <c:numCache>
                <c:formatCode>General</c:formatCode>
                <c:ptCount val="720"/>
                <c:pt idx="0">
                  <c:v>0.90450849718747373</c:v>
                </c:pt>
                <c:pt idx="1">
                  <c:v>0.91084511944091995</c:v>
                </c:pt>
                <c:pt idx="2">
                  <c:v>0.91446931834349721</c:v>
                </c:pt>
                <c:pt idx="3">
                  <c:v>0.91539388254394893</c:v>
                </c:pt>
                <c:pt idx="4">
                  <c:v>0.91364354986137886</c:v>
                </c:pt>
                <c:pt idx="5">
                  <c:v>0.90925486672393685</c:v>
                </c:pt>
                <c:pt idx="6">
                  <c:v>0.90227599091548438</c:v>
                </c:pt>
                <c:pt idx="7">
                  <c:v>0.89276643860439386</c:v>
                </c:pt>
                <c:pt idx="8">
                  <c:v>0.88079677689951341</c:v>
                </c:pt>
                <c:pt idx="9">
                  <c:v>0.86644826344311709</c:v>
                </c:pt>
                <c:pt idx="10">
                  <c:v>0.84981243480808988</c:v>
                </c:pt>
                <c:pt idx="11">
                  <c:v>0.83099064571541481</c:v>
                </c:pt>
                <c:pt idx="12">
                  <c:v>0.81009356132700594</c:v>
                </c:pt>
                <c:pt idx="13">
                  <c:v>0.78724060509692562</c:v>
                </c:pt>
                <c:pt idx="14">
                  <c:v>0.76255936487990761</c:v>
                </c:pt>
                <c:pt idx="15">
                  <c:v>0.73618496019883839</c:v>
                </c:pt>
                <c:pt idx="16">
                  <c:v>0.70825937376144155</c:v>
                </c:pt>
                <c:pt idx="17">
                  <c:v>0.67893075048993334</c:v>
                </c:pt>
                <c:pt idx="18">
                  <c:v>0.64835266748504261</c:v>
                </c:pt>
                <c:pt idx="19">
                  <c:v>0.61668337848673915</c:v>
                </c:pt>
                <c:pt idx="20">
                  <c:v>0.5840850365176018</c:v>
                </c:pt>
                <c:pt idx="21">
                  <c:v>0.55072289850039069</c:v>
                </c:pt>
                <c:pt idx="22">
                  <c:v>0.51676451572853743</c:v>
                </c:pt>
                <c:pt idx="23">
                  <c:v>0.48237891413652828</c:v>
                </c:pt>
                <c:pt idx="24">
                  <c:v>0.44773576836617335</c:v>
                </c:pt>
                <c:pt idx="25">
                  <c:v>0.41300457365431348</c:v>
                </c:pt>
                <c:pt idx="26">
                  <c:v>0.37835381957745301</c:v>
                </c:pt>
                <c:pt idx="27">
                  <c:v>0.34395016967909031</c:v>
                </c:pt>
                <c:pt idx="28">
                  <c:v>0.30995765097618061</c:v>
                </c:pt>
                <c:pt idx="29">
                  <c:v>0.27653685729236643</c:v>
                </c:pt>
                <c:pt idx="30">
                  <c:v>0.243844170297569</c:v>
                </c:pt>
                <c:pt idx="31">
                  <c:v>0.21203100204660397</c:v>
                </c:pt>
                <c:pt idx="32">
                  <c:v>0.1812430627040737</c:v>
                </c:pt>
                <c:pt idx="33">
                  <c:v>0.15161965701940916</c:v>
                </c:pt>
                <c:pt idx="34">
                  <c:v>0.12329301297520856</c:v>
                </c:pt>
                <c:pt idx="35">
                  <c:v>9.6387645874607575E-2</c:v>
                </c:pt>
                <c:pt idx="36">
                  <c:v>7.1019760960103095E-2</c:v>
                </c:pt>
                <c:pt idx="37">
                  <c:v>4.7296697467876236E-2</c:v>
                </c:pt>
                <c:pt idx="38">
                  <c:v>2.5316416819137488E-2</c:v>
                </c:pt>
                <c:pt idx="39">
                  <c:v>5.1670374343429915E-3</c:v>
                </c:pt>
                <c:pt idx="40">
                  <c:v>-1.3073581571653725E-2</c:v>
                </c:pt>
                <c:pt idx="41">
                  <c:v>-2.9338205794229022E-2</c:v>
                </c:pt>
                <c:pt idx="42">
                  <c:v>-4.3570538272718895E-2</c:v>
                </c:pt>
                <c:pt idx="43">
                  <c:v>-5.5725478039802434E-2</c:v>
                </c:pt>
                <c:pt idx="44">
                  <c:v>-6.5769323237692745E-2</c:v>
                </c:pt>
                <c:pt idx="45">
                  <c:v>-7.3679917822953911E-2</c:v>
                </c:pt>
                <c:pt idx="46">
                  <c:v>-7.9446741157200129E-2</c:v>
                </c:pt>
                <c:pt idx="47">
                  <c:v>-8.3070940059777276E-2</c:v>
                </c:pt>
                <c:pt idx="48">
                  <c:v>-8.4565303179429119E-2</c:v>
                </c:pt>
                <c:pt idx="49">
                  <c:v>-8.3954177823541865E-2</c:v>
                </c:pt>
                <c:pt idx="50">
                  <c:v>-8.1273329664468763E-2</c:v>
                </c:pt>
                <c:pt idx="51">
                  <c:v>-7.6569746021285079E-2</c:v>
                </c:pt>
                <c:pt idx="52">
                  <c:v>-6.9901383690766317E-2</c:v>
                </c:pt>
                <c:pt idx="53">
                  <c:v>-6.1336862572069217E-2</c:v>
                </c:pt>
                <c:pt idx="54">
                  <c:v>-5.0955106594199995E-2</c:v>
                </c:pt>
                <c:pt idx="55">
                  <c:v>-3.8844933712611995E-2</c:v>
                </c:pt>
                <c:pt idx="56">
                  <c:v>-2.5104596989896422E-2</c:v>
                </c:pt>
                <c:pt idx="57">
                  <c:v>-9.8412790143374562E-3</c:v>
                </c:pt>
                <c:pt idx="58">
                  <c:v>6.8294578620897162E-3</c:v>
                </c:pt>
                <c:pt idx="59">
                  <c:v>2.4784262768986709E-2</c:v>
                </c:pt>
                <c:pt idx="60">
                  <c:v>4.3892626146236347E-2</c:v>
                </c:pt>
                <c:pt idx="61">
                  <c:v>6.4017545067877546E-2</c:v>
                </c:pt>
                <c:pt idx="62">
                  <c:v>8.5016220799557451E-2</c:v>
                </c:pt>
                <c:pt idx="63">
                  <c:v>0.10674078517050067</c:v>
                </c:pt>
                <c:pt idx="64">
                  <c:v>0.12903905220016615</c:v>
                </c:pt>
                <c:pt idx="65">
                  <c:v>0.15175529129633902</c:v>
                </c:pt>
                <c:pt idx="66">
                  <c:v>0.17473101823594672</c:v>
                </c:pt>
                <c:pt idx="67">
                  <c:v>0.1978058000528968</c:v>
                </c:pt>
                <c:pt idx="68">
                  <c:v>0.22081806988915076</c:v>
                </c:pt>
                <c:pt idx="69">
                  <c:v>0.2436059478163714</c:v>
                </c:pt>
                <c:pt idx="70">
                  <c:v>0.26600806360611517</c:v>
                </c:pt>
                <c:pt idx="71">
                  <c:v>0.28786437741671927</c:v>
                </c:pt>
                <c:pt idx="72">
                  <c:v>0.30901699437494734</c:v>
                </c:pt>
                <c:pt idx="73">
                  <c:v>0.32931096905991725</c:v>
                </c:pt>
                <c:pt idx="74">
                  <c:v>0.34859509594579907</c:v>
                </c:pt>
                <c:pt idx="75">
                  <c:v>0.36672268192795276</c:v>
                </c:pt>
                <c:pt idx="76">
                  <c:v>0.38355229714425287</c:v>
                </c:pt>
                <c:pt idx="77">
                  <c:v>0.39894850040890295</c:v>
                </c:pt>
                <c:pt idx="78">
                  <c:v>0.41278253569954437</c:v>
                </c:pt>
                <c:pt idx="79">
                  <c:v>0.42493299627935127</c:v>
                </c:pt>
                <c:pt idx="80">
                  <c:v>0.4352864531933156</c:v>
                </c:pt>
                <c:pt idx="81">
                  <c:v>0.44373804505139619</c:v>
                </c:pt>
                <c:pt idx="82">
                  <c:v>0.45019202619968468</c:v>
                </c:pt>
                <c:pt idx="83">
                  <c:v>0.45456227058339999</c:v>
                </c:pt>
                <c:pt idx="84">
                  <c:v>0.45677272882130054</c:v>
                </c:pt>
                <c:pt idx="85">
                  <c:v>0.45675783623901772</c:v>
                </c:pt>
                <c:pt idx="86">
                  <c:v>0.45446286984768752</c:v>
                </c:pt>
                <c:pt idx="87">
                  <c:v>0.44984425250298032</c:v>
                </c:pt>
                <c:pt idx="88">
                  <c:v>0.44286980273695847</c:v>
                </c:pt>
                <c:pt idx="89">
                  <c:v>0.43351892901988648</c:v>
                </c:pt>
                <c:pt idx="90">
                  <c:v>0.42178276747988447</c:v>
                </c:pt>
                <c:pt idx="91">
                  <c:v>0.4076642623838384</c:v>
                </c:pt>
                <c:pt idx="92">
                  <c:v>0.3911781889619057</c:v>
                </c:pt>
                <c:pt idx="93">
                  <c:v>0.37235111843895036</c:v>
                </c:pt>
                <c:pt idx="94">
                  <c:v>0.35122132541789897</c:v>
                </c:pt>
                <c:pt idx="95">
                  <c:v>0.32783863804099284</c:v>
                </c:pt>
                <c:pt idx="96">
                  <c:v>0.30226423163382687</c:v>
                </c:pt>
                <c:pt idx="97">
                  <c:v>0.27457036681257807</c:v>
                </c:pt>
                <c:pt idx="98">
                  <c:v>0.24484007330556296</c:v>
                </c:pt>
                <c:pt idx="99">
                  <c:v>0.21316678100492864</c:v>
                </c:pt>
                <c:pt idx="100">
                  <c:v>0.17965390002158904</c:v>
                </c:pt>
                <c:pt idx="101">
                  <c:v>0.14441435176517792</c:v>
                </c:pt>
                <c:pt idx="102">
                  <c:v>0.10757005330965611</c:v>
                </c:pt>
                <c:pt idx="103">
                  <c:v>6.9251357533025193E-2</c:v>
                </c:pt>
                <c:pt idx="104">
                  <c:v>2.9596451735373452E-2</c:v>
                </c:pt>
                <c:pt idx="105">
                  <c:v>-1.1249282357974538E-2</c:v>
                </c:pt>
                <c:pt idx="106">
                  <c:v>-5.3133944112974618E-2</c:v>
                </c:pt>
                <c:pt idx="107">
                  <c:v>-9.5899821754460102E-2</c:v>
                </c:pt>
                <c:pt idx="108">
                  <c:v>-0.13938412895876265</c:v>
                </c:pt>
                <c:pt idx="109">
                  <c:v>-0.18341976670452592</c:v>
                </c:pt>
                <c:pt idx="110">
                  <c:v>-0.22783610669145343</c:v>
                </c:pt>
                <c:pt idx="111">
                  <c:v>-0.27245979253126507</c:v>
                </c:pt>
                <c:pt idx="112">
                  <c:v>-0.31711555482817866</c:v>
                </c:pt>
                <c:pt idx="113">
                  <c:v>-0.36162703619812703</c:v>
                </c:pt>
                <c:pt idx="114">
                  <c:v>-0.40581762222710016</c:v>
                </c:pt>
                <c:pt idx="115">
                  <c:v>-0.44951127433960875</c:v>
                </c:pt>
                <c:pt idx="116">
                  <c:v>-0.49253336053853108</c:v>
                </c:pt>
                <c:pt idx="117">
                  <c:v>-0.53471147998748902</c:v>
                </c:pt>
                <c:pt idx="118">
                  <c:v>-0.57587627743644088</c:v>
                </c:pt>
                <c:pt idx="119">
                  <c:v>-0.61586224354015628</c:v>
                </c:pt>
                <c:pt idx="120">
                  <c:v>-0.65450849718747328</c:v>
                </c:pt>
                <c:pt idx="121">
                  <c:v>-0.69165954604638125</c:v>
                </c:pt>
                <c:pt idx="122">
                  <c:v>-0.72716602163554089</c:v>
                </c:pt>
                <c:pt idx="123">
                  <c:v>-0.76088538535647532</c:v>
                </c:pt>
                <c:pt idx="124">
                  <c:v>-0.79268260206154473</c:v>
                </c:pt>
                <c:pt idx="125">
                  <c:v>-0.82243077789047125</c:v>
                </c:pt>
                <c:pt idx="126">
                  <c:v>-0.85001175928165751</c:v>
                </c:pt>
                <c:pt idx="127">
                  <c:v>-0.87531669025314351</c:v>
                </c:pt>
                <c:pt idx="128">
                  <c:v>-0.89824652525076387</c:v>
                </c:pt>
                <c:pt idx="129">
                  <c:v>-0.91871249507694364</c:v>
                </c:pt>
                <c:pt idx="130">
                  <c:v>-0.93663652364155503</c:v>
                </c:pt>
                <c:pt idx="131">
                  <c:v>-0.95195159351524872</c:v>
                </c:pt>
                <c:pt idx="132">
                  <c:v>-0.96460205851447967</c:v>
                </c:pt>
                <c:pt idx="133">
                  <c:v>-0.9745439018048816</c:v>
                </c:pt>
                <c:pt idx="134">
                  <c:v>-0.9817449382744462</c:v>
                </c:pt>
                <c:pt idx="135">
                  <c:v>-0.98618496019883828</c:v>
                </c:pt>
                <c:pt idx="136">
                  <c:v>-0.98785582549681494</c:v>
                </c:pt>
                <c:pt idx="137">
                  <c:v>-0.98676148815276243</c:v>
                </c:pt>
                <c:pt idx="138">
                  <c:v>-0.98291797066447173</c:v>
                </c:pt>
                <c:pt idx="139">
                  <c:v>-0.97635327865606469</c:v>
                </c:pt>
                <c:pt idx="140">
                  <c:v>-0.96710725807709097</c:v>
                </c:pt>
                <c:pt idx="141">
                  <c:v>-0.95523139568786475</c:v>
                </c:pt>
                <c:pt idx="142">
                  <c:v>-0.94078856380675058</c:v>
                </c:pt>
                <c:pt idx="143">
                  <c:v>-0.9238527105659915</c:v>
                </c:pt>
                <c:pt idx="144">
                  <c:v>-0.90450849718747384</c:v>
                </c:pt>
                <c:pt idx="145">
                  <c:v>-0.88285088404726797</c:v>
                </c:pt>
                <c:pt idx="146">
                  <c:v>-0.85898466754661262</c:v>
                </c:pt>
                <c:pt idx="147">
                  <c:v>-0.83302397004599282</c:v>
                </c:pt>
                <c:pt idx="148">
                  <c:v>-0.80509168534696585</c:v>
                </c:pt>
                <c:pt idx="149">
                  <c:v>-0.77531888242227898</c:v>
                </c:pt>
                <c:pt idx="150">
                  <c:v>-0.74384417029756877</c:v>
                </c:pt>
                <c:pt idx="151">
                  <c:v>-0.71081302717651629</c:v>
                </c:pt>
                <c:pt idx="152">
                  <c:v>-0.67637709707485949</c:v>
                </c:pt>
                <c:pt idx="153">
                  <c:v>-0.64069345738631223</c:v>
                </c:pt>
                <c:pt idx="154">
                  <c:v>-0.60392386094436779</c:v>
                </c:pt>
                <c:pt idx="155">
                  <c:v>-0.5662339562675619</c:v>
                </c:pt>
                <c:pt idx="156">
                  <c:v>-0.52779248978140403</c:v>
                </c:pt>
                <c:pt idx="157">
                  <c:v>-0.48877049389734067</c:v>
                </c:pt>
                <c:pt idx="158">
                  <c:v>-0.4493404648973508</c:v>
                </c:pt>
                <c:pt idx="159">
                  <c:v>-0.40967553462181666</c:v>
                </c:pt>
                <c:pt idx="160">
                  <c:v>-0.36994863998783567</c:v>
                </c:pt>
                <c:pt idx="161">
                  <c:v>-0.33033169437509707</c:v>
                </c:pt>
                <c:pt idx="162">
                  <c:v>-0.29099476490671056</c:v>
                </c:pt>
                <c:pt idx="163">
                  <c:v>-0.25210525962302721</c:v>
                </c:pt>
                <c:pt idx="164">
                  <c:v>-0.21382712849768151</c:v>
                </c:pt>
                <c:pt idx="165">
                  <c:v>-0.17632008217704659</c:v>
                </c:pt>
                <c:pt idx="166">
                  <c:v>-0.13973883223733863</c:v>
                </c:pt>
                <c:pt idx="167">
                  <c:v>-0.10423235664817831</c:v>
                </c:pt>
                <c:pt idx="168">
                  <c:v>-6.9943194008044607E-2</c:v>
                </c:pt>
                <c:pt idx="169">
                  <c:v>-3.7006769976292264E-2</c:v>
                </c:pt>
                <c:pt idx="170">
                  <c:v>-5.5507591689962776E-3</c:v>
                </c:pt>
                <c:pt idx="171">
                  <c:v>2.4305514387458038E-2</c:v>
                </c:pt>
                <c:pt idx="172">
                  <c:v>5.2451635339515523E-2</c:v>
                </c:pt>
                <c:pt idx="173">
                  <c:v>7.8786610923319456E-2</c:v>
                </c:pt>
                <c:pt idx="174">
                  <c:v>0.10321933822802637</c:v>
                </c:pt>
                <c:pt idx="175">
                  <c:v>0.12566902254607687</c:v>
                </c:pt>
                <c:pt idx="176">
                  <c:v>0.14606554478973011</c:v>
                </c:pt>
                <c:pt idx="177">
                  <c:v>0.16434977620181079</c:v>
                </c:pt>
                <c:pt idx="178">
                  <c:v>0.18047383884586665</c:v>
                </c:pt>
                <c:pt idx="179">
                  <c:v>0.19440131062555172</c:v>
                </c:pt>
                <c:pt idx="180">
                  <c:v>0.20610737385376338</c:v>
                </c:pt>
                <c:pt idx="181">
                  <c:v>0.21557890666749574</c:v>
                </c:pt>
                <c:pt idx="182">
                  <c:v>0.22281451686327169</c:v>
                </c:pt>
                <c:pt idx="183">
                  <c:v>0.22782451800892867</c:v>
                </c:pt>
                <c:pt idx="184">
                  <c:v>0.23063084796915945</c:v>
                </c:pt>
                <c:pt idx="185">
                  <c:v>0.23126693026314998</c:v>
                </c:pt>
                <c:pt idx="186">
                  <c:v>0.22977747895152731</c:v>
                </c:pt>
                <c:pt idx="187">
                  <c:v>0.22621824802531565</c:v>
                </c:pt>
                <c:pt idx="188">
                  <c:v>0.22065572654031287</c:v>
                </c:pt>
                <c:pt idx="189">
                  <c:v>0.21316678100492908</c:v>
                </c:pt>
                <c:pt idx="190">
                  <c:v>0.20383824678683848</c:v>
                </c:pt>
                <c:pt idx="191">
                  <c:v>0.19276647055244009</c:v>
                </c:pt>
                <c:pt idx="192">
                  <c:v>0.18005680599195573</c:v>
                </c:pt>
                <c:pt idx="193">
                  <c:v>0.16582306531086788</c:v>
                </c:pt>
                <c:pt idx="194">
                  <c:v>0.15018692918411347</c:v>
                </c:pt>
                <c:pt idx="195">
                  <c:v>0.13327731807204815</c:v>
                </c:pt>
                <c:pt idx="196">
                  <c:v>0.11522972798565914</c:v>
                </c:pt>
                <c:pt idx="197">
                  <c:v>9.6185533961882841E-2</c:v>
                </c:pt>
                <c:pt idx="198">
                  <c:v>7.6291264667357597E-2</c:v>
                </c:pt>
                <c:pt idx="199">
                  <c:v>5.5697851689807829E-2</c:v>
                </c:pt>
                <c:pt idx="200">
                  <c:v>3.4559857199638666E-2</c:v>
                </c:pt>
                <c:pt idx="201">
                  <c:v>1.3034683769903632E-2</c:v>
                </c:pt>
                <c:pt idx="202">
                  <c:v>-8.7182297702215888E-3</c:v>
                </c:pt>
                <c:pt idx="203">
                  <c:v>-3.0538222505186754E-2</c:v>
                </c:pt>
                <c:pt idx="204">
                  <c:v>-5.2264231633825958E-2</c:v>
                </c:pt>
                <c:pt idx="205">
                  <c:v>-7.3735614679528244E-2</c:v>
                </c:pt>
                <c:pt idx="206">
                  <c:v>-9.479296967836115E-2</c:v>
                </c:pt>
                <c:pt idx="207">
                  <c:v>-0.11527894932355043</c:v>
                </c:pt>
                <c:pt idx="208">
                  <c:v>-0.13503906507412972</c:v>
                </c:pt>
                <c:pt idx="209">
                  <c:v>-0.15392247728451247</c:v>
                </c:pt>
                <c:pt idx="210">
                  <c:v>-0.17178276747988494</c:v>
                </c:pt>
                <c:pt idx="211">
                  <c:v>-0.18847868898929965</c:v>
                </c:pt>
                <c:pt idx="212">
                  <c:v>-0.20387489225394947</c:v>
                </c:pt>
                <c:pt idx="213">
                  <c:v>-0.21784262125147674</c:v>
                </c:pt>
                <c:pt idx="214">
                  <c:v>-0.23026037761806475</c:v>
                </c:pt>
                <c:pt idx="215">
                  <c:v>-0.24101454920752735</c:v>
                </c:pt>
                <c:pt idx="216">
                  <c:v>-0.24999999999999994</c:v>
                </c:pt>
                <c:pt idx="217">
                  <c:v>-0.25712061846132717</c:v>
                </c:pt>
                <c:pt idx="218">
                  <c:v>-0.26228982165681314</c:v>
                </c:pt>
                <c:pt idx="219">
                  <c:v>-0.26543101263875557</c:v>
                </c:pt>
                <c:pt idx="220">
                  <c:v>-0.26647798885505392</c:v>
                </c:pt>
                <c:pt idx="221">
                  <c:v>-0.26537529956501216</c:v>
                </c:pt>
                <c:pt idx="222">
                  <c:v>-0.26207855049712953</c:v>
                </c:pt>
                <c:pt idx="223">
                  <c:v>-0.25655465424098134</c:v>
                </c:pt>
                <c:pt idx="224">
                  <c:v>-0.2487820251299121</c:v>
                </c:pt>
                <c:pt idx="225">
                  <c:v>-0.23875071764202549</c:v>
                </c:pt>
                <c:pt idx="226">
                  <c:v>-0.22646250762239883</c:v>
                </c:pt>
                <c:pt idx="227">
                  <c:v>-0.21193091590836904</c:v>
                </c:pt>
                <c:pt idx="228">
                  <c:v>-0.1951811742206665</c:v>
                </c:pt>
                <c:pt idx="229">
                  <c:v>-0.17625013346479945</c:v>
                </c:pt>
                <c:pt idx="230">
                  <c:v>-0.15518611486803563</c:v>
                </c:pt>
                <c:pt idx="231">
                  <c:v>-0.13204870465620816</c:v>
                </c:pt>
                <c:pt idx="232">
                  <c:v>-0.10690849325003438</c:v>
                </c:pt>
                <c:pt idx="233">
                  <c:v>-7.9846760231336078E-2</c:v>
                </c:pt>
                <c:pt idx="234">
                  <c:v>-5.0955106594200217E-2</c:v>
                </c:pt>
                <c:pt idx="235">
                  <c:v>-2.0335036053345634E-2</c:v>
                </c:pt>
                <c:pt idx="236">
                  <c:v>1.1902512569370804E-2</c:v>
                </c:pt>
                <c:pt idx="237">
                  <c:v>4.5637679620586347E-2</c:v>
                </c:pt>
                <c:pt idx="238">
                  <c:v>8.0742243065656027E-2</c:v>
                </c:pt>
                <c:pt idx="239">
                  <c:v>0.11708021841024363</c:v>
                </c:pt>
                <c:pt idx="240">
                  <c:v>0.15450849718747289</c:v>
                </c:pt>
                <c:pt idx="241">
                  <c:v>0.19287752091646951</c:v>
                </c:pt>
                <c:pt idx="242">
                  <c:v>0.23203198726475607</c:v>
                </c:pt>
                <c:pt idx="243">
                  <c:v>0.27181158498957214</c:v>
                </c:pt>
                <c:pt idx="244">
                  <c:v>0.31205175409238461</c:v>
                </c:pt>
                <c:pt idx="245">
                  <c:v>0.35258446749751632</c:v>
                </c:pt>
                <c:pt idx="246">
                  <c:v>0.39323903046035741</c:v>
                </c:pt>
                <c:pt idx="247">
                  <c:v>0.43384289382367963</c:v>
                </c:pt>
                <c:pt idx="248">
                  <c:v>0.47422247717255045</c:v>
                </c:pt>
                <c:pt idx="249">
                  <c:v>0.51420399788946924</c:v>
                </c:pt>
                <c:pt idx="250">
                  <c:v>0.55361430208206464</c:v>
                </c:pt>
                <c:pt idx="251">
                  <c:v>0.59228169334592307</c:v>
                </c:pt>
                <c:pt idx="252">
                  <c:v>0.6300367553350501</c:v>
                </c:pt>
                <c:pt idx="253">
                  <c:v>0.66671316414205184</c:v>
                </c:pt>
                <c:pt idx="254">
                  <c:v>0.70214848653907347</c:v>
                </c:pt>
                <c:pt idx="255">
                  <c:v>0.73618496019883839</c:v>
                </c:pt>
                <c:pt idx="256">
                  <c:v>0.76867025210227613</c:v>
                </c:pt>
                <c:pt idx="257">
                  <c:v>0.79945819144480601</c:v>
                </c:pt>
                <c:pt idx="258">
                  <c:v>0.82840947347699723</c:v>
                </c:pt>
                <c:pt idx="259">
                  <c:v>0.8553923308562299</c:v>
                </c:pt>
                <c:pt idx="260">
                  <c:v>0.88028316924362571</c:v>
                </c:pt>
                <c:pt idx="261">
                  <c:v>0.90296716405403754</c:v>
                </c:pt>
                <c:pt idx="262">
                  <c:v>0.92333881545550045</c:v>
                </c:pt>
                <c:pt idx="263">
                  <c:v>0.9413024589172424</c:v>
                </c:pt>
                <c:pt idx="264">
                  <c:v>0.9567727288213006</c:v>
                </c:pt>
                <c:pt idx="265">
                  <c:v>0.96967497288073279</c:v>
                </c:pt>
                <c:pt idx="266">
                  <c:v>0.9799456153464462</c:v>
                </c:pt>
                <c:pt idx="267">
                  <c:v>0.98753246723346666</c:v>
                </c:pt>
                <c:pt idx="268">
                  <c:v>0.9923949820549216</c:v>
                </c:pt>
                <c:pt idx="269">
                  <c:v>0.99450445581681735</c:v>
                </c:pt>
                <c:pt idx="270">
                  <c:v>0.99384417029756889</c:v>
                </c:pt>
                <c:pt idx="271">
                  <c:v>0.99040947891188946</c:v>
                </c:pt>
                <c:pt idx="272">
                  <c:v>0.98420783473768791</c:v>
                </c:pt>
                <c:pt idx="273">
                  <c:v>0.97525876056574123</c:v>
                </c:pt>
                <c:pt idx="274">
                  <c:v>0.96359376111369377</c:v>
                </c:pt>
                <c:pt idx="275">
                  <c:v>0.94925617782705096</c:v>
                </c:pt>
                <c:pt idx="276">
                  <c:v>0.93230098696887764</c:v>
                </c:pt>
                <c:pt idx="277">
                  <c:v>0.91279454197555254</c:v>
                </c:pt>
                <c:pt idx="278">
                  <c:v>0.89081426132681396</c:v>
                </c:pt>
                <c:pt idx="279">
                  <c:v>0.86644826344311743</c:v>
                </c:pt>
                <c:pt idx="280">
                  <c:v>0.83979495038079</c:v>
                </c:pt>
                <c:pt idx="281">
                  <c:v>0.8109625423442568</c:v>
                </c:pt>
                <c:pt idx="282">
                  <c:v>0.78006856527361412</c:v>
                </c:pt>
                <c:pt idx="283">
                  <c:v>0.74723929399381217</c:v>
                </c:pt>
                <c:pt idx="284">
                  <c:v>0.71260915362759336</c:v>
                </c:pt>
                <c:pt idx="285">
                  <c:v>0.67632008217704565</c:v>
                </c:pt>
                <c:pt idx="286">
                  <c:v>0.63852085736725051</c:v>
                </c:pt>
                <c:pt idx="287">
                  <c:v>0.59936639101896372</c:v>
                </c:pt>
                <c:pt idx="288">
                  <c:v>0.55901699437494756</c:v>
                </c:pt>
                <c:pt idx="289">
                  <c:v>0.51763761794545249</c:v>
                </c:pt>
                <c:pt idx="290">
                  <c:v>0.47539706956195205</c:v>
                </c:pt>
                <c:pt idx="291">
                  <c:v>0.432467214433844</c:v>
                </c:pt>
                <c:pt idx="292">
                  <c:v>0.38902216108994769</c:v>
                </c:pt>
                <c:pt idx="293">
                  <c:v>0.34523743715489374</c:v>
                </c:pt>
                <c:pt idx="294">
                  <c:v>0.30128915895944663</c:v>
                </c:pt>
                <c:pt idx="295">
                  <c:v>0.2573531990134118</c:v>
                </c:pt>
                <c:pt idx="296">
                  <c:v>0.2136043553795956</c:v>
                </c:pt>
                <c:pt idx="297">
                  <c:v>0.17021552697761844</c:v>
                </c:pt>
                <c:pt idx="298">
                  <c:v>0.1273568988169633</c:v>
                </c:pt>
                <c:pt idx="299">
                  <c:v>8.5195141109822542E-2</c:v>
                </c:pt>
                <c:pt idx="300">
                  <c:v>4.3892626146236846E-2</c:v>
                </c:pt>
                <c:pt idx="301">
                  <c:v>3.6066667270432395E-3</c:v>
                </c:pt>
                <c:pt idx="302">
                  <c:v>-3.5511220155315104E-2</c:v>
                </c:pt>
                <c:pt idx="303">
                  <c:v>-7.3316020821453998E-2</c:v>
                </c:pt>
                <c:pt idx="304">
                  <c:v>-0.10966990016932474</c:v>
                </c:pt>
                <c:pt idx="305">
                  <c:v>-0.144442841429685</c:v>
                </c:pt>
                <c:pt idx="306">
                  <c:v>-0.17751324731769993</c:v>
                </c:pt>
                <c:pt idx="307">
                  <c:v>-0.20876849967406491</c:v>
                </c:pt>
                <c:pt idx="308">
                  <c:v>-0.23810547489156361</c:v>
                </c:pt>
                <c:pt idx="309">
                  <c:v>-0.26543101263875574</c:v>
                </c:pt>
                <c:pt idx="310">
                  <c:v>-0.29066233562030408</c:v>
                </c:pt>
                <c:pt idx="311">
                  <c:v>-0.31372741835227358</c:v>
                </c:pt>
                <c:pt idx="312">
                  <c:v>-0.33456530317942879</c:v>
                </c:pt>
                <c:pt idx="313">
                  <c:v>-0.35312636201882358</c:v>
                </c:pt>
                <c:pt idx="314">
                  <c:v>-0.36937250257865162</c:v>
                </c:pt>
                <c:pt idx="315">
                  <c:v>-0.38327731807204735</c:v>
                </c:pt>
                <c:pt idx="316">
                  <c:v>-0.39482617972103262</c:v>
                </c:pt>
                <c:pt idx="317">
                  <c:v>-0.4040162716247111</c:v>
                </c:pt>
                <c:pt idx="318">
                  <c:v>-0.4108565678467872</c:v>
                </c:pt>
                <c:pt idx="319">
                  <c:v>-0.41536775185913366</c:v>
                </c:pt>
                <c:pt idx="320">
                  <c:v>-0.41758207875912767</c:v>
                </c:pt>
                <c:pt idx="321">
                  <c:v>-0.41754318095737847</c:v>
                </c:pt>
                <c:pt idx="322">
                  <c:v>-0.41530581830799196</c:v>
                </c:pt>
                <c:pt idx="323">
                  <c:v>-0.41093557392427621</c:v>
                </c:pt>
                <c:pt idx="324">
                  <c:v>-0.40450849718747378</c:v>
                </c:pt>
                <c:pt idx="325">
                  <c:v>-0.39611069571342605</c:v>
                </c:pt>
                <c:pt idx="326">
                  <c:v>-0.38583787829079835</c:v>
                </c:pt>
                <c:pt idx="327">
                  <c:v>-0.37379485104335153</c:v>
                </c:pt>
                <c:pt idx="328">
                  <c:v>-0.36009496929665719</c:v>
                </c:pt>
                <c:pt idx="329">
                  <c:v>-0.34485954784539952</c:v>
                </c:pt>
                <c:pt idx="330">
                  <c:v>-0.3282172325201157</c:v>
                </c:pt>
                <c:pt idx="331">
                  <c:v>-0.31030333614061245</c:v>
                </c:pt>
                <c:pt idx="332">
                  <c:v>-0.29125914211683612</c:v>
                </c:pt>
                <c:pt idx="333">
                  <c:v>-0.27123117911542649</c:v>
                </c:pt>
                <c:pt idx="334">
                  <c:v>-0.25037047035109306</c:v>
                </c:pt>
                <c:pt idx="335">
                  <c:v>-0.22883176118542747</c:v>
                </c:pt>
                <c:pt idx="336">
                  <c:v>-0.20677272882130016</c:v>
                </c:pt>
                <c:pt idx="337">
                  <c:v>-0.18435317796813791</c:v>
                </c:pt>
                <c:pt idx="338">
                  <c:v>-0.16173422642140031</c:v>
                </c:pt>
                <c:pt idx="339">
                  <c:v>-0.13907748454871843</c:v>
                </c:pt>
                <c:pt idx="340">
                  <c:v>-0.11654423270443472</c:v>
                </c:pt>
                <c:pt idx="341">
                  <c:v>-9.4294600604315687E-2</c:v>
                </c:pt>
                <c:pt idx="342">
                  <c:v>-7.248675268230037E-2</c:v>
                </c:pt>
                <c:pt idx="343">
                  <c:v>-5.127608342184764E-2</c:v>
                </c:pt>
                <c:pt idx="344">
                  <c:v>-3.081442660546202E-2</c:v>
                </c:pt>
                <c:pt idx="345">
                  <c:v>-1.1249282357974011E-2</c:v>
                </c:pt>
                <c:pt idx="346">
                  <c:v>7.2769342278599103E-3</c:v>
                </c:pt>
                <c:pt idx="347">
                  <c:v>2.4627619200412398E-2</c:v>
                </c:pt>
                <c:pt idx="348">
                  <c:v>4.0672677033191884E-2</c:v>
                </c:pt>
                <c:pt idx="349">
                  <c:v>5.528918566496549E-2</c:v>
                </c:pt>
                <c:pt idx="350">
                  <c:v>6.8362026034569146E-2</c:v>
                </c:pt>
                <c:pt idx="351">
                  <c:v>7.9784473022381563E-2</c:v>
                </c:pt>
                <c:pt idx="352">
                  <c:v>8.9458744898783304E-2</c:v>
                </c:pt>
                <c:pt idx="353">
                  <c:v>9.7296508582585761E-2</c:v>
                </c:pt>
                <c:pt idx="354">
                  <c:v>0.10321933822802654</c:v>
                </c:pt>
                <c:pt idx="355">
                  <c:v>0.10715912488681006</c:v>
                </c:pt>
                <c:pt idx="356">
                  <c:v>0.10905843523046294</c:v>
                </c:pt>
                <c:pt idx="357">
                  <c:v>0.10887081756688743</c:v>
                </c:pt>
                <c:pt idx="358">
                  <c:v>0.10656105364229995</c:v>
                </c:pt>
                <c:pt idx="359">
                  <c:v>0.10210535498429457</c:v>
                </c:pt>
                <c:pt idx="360">
                  <c:v>9.5491502812526385E-2</c:v>
                </c:pt>
                <c:pt idx="361">
                  <c:v>8.6718930818904416E-2</c:v>
                </c:pt>
                <c:pt idx="362">
                  <c:v>7.5798750398073322E-2</c:v>
                </c:pt>
                <c:pt idx="363">
                  <c:v>6.2753718189856644E-2</c:v>
                </c:pt>
                <c:pt idx="364">
                  <c:v>4.7618146076940093E-2</c:v>
                </c:pt>
                <c:pt idx="365">
                  <c:v>3.0437754061971023E-2</c:v>
                </c:pt>
                <c:pt idx="366">
                  <c:v>1.1269466727116817E-2</c:v>
                </c:pt>
                <c:pt idx="367">
                  <c:v>-9.8188457454667644E-3</c:v>
                </c:pt>
                <c:pt idx="368">
                  <c:v>-3.2748680743086289E-2</c:v>
                </c:pt>
                <c:pt idx="369">
                  <c:v>-5.74312690681692E-2</c:v>
                </c:pt>
                <c:pt idx="370">
                  <c:v>-8.3767991689111143E-2</c:v>
                </c:pt>
                <c:pt idx="371">
                  <c:v>-0.1116508453767639</c:v>
                </c:pt>
                <c:pt idx="372">
                  <c:v>-0.14096295496814637</c:v>
                </c:pt>
                <c:pt idx="373">
                  <c:v>-0.1715791297712671</c:v>
                </c:pt>
                <c:pt idx="374">
                  <c:v>-0.20336646140916165</c:v>
                </c:pt>
                <c:pt idx="375">
                  <c:v>-0.23618496019883739</c:v>
                </c:pt>
                <c:pt idx="376">
                  <c:v>-0.26988822697236436</c:v>
                </c:pt>
                <c:pt idx="377">
                  <c:v>-0.30432415707402116</c:v>
                </c:pt>
                <c:pt idx="378">
                  <c:v>-0.3393356731100946</c:v>
                </c:pt>
                <c:pt idx="379">
                  <c:v>-0.3747614828870704</c:v>
                </c:pt>
                <c:pt idx="380">
                  <c:v>-0.41043685885067194</c:v>
                </c:pt>
                <c:pt idx="381">
                  <c:v>-0.44619443523273555</c:v>
                </c:pt>
                <c:pt idx="382">
                  <c:v>-0.48186501902603612</c:v>
                </c:pt>
                <c:pt idx="383">
                  <c:v>-0.51727841083902659</c:v>
                </c:pt>
                <c:pt idx="384">
                  <c:v>-0.55226423163382565</c:v>
                </c:pt>
                <c:pt idx="385">
                  <c:v>-0.58665275132124406</c:v>
                </c:pt>
                <c:pt idx="386">
                  <c:v>-0.62027571517712066</c:v>
                </c:pt>
                <c:pt idx="387">
                  <c:v>-0.65296716405403887</c:v>
                </c:pt>
                <c:pt idx="388">
                  <c:v>-0.68456424439209185</c:v>
                </c:pt>
                <c:pt idx="389">
                  <c:v>-0.71490800408144439</c:v>
                </c:pt>
                <c:pt idx="390">
                  <c:v>-0.74384417029756744</c:v>
                </c:pt>
                <c:pt idx="391">
                  <c:v>-0.77122390551735054</c:v>
                </c:pt>
                <c:pt idx="392">
                  <c:v>-0.79690453802973149</c:v>
                </c:pt>
                <c:pt idx="393">
                  <c:v>-0.82075026337826662</c:v>
                </c:pt>
                <c:pt idx="394">
                  <c:v>-0.84263281331385853</c:v>
                </c:pt>
                <c:pt idx="395">
                  <c:v>-0.86243208899358548</c:v>
                </c:pt>
                <c:pt idx="396">
                  <c:v>-0.88003675533505121</c:v>
                </c:pt>
                <c:pt idx="397">
                  <c:v>-0.89534479362430175</c:v>
                </c:pt>
                <c:pt idx="398">
                  <c:v>-0.90826400967806453</c:v>
                </c:pt>
                <c:pt idx="399">
                  <c:v>-0.91871249507694319</c:v>
                </c:pt>
                <c:pt idx="400">
                  <c:v>-0.92661903921425481</c:v>
                </c:pt>
                <c:pt idx="401">
                  <c:v>-0.93192349014408982</c:v>
                </c:pt>
                <c:pt idx="402">
                  <c:v>-0.93457706246108718</c:v>
                </c:pt>
                <c:pt idx="403">
                  <c:v>-0.93454259070176793</c:v>
                </c:pt>
                <c:pt idx="404">
                  <c:v>-0.93179472702213118</c:v>
                </c:pt>
                <c:pt idx="405">
                  <c:v>-0.92632008217704587</c:v>
                </c:pt>
                <c:pt idx="406">
                  <c:v>-0.91811730910262446</c:v>
                </c:pt>
                <c:pt idx="407">
                  <c:v>-0.90719712868179303</c:v>
                </c:pt>
                <c:pt idx="408">
                  <c:v>-0.89358229755437701</c:v>
                </c:pt>
                <c:pt idx="409">
                  <c:v>-0.87730751811477714</c:v>
                </c:pt>
                <c:pt idx="410">
                  <c:v>-0.85841929112143989</c:v>
                </c:pt>
                <c:pt idx="411">
                  <c:v>-0.83697571162131623</c:v>
                </c:pt>
                <c:pt idx="412">
                  <c:v>-0.81304620916816184</c:v>
                </c:pt>
                <c:pt idx="413">
                  <c:v>-0.78671123358435679</c:v>
                </c:pt>
                <c:pt idx="414">
                  <c:v>-0.75806188778074868</c:v>
                </c:pt>
                <c:pt idx="415">
                  <c:v>-0.72719950940636635</c:v>
                </c:pt>
                <c:pt idx="416">
                  <c:v>-0.6942352033487541</c:v>
                </c:pt>
                <c:pt idx="417">
                  <c:v>-0.65928932734452128</c:v>
                </c:pt>
                <c:pt idx="418">
                  <c:v>-0.6224909331877484</c:v>
                </c:pt>
                <c:pt idx="419">
                  <c:v>-0.58397716623973461</c:v>
                </c:pt>
                <c:pt idx="420">
                  <c:v>-0.54389262614623624</c:v>
                </c:pt>
                <c:pt idx="421">
                  <c:v>-0.50238869185695667</c:v>
                </c:pt>
                <c:pt idx="422">
                  <c:v>-0.45962281421547047</c:v>
                </c:pt>
                <c:pt idx="423">
                  <c:v>-0.41575777954544868</c:v>
                </c:pt>
                <c:pt idx="424">
                  <c:v>-0.37096094779983474</c:v>
                </c:pt>
                <c:pt idx="425">
                  <c:v>-0.3254034689632706</c:v>
                </c:pt>
                <c:pt idx="426">
                  <c:v>-0.27925948150359992</c:v>
                </c:pt>
                <c:pt idx="427">
                  <c:v>-0.23270529675539639</c:v>
                </c:pt>
                <c:pt idx="428">
                  <c:v>-0.18591857318665087</c:v>
                </c:pt>
                <c:pt idx="429">
                  <c:v>-0.13907748454871793</c:v>
                </c:pt>
                <c:pt idx="430">
                  <c:v>-9.2359885939186842E-2</c:v>
                </c:pt>
                <c:pt idx="431">
                  <c:v>-4.5942481817052058E-2</c:v>
                </c:pt>
                <c:pt idx="432">
                  <c:v>-7.7715611723760958E-16</c:v>
                </c:pt>
                <c:pt idx="433">
                  <c:v>4.5295624355995323E-2</c:v>
                </c:pt>
                <c:pt idx="434">
                  <c:v>8.9776050843277028E-2</c:v>
                </c:pt>
                <c:pt idx="435">
                  <c:v>0.13327731807204729</c:v>
                </c:pt>
                <c:pt idx="436">
                  <c:v>0.17564060632649203</c:v>
                </c:pt>
                <c:pt idx="437">
                  <c:v>0.21671297491675495</c:v>
                </c:pt>
                <c:pt idx="438">
                  <c:v>0.25634807065931436</c:v>
                </c:pt>
                <c:pt idx="439">
                  <c:v>0.29440680405929809</c:v>
                </c:pt>
                <c:pt idx="440">
                  <c:v>0.33075798992566163</c:v>
                </c:pt>
                <c:pt idx="441">
                  <c:v>0.36527894932355043</c:v>
                </c:pt>
                <c:pt idx="442">
                  <c:v>0.39785606995674117</c:v>
                </c:pt>
                <c:pt idx="443">
                  <c:v>0.42838532227552595</c:v>
                </c:pt>
                <c:pt idx="444">
                  <c:v>0.45677272882130021</c:v>
                </c:pt>
                <c:pt idx="445">
                  <c:v>0.48293478454688987</c:v>
                </c:pt>
                <c:pt idx="446">
                  <c:v>0.50679882609063109</c:v>
                </c:pt>
                <c:pt idx="447">
                  <c:v>0.52830334823082503</c:v>
                </c:pt>
                <c:pt idx="448">
                  <c:v>0.54739826600461194</c:v>
                </c:pt>
                <c:pt idx="449">
                  <c:v>0.564045121239938</c:v>
                </c:pt>
                <c:pt idx="450">
                  <c:v>0.57821723252011481</c:v>
                </c:pt>
                <c:pt idx="451">
                  <c:v>0.58989978787598518</c:v>
                </c:pt>
                <c:pt idx="452">
                  <c:v>0.59908987977966455</c:v>
                </c:pt>
                <c:pt idx="453">
                  <c:v>0.60579648229485517</c:v>
                </c:pt>
                <c:pt idx="454">
                  <c:v>0.61004037052042004</c:v>
                </c:pt>
                <c:pt idx="455">
                  <c:v>0.61185398274491554</c:v>
                </c:pt>
                <c:pt idx="456">
                  <c:v>0.61128122600877444</c:v>
                </c:pt>
                <c:pt idx="457">
                  <c:v>0.6083772260463487</c:v>
                </c:pt>
                <c:pt idx="458">
                  <c:v>0.60320802285086406</c:v>
                </c:pt>
                <c:pt idx="459">
                  <c:v>0.59585021337001998</c:v>
                </c:pt>
                <c:pt idx="460">
                  <c:v>0.5863905430973898</c:v>
                </c:pt>
                <c:pt idx="461">
                  <c:v>0.57492544857347305</c:v>
                </c:pt>
                <c:pt idx="462">
                  <c:v>0.56156055304920138</c:v>
                </c:pt>
                <c:pt idx="463">
                  <c:v>0.54641011779263393</c:v>
                </c:pt>
                <c:pt idx="464">
                  <c:v>0.52959645173537218</c:v>
                </c:pt>
                <c:pt idx="465">
                  <c:v>0.51124928235797507</c:v>
                </c:pt>
                <c:pt idx="466">
                  <c:v>0.49150509090205174</c:v>
                </c:pt>
                <c:pt idx="467">
                  <c:v>0.47050641517037406</c:v>
                </c:pt>
                <c:pt idx="468">
                  <c:v>0.44840112333371074</c:v>
                </c:pt>
                <c:pt idx="469">
                  <c:v>0.42534166230419679</c:v>
                </c:pt>
                <c:pt idx="470">
                  <c:v>0.40148428435838523</c:v>
                </c:pt>
                <c:pt idx="471">
                  <c:v>0.37698825579891859</c:v>
                </c:pt>
                <c:pt idx="472">
                  <c:v>0.35201505153068186</c:v>
                </c:pt>
                <c:pt idx="473">
                  <c:v>0.32672753949562744</c:v>
                </c:pt>
                <c:pt idx="474">
                  <c:v>0.30128915895944663</c:v>
                </c:pt>
                <c:pt idx="475">
                  <c:v>0.27586309667267983</c:v>
                </c:pt>
                <c:pt idx="476">
                  <c:v>0.25061146493886316</c:v>
                </c:pt>
                <c:pt idx="477">
                  <c:v>0.22569448561254041</c:v>
                </c:pt>
                <c:pt idx="478">
                  <c:v>0.20126968402053014</c:v>
                </c:pt>
                <c:pt idx="479">
                  <c:v>0.17749109675107841</c:v>
                </c:pt>
                <c:pt idx="480">
                  <c:v>0.15450849718747514</c:v>
                </c:pt>
                <c:pt idx="481">
                  <c:v>0.13246664257563473</c:v>
                </c:pt>
                <c:pt idx="482">
                  <c:v>0.1115045463098821</c:v>
                </c:pt>
                <c:pt idx="483">
                  <c:v>9.1754778997617914E-2</c:v>
                </c:pt>
                <c:pt idx="484">
                  <c:v>7.3342801722893702E-2</c:v>
                </c:pt>
                <c:pt idx="485">
                  <c:v>5.6386334771495017E-2</c:v>
                </c:pt>
                <c:pt idx="486">
                  <c:v>4.0994764906710279E-2</c:v>
                </c:pt>
                <c:pt idx="487">
                  <c:v>2.7268594096718557E-2</c:v>
                </c:pt>
                <c:pt idx="488">
                  <c:v>1.5298932391837439E-2</c:v>
                </c:pt>
                <c:pt idx="489">
                  <c:v>5.1670374343427694E-3</c:v>
                </c:pt>
                <c:pt idx="490">
                  <c:v>-3.0560971443526763E-3</c:v>
                </c:pt>
                <c:pt idx="491">
                  <c:v>-9.3101024230700657E-3</c:v>
                </c:pt>
                <c:pt idx="492">
                  <c:v>-1.354554221932619E-2</c:v>
                </c:pt>
                <c:pt idx="493">
                  <c:v>-1.5724166936688933E-2</c:v>
                </c:pt>
                <c:pt idx="494">
                  <c:v>-1.5819111985377998E-2</c:v>
                </c:pt>
                <c:pt idx="495">
                  <c:v>-1.3815039801161721E-2</c:v>
                </c:pt>
                <c:pt idx="496">
                  <c:v>-9.7082247630093654E-3</c:v>
                </c:pt>
                <c:pt idx="497">
                  <c:v>-3.5065805888078172E-3</c:v>
                </c:pt>
                <c:pt idx="498">
                  <c:v>4.7703699306655412E-3</c:v>
                </c:pt>
                <c:pt idx="499">
                  <c:v>1.5091582717745577E-2</c:v>
                </c:pt>
                <c:pt idx="500">
                  <c:v>2.7414637291181487E-2</c:v>
                </c:pt>
                <c:pt idx="501">
                  <c:v>4.1685938045262938E-2</c:v>
                </c:pt>
                <c:pt idx="502">
                  <c:v>5.7840970947823478E-2</c:v>
                </c:pt>
                <c:pt idx="503">
                  <c:v>7.5804614409564541E-2</c:v>
                </c:pt>
                <c:pt idx="504">
                  <c:v>9.5491502812525886E-2</c:v>
                </c:pt>
                <c:pt idx="505">
                  <c:v>0.11680644092828779</c:v>
                </c:pt>
                <c:pt idx="506">
                  <c:v>0.13964486720796032</c:v>
                </c:pt>
                <c:pt idx="507">
                  <c:v>0.16389336368713481</c:v>
                </c:pt>
                <c:pt idx="508">
                  <c:v>0.1894302100213085</c:v>
                </c:pt>
                <c:pt idx="509">
                  <c:v>0.21612597895153113</c:v>
                </c:pt>
                <c:pt idx="510">
                  <c:v>0.24384417029756941</c:v>
                </c:pt>
                <c:pt idx="511">
                  <c:v>0.27244188038743722</c:v>
                </c:pt>
                <c:pt idx="512">
                  <c:v>0.30177050365894664</c:v>
                </c:pt>
                <c:pt idx="513">
                  <c:v>0.33167646301136566</c:v>
                </c:pt>
                <c:pt idx="514">
                  <c:v>0.36200196534469936</c:v>
                </c:pt>
                <c:pt idx="515">
                  <c:v>0.39258577860063176</c:v>
                </c:pt>
                <c:pt idx="516">
                  <c:v>0.42326402651374828</c:v>
                </c:pt>
                <c:pt idx="517">
                  <c:v>0.45387099719483825</c:v>
                </c:pt>
                <c:pt idx="518">
                  <c:v>0.48423996159984872</c:v>
                </c:pt>
                <c:pt idx="519">
                  <c:v>0.5142039978894688</c:v>
                </c:pt>
                <c:pt idx="520">
                  <c:v>0.54359681765476597</c:v>
                </c:pt>
                <c:pt idx="521">
                  <c:v>0.5722535899747625</c:v>
                </c:pt>
                <c:pt idx="522">
                  <c:v>0.60001175928165729</c:v>
                </c:pt>
                <c:pt idx="523">
                  <c:v>0.62671185303893961</c:v>
                </c:pt>
                <c:pt idx="524">
                  <c:v>0.65219827528676011</c:v>
                </c:pt>
                <c:pt idx="525">
                  <c:v>0.67632008217704631</c:v>
                </c:pt>
                <c:pt idx="526">
                  <c:v>0.69893173570808664</c:v>
                </c:pt>
                <c:pt idx="527">
                  <c:v>0.71989383197383638</c:v>
                </c:pt>
                <c:pt idx="528">
                  <c:v>0.73907380036690329</c:v>
                </c:pt>
                <c:pt idx="529">
                  <c:v>0.75634657031494212</c:v>
                </c:pt>
                <c:pt idx="530">
                  <c:v>0.77159520228797429</c:v>
                </c:pt>
                <c:pt idx="531">
                  <c:v>0.78471147998748836</c:v>
                </c:pt>
                <c:pt idx="532">
                  <c:v>0.79559646081691004</c:v>
                </c:pt>
                <c:pt idx="533">
                  <c:v>0.80416098193560637</c:v>
                </c:pt>
                <c:pt idx="534">
                  <c:v>0.81032611941457389</c:v>
                </c:pt>
                <c:pt idx="535">
                  <c:v>0.81402359823983139</c:v>
                </c:pt>
                <c:pt idx="536">
                  <c:v>0.81519615114858812</c:v>
                </c:pt>
                <c:pt idx="537">
                  <c:v>0.81379782453199478</c:v>
                </c:pt>
                <c:pt idx="538">
                  <c:v>0.80979422989570415</c:v>
                </c:pt>
                <c:pt idx="539">
                  <c:v>0.80316273963427287</c:v>
                </c:pt>
                <c:pt idx="540">
                  <c:v>0.79389262614623601</c:v>
                </c:pt>
                <c:pt idx="541">
                  <c:v>0.78198514359232796</c:v>
                </c:pt>
                <c:pt idx="542">
                  <c:v>0.76745355187829967</c:v>
                </c:pt>
                <c:pt idx="543">
                  <c:v>0.75032308272487813</c:v>
                </c:pt>
                <c:pt idx="544">
                  <c:v>0.73063084796915989</c:v>
                </c:pt>
                <c:pt idx="545">
                  <c:v>0.70842569052275939</c:v>
                </c:pt>
                <c:pt idx="546">
                  <c:v>0.68376797869107431</c:v>
                </c:pt>
                <c:pt idx="547">
                  <c:v>0.65672934483361245</c:v>
                </c:pt>
                <c:pt idx="548">
                  <c:v>0.62739236961611378</c:v>
                </c:pt>
                <c:pt idx="549">
                  <c:v>0.59585021337002053</c:v>
                </c:pt>
                <c:pt idx="550">
                  <c:v>0.56220619633213942</c:v>
                </c:pt>
                <c:pt idx="551">
                  <c:v>0.52657332978621285</c:v>
                </c:pt>
                <c:pt idx="552">
                  <c:v>0.48907380036690368</c:v>
                </c:pt>
                <c:pt idx="553">
                  <c:v>0.44983841001479197</c:v>
                </c:pt>
                <c:pt idx="554">
                  <c:v>0.4090059742866341</c:v>
                </c:pt>
                <c:pt idx="555">
                  <c:v>0.36672268192795171</c:v>
                </c:pt>
                <c:pt idx="556">
                  <c:v>0.32314141880341918</c:v>
                </c:pt>
                <c:pt idx="557">
                  <c:v>0.27842105945402917</c:v>
                </c:pt>
                <c:pt idx="558">
                  <c:v>0.23272572970759059</c:v>
                </c:pt>
                <c:pt idx="559">
                  <c:v>0.18622404390985881</c:v>
                </c:pt>
                <c:pt idx="560">
                  <c:v>0.13908832046729314</c:v>
                </c:pt>
                <c:pt idx="561">
                  <c:v>9.1493779497748992E-2</c:v>
                </c:pt>
                <c:pt idx="562">
                  <c:v>4.3617726472724286E-2</c:v>
                </c:pt>
                <c:pt idx="563">
                  <c:v>-4.3612741973134868E-3</c:v>
                </c:pt>
                <c:pt idx="564">
                  <c:v>-5.2264231633822454E-2</c:v>
                </c:pt>
                <c:pt idx="565">
                  <c:v>-9.9912562987398937E-2</c:v>
                </c:pt>
                <c:pt idx="566">
                  <c:v>-0.14712892592130439</c:v>
                </c:pt>
                <c:pt idx="567">
                  <c:v>-0.1937380450513928</c:v>
                </c:pt>
                <c:pt idx="568">
                  <c:v>-0.2395675283417808</c:v>
                </c:pt>
                <c:pt idx="569">
                  <c:v>-0.28444866950456477</c:v>
                </c:pt>
                <c:pt idx="570">
                  <c:v>-0.32821723252011697</c:v>
                </c:pt>
                <c:pt idx="571">
                  <c:v>-0.37071421448144692</c:v>
                </c:pt>
                <c:pt idx="572">
                  <c:v>-0.41178658307170973</c:v>
                </c:pt>
                <c:pt idx="573">
                  <c:v>-0.45128798510738116</c:v>
                </c:pt>
                <c:pt idx="574">
                  <c:v>-0.48907942272058641</c:v>
                </c:pt>
                <c:pt idx="575">
                  <c:v>-0.52502989391144772</c:v>
                </c:pt>
                <c:pt idx="576">
                  <c:v>-0.55901699437494579</c:v>
                </c:pt>
                <c:pt idx="577">
                  <c:v>-0.59092747769509768</c:v>
                </c:pt>
                <c:pt idx="578">
                  <c:v>-0.62065777120211274</c:v>
                </c:pt>
                <c:pt idx="579">
                  <c:v>-0.64811444500384519</c:v>
                </c:pt>
                <c:pt idx="580">
                  <c:v>-0.67321463193085351</c:v>
                </c:pt>
                <c:pt idx="581">
                  <c:v>-0.69588639637330685</c:v>
                </c:pt>
                <c:pt idx="582">
                  <c:v>-0.71606905023667577</c:v>
                </c:pt>
                <c:pt idx="583">
                  <c:v>-0.73371341450058936</c:v>
                </c:pt>
                <c:pt idx="584">
                  <c:v>-0.74878202512991243</c:v>
                </c:pt>
                <c:pt idx="585">
                  <c:v>-0.76124928235797473</c:v>
                </c:pt>
                <c:pt idx="586">
                  <c:v>-0.77110154263742614</c:v>
                </c:pt>
                <c:pt idx="587">
                  <c:v>-0.77833715283320049</c:v>
                </c:pt>
                <c:pt idx="588">
                  <c:v>-0.78296642651313886</c:v>
                </c:pt>
                <c:pt idx="589">
                  <c:v>-0.78501156247351978</c:v>
                </c:pt>
                <c:pt idx="590">
                  <c:v>-0.78450650591787263</c:v>
                </c:pt>
                <c:pt idx="591">
                  <c:v>-0.78149675298639276</c:v>
                </c:pt>
                <c:pt idx="592">
                  <c:v>-0.77603909960889261</c:v>
                </c:pt>
                <c:pt idx="593">
                  <c:v>-0.76820133592509121</c:v>
                </c:pt>
                <c:pt idx="594">
                  <c:v>-0.75806188778074812</c:v>
                </c:pt>
                <c:pt idx="595">
                  <c:v>-0.74570940706563493</c:v>
                </c:pt>
                <c:pt idx="596">
                  <c:v>-0.73124231290802411</c:v>
                </c:pt>
                <c:pt idx="597">
                  <c:v>-0.71476828597944753</c:v>
                </c:pt>
                <c:pt idx="598">
                  <c:v>-0.69640371839131621</c:v>
                </c:pt>
                <c:pt idx="599">
                  <c:v>-0.67627312188099165</c:v>
                </c:pt>
                <c:pt idx="600">
                  <c:v>-0.65450849718747328</c:v>
                </c:pt>
                <c:pt idx="601">
                  <c:v>-0.63124866770554489</c:v>
                </c:pt>
                <c:pt idx="602">
                  <c:v>-0.60663858068066834</c:v>
                </c:pt>
                <c:pt idx="603">
                  <c:v>-0.58082857936451893</c:v>
                </c:pt>
                <c:pt idx="604">
                  <c:v>-0.55397364969205432</c:v>
                </c:pt>
                <c:pt idx="605">
                  <c:v>-0.52623264516444779</c:v>
                </c:pt>
                <c:pt idx="606">
                  <c:v>-0.49776749372801277</c:v>
                </c:pt>
                <c:pt idx="607">
                  <c:v>-0.46874239052618155</c:v>
                </c:pt>
                <c:pt idx="608">
                  <c:v>-0.43932298047005286</c:v>
                </c:pt>
                <c:pt idx="609">
                  <c:v>-0.40967553462181788</c:v>
                </c:pt>
                <c:pt idx="610">
                  <c:v>-0.37996612441513555</c:v>
                </c:pt>
                <c:pt idx="611">
                  <c:v>-0.35035979774625736</c:v>
                </c:pt>
                <c:pt idx="612">
                  <c:v>-0.32101976096010376</c:v>
                </c:pt>
                <c:pt idx="613">
                  <c:v>-0.29210657072614321</c:v>
                </c:pt>
                <c:pt idx="614">
                  <c:v>-0.26377733974999684</c:v>
                </c:pt>
                <c:pt idx="615">
                  <c:v>-0.2361849601988385</c:v>
                </c:pt>
                <c:pt idx="616">
                  <c:v>-0.2094773486315285</c:v>
                </c:pt>
                <c:pt idx="617">
                  <c:v>-0.183796716119149</c:v>
                </c:pt>
                <c:pt idx="618">
                  <c:v>-0.15927886711813954</c:v>
                </c:pt>
                <c:pt idx="619">
                  <c:v>-0.13605253051757848</c:v>
                </c:pt>
                <c:pt idx="620">
                  <c:v>-0.11423872612464786</c:v>
                </c:pt>
                <c:pt idx="621">
                  <c:v>-9.3950169679089646E-2</c:v>
                </c:pt>
                <c:pt idx="622">
                  <c:v>-7.5290719299074604E-2</c:v>
                </c:pt>
                <c:pt idx="623">
                  <c:v>-5.835486605831508E-2</c:v>
                </c:pt>
                <c:pt idx="624">
                  <c:v>-4.3227271178700399E-2</c:v>
                </c:pt>
                <c:pt idx="625">
                  <c:v>-2.9982352094824638E-2</c:v>
                </c:pt>
                <c:pt idx="626">
                  <c:v>-1.8683919408128302E-2</c:v>
                </c:pt>
                <c:pt idx="627">
                  <c:v>-9.3848664996614706E-3</c:v>
                </c:pt>
                <c:pt idx="628">
                  <c:v>-2.1269133133519635E-3</c:v>
                </c:pt>
                <c:pt idx="629">
                  <c:v>3.0595944430067967E-3</c:v>
                </c:pt>
                <c:pt idx="630">
                  <c:v>6.1558297024311703E-3</c:v>
                </c:pt>
                <c:pt idx="631">
                  <c:v>7.1545713479346795E-3</c:v>
                </c:pt>
                <c:pt idx="632">
                  <c:v>6.0602340038824476E-3</c:v>
                </c:pt>
                <c:pt idx="633">
                  <c:v>2.8888401680644549E-3</c:v>
                </c:pt>
                <c:pt idx="634">
                  <c:v>-2.3320651753751531E-3</c:v>
                </c:pt>
                <c:pt idx="635">
                  <c:v>-9.56355704114209E-3</c:v>
                </c:pt>
                <c:pt idx="636">
                  <c:v>-1.8755529326276832E-2</c:v>
                </c:pt>
                <c:pt idx="637">
                  <c:v>-2.9846949116624666E-2</c:v>
                </c:pt>
                <c:pt idx="638">
                  <c:v>-4.2766165170387338E-2</c:v>
                </c:pt>
                <c:pt idx="639">
                  <c:v>-5.7431269068167812E-2</c:v>
                </c:pt>
                <c:pt idx="640">
                  <c:v>-7.3750507261810261E-2</c:v>
                </c:pt>
                <c:pt idx="641">
                  <c:v>-9.1622742005604385E-2</c:v>
                </c:pt>
                <c:pt idx="642">
                  <c:v>-0.11093795891475366</c:v>
                </c:pt>
                <c:pt idx="643">
                  <c:v>-0.13157781866815332</c:v>
                </c:pt>
                <c:pt idx="644">
                  <c:v>-0.15341625015684385</c:v>
                </c:pt>
                <c:pt idx="645">
                  <c:v>-0.17632008217704509</c:v>
                </c:pt>
                <c:pt idx="646">
                  <c:v>-0.20014971057817346</c:v>
                </c:pt>
                <c:pt idx="647">
                  <c:v>-0.22475979760305326</c:v>
                </c:pt>
                <c:pt idx="648">
                  <c:v>-0.24999999999999933</c:v>
                </c:pt>
                <c:pt idx="649">
                  <c:v>-0.27571572234578434</c:v>
                </c:pt>
                <c:pt idx="650">
                  <c:v>-0.30174889189501874</c:v>
                </c:pt>
                <c:pt idx="651">
                  <c:v>-0.32793875116618848</c:v>
                </c:pt>
                <c:pt idx="652">
                  <c:v>-0.35412266438744416</c:v>
                </c:pt>
                <c:pt idx="653">
                  <c:v>-0.38013693385739794</c:v>
                </c:pt>
                <c:pt idx="654">
                  <c:v>-0.40581762222710199</c:v>
                </c:pt>
                <c:pt idx="655">
                  <c:v>-0.43100137668034144</c:v>
                </c:pt>
                <c:pt idx="656">
                  <c:v>-0.45552625097925881</c:v>
                </c:pt>
                <c:pt idx="657">
                  <c:v>-0.47923252135256611</c:v>
                </c:pt>
                <c:pt idx="658">
                  <c:v>-0.50196349223287329</c:v>
                </c:pt>
                <c:pt idx="659">
                  <c:v>-0.52356628789889559</c:v>
                </c:pt>
                <c:pt idx="660">
                  <c:v>-0.54389262614623435</c:v>
                </c:pt>
                <c:pt idx="661">
                  <c:v>-0.56279957019778881</c:v>
                </c:pt>
                <c:pt idx="662">
                  <c:v>-0.58015025517034258</c:v>
                </c:pt>
                <c:pt idx="663">
                  <c:v>-0.59581458553740174</c:v>
                </c:pt>
                <c:pt idx="664">
                  <c:v>-0.60966990016932621</c:v>
                </c:pt>
                <c:pt idx="665">
                  <c:v>-0.62160160168929479</c:v>
                </c:pt>
                <c:pt idx="666">
                  <c:v>-0.63150374705724732</c:v>
                </c:pt>
                <c:pt idx="667">
                  <c:v>-0.63927959648235955</c:v>
                </c:pt>
                <c:pt idx="668">
                  <c:v>-0.64484211796736501</c:v>
                </c:pt>
                <c:pt idx="669">
                  <c:v>-0.64811444500384574</c:v>
                </c:pt>
                <c:pt idx="670">
                  <c:v>-0.6490302851656039</c:v>
                </c:pt>
                <c:pt idx="671">
                  <c:v>-0.64753427758604398</c:v>
                </c:pt>
                <c:pt idx="672">
                  <c:v>-0.6435822975543769</c:v>
                </c:pt>
                <c:pt idx="673">
                  <c:v>-0.6371417067227465</c:v>
                </c:pt>
                <c:pt idx="674">
                  <c:v>-0.62819154768117236</c:v>
                </c:pt>
                <c:pt idx="675">
                  <c:v>-0.61672268192795276</c:v>
                </c:pt>
                <c:pt idx="676">
                  <c:v>-0.60273787053879191</c:v>
                </c:pt>
                <c:pt idx="677">
                  <c:v>-0.58625179711685882</c:v>
                </c:pt>
                <c:pt idx="678">
                  <c:v>-0.56729103288701854</c:v>
                </c:pt>
                <c:pt idx="679">
                  <c:v>-0.54589394407918523</c:v>
                </c:pt>
                <c:pt idx="680">
                  <c:v>-0.52211054202678042</c:v>
                </c:pt>
                <c:pt idx="681">
                  <c:v>-0.49600227668522318</c:v>
                </c:pt>
                <c:pt idx="682">
                  <c:v>-0.46764177455093675</c:v>
                </c:pt>
                <c:pt idx="683">
                  <c:v>-0.43711252223214841</c:v>
                </c:pt>
                <c:pt idx="684">
                  <c:v>-0.40450849718747373</c:v>
                </c:pt>
                <c:pt idx="685">
                  <c:v>-0.36993374740555379</c:v>
                </c:pt>
                <c:pt idx="686">
                  <c:v>-0.33350192204785173</c:v>
                </c:pt>
                <c:pt idx="687">
                  <c:v>-0.29533575531550788</c:v>
                </c:pt>
                <c:pt idx="688">
                  <c:v>-0.25556650602900532</c:v>
                </c:pt>
                <c:pt idx="689">
                  <c:v>-0.21433335562535233</c:v>
                </c:pt>
                <c:pt idx="690">
                  <c:v>-0.17178276747988513</c:v>
                </c:pt>
                <c:pt idx="691">
                  <c:v>-0.12806781064846742</c:v>
                </c:pt>
                <c:pt idx="692">
                  <c:v>-8.3347451299077488E-2</c:v>
                </c:pt>
                <c:pt idx="693">
                  <c:v>-3.7785815259524153E-2</c:v>
                </c:pt>
                <c:pt idx="694">
                  <c:v>8.4485747514247422E-3</c:v>
                </c:pt>
                <c:pt idx="695">
                  <c:v>5.5183583518495768E-2</c:v>
                </c:pt>
                <c:pt idx="696">
                  <c:v>0.10224426555364453</c:v>
                </c:pt>
                <c:pt idx="697">
                  <c:v>0.14945368126563752</c:v>
                </c:pt>
                <c:pt idx="698">
                  <c:v>0.19663372312390104</c:v>
                </c:pt>
                <c:pt idx="699">
                  <c:v>0.24360594781636999</c:v>
                </c:pt>
                <c:pt idx="700">
                  <c:v>0.29019241037136156</c:v>
                </c:pt>
                <c:pt idx="701">
                  <c:v>0.33621649620398264</c:v>
                </c:pt>
                <c:pt idx="702">
                  <c:v>0.38150374705724632</c:v>
                </c:pt>
                <c:pt idx="703">
                  <c:v>0.42588267683775749</c:v>
                </c:pt>
                <c:pt idx="704">
                  <c:v>0.46918557339453737</c:v>
                </c:pt>
                <c:pt idx="705">
                  <c:v>0.5112492823579744</c:v>
                </c:pt>
                <c:pt idx="706">
                  <c:v>0.55191596924288522</c:v>
                </c:pt>
                <c:pt idx="707">
                  <c:v>0.59103385612524506</c:v>
                </c:pt>
                <c:pt idx="708">
                  <c:v>0.62845792932566624</c:v>
                </c:pt>
                <c:pt idx="709">
                  <c:v>0.66405061467368354</c:v>
                </c:pt>
                <c:pt idx="710">
                  <c:v>0.69768241708440648</c:v>
                </c:pt>
                <c:pt idx="711">
                  <c:v>0.72923252135256322</c:v>
                </c:pt>
                <c:pt idx="712">
                  <c:v>0.75858935125764249</c:v>
                </c:pt>
                <c:pt idx="713">
                  <c:v>0.78565108427633978</c:v>
                </c:pt>
                <c:pt idx="714">
                  <c:v>0.81032611941457278</c:v>
                </c:pt>
                <c:pt idx="715">
                  <c:v>0.83253349589909842</c:v>
                </c:pt>
                <c:pt idx="716">
                  <c:v>0.85220326070785624</c:v>
                </c:pt>
                <c:pt idx="717">
                  <c:v>0.86927678316691759</c:v>
                </c:pt>
                <c:pt idx="718">
                  <c:v>0.88370701509926974</c:v>
                </c:pt>
                <c:pt idx="719">
                  <c:v>0.89545869527552946</c:v>
                </c:pt>
              </c:numCache>
            </c:numRef>
          </c:val>
          <c:smooth val="0"/>
          <c:extLst>
            <c:ext xmlns:c16="http://schemas.microsoft.com/office/drawing/2014/chart" uri="{C3380CC4-5D6E-409C-BE32-E72D297353CC}">
              <c16:uniqueId val="{00000000-A759-C241-BB1A-937B1D691459}"/>
            </c:ext>
          </c:extLst>
        </c:ser>
        <c:dLbls>
          <c:showLegendKey val="0"/>
          <c:showVal val="0"/>
          <c:showCatName val="0"/>
          <c:showSerName val="0"/>
          <c:showPercent val="0"/>
          <c:showBubbleSize val="0"/>
        </c:dLbls>
        <c:smooth val="0"/>
        <c:axId val="1530775535"/>
        <c:axId val="1530577375"/>
      </c:lineChart>
      <c:catAx>
        <c:axId val="1530775535"/>
        <c:scaling>
          <c:orientation val="minMax"/>
        </c:scaling>
        <c:delete val="1"/>
        <c:axPos val="b"/>
        <c:majorTickMark val="none"/>
        <c:minorTickMark val="none"/>
        <c:tickLblPos val="nextTo"/>
        <c:crossAx val="1530577375"/>
        <c:crosses val="autoZero"/>
        <c:auto val="1"/>
        <c:lblAlgn val="ctr"/>
        <c:lblOffset val="100"/>
        <c:noMultiLvlLbl val="0"/>
      </c:catAx>
      <c:valAx>
        <c:axId val="1530577375"/>
        <c:scaling>
          <c:orientation val="minMax"/>
          <c:max val="1"/>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0775535"/>
        <c:crosses val="autoZero"/>
        <c:crossBetween val="between"/>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Sheet1!$X$2</c:f>
              <c:strCache>
                <c:ptCount val="1"/>
                <c:pt idx="0">
                  <c:v>8+5</c:v>
                </c:pt>
              </c:strCache>
            </c:strRef>
          </c:tx>
          <c:spPr>
            <a:ln w="28575" cap="rnd">
              <a:solidFill>
                <a:schemeClr val="accent1"/>
              </a:solidFill>
              <a:round/>
            </a:ln>
            <a:effectLst/>
          </c:spPr>
          <c:marker>
            <c:symbol val="none"/>
          </c:marker>
          <c:val>
            <c:numRef>
              <c:f>Sheet1!$X$3:$X$722</c:f>
              <c:numCache>
                <c:formatCode>General</c:formatCode>
                <c:ptCount val="720"/>
                <c:pt idx="0">
                  <c:v>0.93301270189221941</c:v>
                </c:pt>
                <c:pt idx="1">
                  <c:v>0.92047774803635496</c:v>
                </c:pt>
                <c:pt idx="2">
                  <c:v>0.90471005651528102</c:v>
                </c:pt>
                <c:pt idx="3">
                  <c:v>0.88575047051252043</c:v>
                </c:pt>
                <c:pt idx="4">
                  <c:v>0.8636530695286484</c:v>
                </c:pt>
                <c:pt idx="5">
                  <c:v>0.8384849787980162</c:v>
                </c:pt>
                <c:pt idx="6">
                  <c:v>0.81032611941457422</c:v>
                </c:pt>
                <c:pt idx="7">
                  <c:v>0.77926890023729367</c:v>
                </c:pt>
                <c:pt idx="8">
                  <c:v>0.74541785292148266</c:v>
                </c:pt>
                <c:pt idx="9">
                  <c:v>0.70888921169183405</c:v>
                </c:pt>
                <c:pt idx="10">
                  <c:v>0.66981043973501209</c:v>
                </c:pt>
                <c:pt idx="11">
                  <c:v>0.62831970434273754</c:v>
                </c:pt>
                <c:pt idx="12">
                  <c:v>0.58456530317942912</c:v>
                </c:pt>
                <c:pt idx="13">
                  <c:v>0.53870504428034616</c:v>
                </c:pt>
                <c:pt idx="14">
                  <c:v>0.49090558260572315</c:v>
                </c:pt>
                <c:pt idx="15">
                  <c:v>0.44134171618254497</c:v>
                </c:pt>
                <c:pt idx="16">
                  <c:v>0.39019564505737314</c:v>
                </c:pt>
                <c:pt idx="17">
                  <c:v>0.33765619646009259</c:v>
                </c:pt>
                <c:pt idx="18">
                  <c:v>0.2839180197387341</c:v>
                </c:pt>
                <c:pt idx="19">
                  <c:v>0.22918075476888539</c:v>
                </c:pt>
                <c:pt idx="20">
                  <c:v>0.17364817766693041</c:v>
                </c:pt>
                <c:pt idx="21">
                  <c:v>0.11752732774385258</c:v>
                </c:pt>
                <c:pt idx="22">
                  <c:v>6.1027619725079613E-2</c:v>
                </c:pt>
                <c:pt idx="23">
                  <c:v>4.3599453314177479E-3</c:v>
                </c:pt>
                <c:pt idx="24">
                  <c:v>-5.2264231633826638E-2</c:v>
                </c:pt>
                <c:pt idx="25">
                  <c:v>-0.10863378251613309</c:v>
                </c:pt>
                <c:pt idx="26">
                  <c:v>-0.164538819173663</c:v>
                </c:pt>
                <c:pt idx="27">
                  <c:v>-0.21977159329749935</c:v>
                </c:pt>
                <c:pt idx="28">
                  <c:v>-0.27412738554142119</c:v>
                </c:pt>
                <c:pt idx="29">
                  <c:v>-0.32740538036359013</c:v>
                </c:pt>
                <c:pt idx="30">
                  <c:v>-0.37940952255126031</c:v>
                </c:pt>
                <c:pt idx="31">
                  <c:v>-0.42994935148750979</c:v>
                </c:pt>
                <c:pt idx="32">
                  <c:v>-0.47884080932566353</c:v>
                </c:pt>
                <c:pt idx="33">
                  <c:v>-0.52590701936197393</c:v>
                </c:pt>
                <c:pt idx="34">
                  <c:v>-0.57097903103967529</c:v>
                </c:pt>
                <c:pt idx="35">
                  <c:v>-0.6138965281770058</c:v>
                </c:pt>
                <c:pt idx="36">
                  <c:v>-0.6545084971874735</c:v>
                </c:pt>
                <c:pt idx="37">
                  <c:v>-0.6926738522516247</c:v>
                </c:pt>
                <c:pt idx="38">
                  <c:v>-0.7282620146049863</c:v>
                </c:pt>
                <c:pt idx="39">
                  <c:v>-0.76115344332566071</c:v>
                </c:pt>
                <c:pt idx="40">
                  <c:v>-0.79124011523622384</c:v>
                </c:pt>
                <c:pt idx="41">
                  <c:v>-0.8184259517769894</c:v>
                </c:pt>
                <c:pt idx="42">
                  <c:v>-0.84262719096017658</c:v>
                </c:pt>
                <c:pt idx="43">
                  <c:v>-0.86377270277584706</c:v>
                </c:pt>
                <c:pt idx="44">
                  <c:v>-0.88180424668940105</c:v>
                </c:pt>
                <c:pt idx="45">
                  <c:v>-0.89667667014561769</c:v>
                </c:pt>
                <c:pt idx="46">
                  <c:v>-0.90835804727440794</c:v>
                </c:pt>
                <c:pt idx="47">
                  <c:v>-0.91682975727722793</c:v>
                </c:pt>
                <c:pt idx="48">
                  <c:v>-0.92208650225912225</c:v>
                </c:pt>
                <c:pt idx="49">
                  <c:v>-0.92413626455827025</c:v>
                </c:pt>
                <c:pt idx="50">
                  <c:v>-0.92300020391127924</c:v>
                </c:pt>
                <c:pt idx="51">
                  <c:v>-0.91871249507694386</c:v>
                </c:pt>
                <c:pt idx="52">
                  <c:v>-0.9113201068224176</c:v>
                </c:pt>
                <c:pt idx="53">
                  <c:v>-0.90088252345232644</c:v>
                </c:pt>
                <c:pt idx="54">
                  <c:v>-0.88747141033200783</c:v>
                </c:pt>
                <c:pt idx="55">
                  <c:v>-0.87117022511945563</c:v>
                </c:pt>
                <c:pt idx="56">
                  <c:v>-0.85207377667542961</c:v>
                </c:pt>
                <c:pt idx="57">
                  <c:v>-0.83028773386633437</c:v>
                </c:pt>
                <c:pt idx="58">
                  <c:v>-0.80592808670870175</c:v>
                </c:pt>
                <c:pt idx="59">
                  <c:v>-0.77912056252630246</c:v>
                </c:pt>
                <c:pt idx="60">
                  <c:v>-0.75000000000000022</c:v>
                </c:pt>
                <c:pt idx="61">
                  <c:v>-0.71870968418546777</c:v>
                </c:pt>
                <c:pt idx="62">
                  <c:v>-0.68540064575382886</c:v>
                </c:pt>
                <c:pt idx="63">
                  <c:v>-0.65023092787437897</c:v>
                </c:pt>
                <c:pt idx="64">
                  <c:v>-0.61336482430593786</c:v>
                </c:pt>
                <c:pt idx="65">
                  <c:v>-0.57497209239343183</c:v>
                </c:pt>
                <c:pt idx="66">
                  <c:v>-0.53522714477836086</c:v>
                </c:pt>
                <c:pt idx="67">
                  <c:v>-0.49430822372536432</c:v>
                </c:pt>
                <c:pt idx="68">
                  <c:v>-0.45239656204170359</c:v>
                </c:pt>
                <c:pt idx="69">
                  <c:v>-0.40967553462181699</c:v>
                </c:pt>
                <c:pt idx="70">
                  <c:v>-0.36632980468486004</c:v>
                </c:pt>
                <c:pt idx="71">
                  <c:v>-0.32254446878927717</c:v>
                </c:pt>
                <c:pt idx="72">
                  <c:v>-0.27850420470474568</c:v>
                </c:pt>
                <c:pt idx="73">
                  <c:v>-0.23439242619848694</c:v>
                </c:pt>
                <c:pt idx="74">
                  <c:v>-0.19039044874995731</c:v>
                </c:pt>
                <c:pt idx="75">
                  <c:v>-0.14667667014561753</c:v>
                </c:pt>
                <c:pt idx="76">
                  <c:v>-0.10342576982411589</c:v>
                </c:pt>
                <c:pt idx="77">
                  <c:v>-6.0807930742232952E-2</c:v>
                </c:pt>
                <c:pt idx="78">
                  <c:v>-1.8988087413844945E-2</c:v>
                </c:pt>
                <c:pt idx="79">
                  <c:v>2.1874796361495252E-2</c:v>
                </c:pt>
                <c:pt idx="80">
                  <c:v>6.1628416716219159E-2</c:v>
                </c:pt>
                <c:pt idx="81">
                  <c:v>0.10012778268311323</c:v>
                </c:pt>
                <c:pt idx="82">
                  <c:v>0.13723582990268951</c:v>
                </c:pt>
                <c:pt idx="83">
                  <c:v>0.17282399225605133</c:v>
                </c:pt>
                <c:pt idx="84">
                  <c:v>0.20677272882130027</c:v>
                </c:pt>
                <c:pt idx="85">
                  <c:v>0.23897200377543701</c:v>
                </c:pt>
                <c:pt idx="86">
                  <c:v>0.26932171709880937</c:v>
                </c:pt>
                <c:pt idx="87">
                  <c:v>0.29773208418435804</c:v>
                </c:pt>
                <c:pt idx="88">
                  <c:v>0.32412396270795041</c:v>
                </c:pt>
                <c:pt idx="89">
                  <c:v>0.34842912537777526</c:v>
                </c:pt>
                <c:pt idx="90">
                  <c:v>0.37059047744873969</c:v>
                </c:pt>
                <c:pt idx="91">
                  <c:v>0.39056221816086073</c:v>
                </c:pt>
                <c:pt idx="92">
                  <c:v>0.40830994553732008</c:v>
                </c:pt>
                <c:pt idx="93">
                  <c:v>0.42381070425687706</c:v>
                </c:pt>
                <c:pt idx="94">
                  <c:v>0.43705297659533027</c:v>
                </c:pt>
                <c:pt idx="95">
                  <c:v>0.44803661671028611</c:v>
                </c:pt>
                <c:pt idx="96">
                  <c:v>0.45677272882130043</c:v>
                </c:pt>
                <c:pt idx="97">
                  <c:v>0.46328349011213149</c:v>
                </c:pt>
                <c:pt idx="98">
                  <c:v>0.46760191945204205</c:v>
                </c:pt>
                <c:pt idx="99">
                  <c:v>0.46977159329749957</c:v>
                </c:pt>
                <c:pt idx="100">
                  <c:v>0.46984631039295405</c:v>
                </c:pt>
                <c:pt idx="101">
                  <c:v>0.46788970713837685</c:v>
                </c:pt>
                <c:pt idx="102">
                  <c:v>0.46397482573069004</c:v>
                </c:pt>
                <c:pt idx="103">
                  <c:v>0.45818363741496571</c:v>
                </c:pt>
                <c:pt idx="104">
                  <c:v>0.45060652339820739</c:v>
                </c:pt>
                <c:pt idx="105">
                  <c:v>0.44134171618254486</c:v>
                </c:pt>
                <c:pt idx="106">
                  <c:v>0.43049470426488873</c:v>
                </c:pt>
                <c:pt idx="107">
                  <c:v>0.41817760332547282</c:v>
                </c:pt>
                <c:pt idx="108">
                  <c:v>0.40450849718747395</c:v>
                </c:pt>
                <c:pt idx="109">
                  <c:v>0.38961075197324635</c:v>
                </c:pt>
                <c:pt idx="110">
                  <c:v>0.37361230700898823</c:v>
                </c:pt>
                <c:pt idx="111">
                  <c:v>0.35664494613818698</c:v>
                </c:pt>
                <c:pt idx="112">
                  <c:v>0.33884355319452009</c:v>
                </c:pt>
                <c:pt idx="113">
                  <c:v>0.32034535545657994</c:v>
                </c:pt>
                <c:pt idx="114">
                  <c:v>0.30128915895944725</c:v>
                </c:pt>
                <c:pt idx="115">
                  <c:v>0.281814579571597</c:v>
                </c:pt>
                <c:pt idx="116">
                  <c:v>0.26206127375965482</c:v>
                </c:pt>
                <c:pt idx="117">
                  <c:v>0.24216817295814391</c:v>
                </c:pt>
                <c:pt idx="118">
                  <c:v>0.22227272543654028</c:v>
                </c:pt>
                <c:pt idx="119">
                  <c:v>0.2025101495119041</c:v>
                </c:pt>
                <c:pt idx="120">
                  <c:v>0.18301270189221958</c:v>
                </c:pt>
                <c:pt idx="121">
                  <c:v>0.16390896485373746</c:v>
                </c:pt>
                <c:pt idx="122">
                  <c:v>0.14532315585549599</c:v>
                </c:pt>
                <c:pt idx="123">
                  <c:v>0.12737446307621419</c:v>
                </c:pt>
                <c:pt idx="124">
                  <c:v>0.11017641022362884</c:v>
                </c:pt>
                <c:pt idx="125">
                  <c:v>9.3836253814624737E-2</c:v>
                </c:pt>
                <c:pt idx="126">
                  <c:v>7.8454415957060541E-2</c:v>
                </c:pt>
                <c:pt idx="127">
                  <c:v>6.4123955481753536E-2</c:v>
                </c:pt>
                <c:pt idx="128">
                  <c:v>5.0930080076640516E-2</c:v>
                </c:pt>
                <c:pt idx="129">
                  <c:v>3.8949701865604924E-2</c:v>
                </c:pt>
                <c:pt idx="130">
                  <c:v>2.8251038652918559E-2</c:v>
                </c:pt>
                <c:pt idx="131">
                  <c:v>1.8893262821769341E-2</c:v>
                </c:pt>
                <c:pt idx="132">
                  <c:v>1.0926199633097156E-2</c:v>
                </c:pt>
                <c:pt idx="133">
                  <c:v>4.3900764201437736E-3</c:v>
                </c:pt>
                <c:pt idx="134">
                  <c:v>-6.8467608403938174E-4</c:v>
                </c:pt>
                <c:pt idx="135">
                  <c:v>-4.2775693130947534E-3</c:v>
                </c:pt>
                <c:pt idx="136">
                  <c:v>-6.3781486238080332E-3</c:v>
                </c:pt>
                <c:pt idx="137">
                  <c:v>-6.9860308108185554E-3</c:v>
                </c:pt>
                <c:pt idx="138">
                  <c:v>-6.1108872223686883E-3</c:v>
                </c:pt>
                <c:pt idx="139">
                  <c:v>-3.7723725950458697E-3</c:v>
                </c:pt>
                <c:pt idx="140">
                  <c:v>0</c:v>
                </c:pt>
                <c:pt idx="141">
                  <c:v>5.1670374343427694E-3</c:v>
                </c:pt>
                <c:pt idx="142">
                  <c:v>1.1680097088861363E-2</c:v>
                </c:pt>
                <c:pt idx="143">
                  <c:v>1.9481368510897989E-2</c:v>
                </c:pt>
                <c:pt idx="144">
                  <c:v>2.8504204704745684E-2</c:v>
                </c:pt>
                <c:pt idx="145">
                  <c:v>3.8673501346953465E-2</c:v>
                </c:pt>
                <c:pt idx="146">
                  <c:v>4.9906121975170248E-2</c:v>
                </c:pt>
                <c:pt idx="147">
                  <c:v>6.2111366966189074E-2</c:v>
                </c:pt>
                <c:pt idx="148">
                  <c:v>7.5191483896659916E-2</c:v>
                </c:pt>
                <c:pt idx="149">
                  <c:v>8.9042216669688368E-2</c:v>
                </c:pt>
                <c:pt idx="150">
                  <c:v>0.10355339059327426</c:v>
                </c:pt>
                <c:pt idx="151">
                  <c:v>0.11860953041329125</c:v>
                </c:pt>
                <c:pt idx="152">
                  <c:v>0.13409050813531312</c:v>
                </c:pt>
                <c:pt idx="153">
                  <c:v>0.14987221731688624</c:v>
                </c:pt>
                <c:pt idx="154">
                  <c:v>0.16582727037568967</c:v>
                </c:pt>
                <c:pt idx="155">
                  <c:v>0.18182571533994688</c:v>
                </c:pt>
                <c:pt idx="156">
                  <c:v>0.19773576836617263</c:v>
                </c:pt>
                <c:pt idx="157">
                  <c:v>0.21342455826626583</c:v>
                </c:pt>
                <c:pt idx="158">
                  <c:v>0.2287588792216001</c:v>
                </c:pt>
                <c:pt idx="159">
                  <c:v>0.24360594781637163</c:v>
                </c:pt>
                <c:pt idx="160">
                  <c:v>0.25783416049629959</c:v>
                </c:pt>
                <c:pt idx="161">
                  <c:v>0.27131384755196969</c:v>
                </c:pt>
                <c:pt idx="162">
                  <c:v>0.28391801973873387</c:v>
                </c:pt>
                <c:pt idx="163">
                  <c:v>0.29552310367700735</c:v>
                </c:pt>
                <c:pt idx="164">
                  <c:v>0.30600966222800302</c:v>
                </c:pt>
                <c:pt idx="165">
                  <c:v>0.31526309611002545</c:v>
                </c:pt>
                <c:pt idx="166">
                  <c:v>0.32317432310920302</c:v>
                </c:pt>
                <c:pt idx="167">
                  <c:v>0.32964043134549759</c:v>
                </c:pt>
                <c:pt idx="168">
                  <c:v>0.33456530317942934</c:v>
                </c:pt>
                <c:pt idx="169">
                  <c:v>0.33786020648665793</c:v>
                </c:pt>
                <c:pt idx="170">
                  <c:v>0.33944435018566022</c:v>
                </c:pt>
                <c:pt idx="171">
                  <c:v>0.33924540107744799</c:v>
                </c:pt>
                <c:pt idx="172">
                  <c:v>0.33719995924474772</c:v>
                </c:pt>
                <c:pt idx="173">
                  <c:v>0.33325398946041179</c:v>
                </c:pt>
                <c:pt idx="174">
                  <c:v>0.32736320627004012</c:v>
                </c:pt>
                <c:pt idx="175">
                  <c:v>0.31949341064081721</c:v>
                </c:pt>
                <c:pt idx="176">
                  <c:v>0.30962077630632534</c:v>
                </c:pt>
                <c:pt idx="177">
                  <c:v>0.2977320841843587</c:v>
                </c:pt>
                <c:pt idx="178">
                  <c:v>0.28382490350043588</c:v>
                </c:pt>
                <c:pt idx="179">
                  <c:v>0.26790771851239514</c:v>
                </c:pt>
                <c:pt idx="180">
                  <c:v>0.25000000000000039</c:v>
                </c:pt>
                <c:pt idx="181">
                  <c:v>0.23013222095650027</c:v>
                </c:pt>
                <c:pt idx="182">
                  <c:v>0.20834581619526255</c:v>
                </c:pt>
                <c:pt idx="183">
                  <c:v>0.18469308586254268</c:v>
                </c:pt>
                <c:pt idx="184">
                  <c:v>0.15923704312589043</c:v>
                </c:pt>
                <c:pt idx="185">
                  <c:v>0.13205120658512431</c:v>
                </c:pt>
                <c:pt idx="186">
                  <c:v>0.10321933822802681</c:v>
                </c:pt>
                <c:pt idx="187">
                  <c:v>7.2835128024401341E-2</c:v>
                </c:pt>
                <c:pt idx="188">
                  <c:v>4.1001826518724305E-2</c:v>
                </c:pt>
                <c:pt idx="189">
                  <c:v>7.8318270418564206E-3</c:v>
                </c:pt>
                <c:pt idx="190">
                  <c:v>-2.6553800585006671E-2</c:v>
                </c:pt>
                <c:pt idx="191">
                  <c:v>-6.2025822737116987E-2</c:v>
                </c:pt>
                <c:pt idx="192">
                  <c:v>-9.8447398712789902E-2</c:v>
                </c:pt>
                <c:pt idx="193">
                  <c:v>-0.13567467892628149</c:v>
                </c:pt>
                <c:pt idx="194">
                  <c:v>-0.17355744178295124</c:v>
                </c:pt>
                <c:pt idx="195">
                  <c:v>-0.21193976625564248</c:v>
                </c:pt>
                <c:pt idx="196">
                  <c:v>-0.25066073699841518</c:v>
                </c:pt>
                <c:pt idx="197">
                  <c:v>-0.28955517866615654</c:v>
                </c:pt>
                <c:pt idx="198">
                  <c:v>-0.32845441595706104</c:v>
                </c:pt>
                <c:pt idx="199">
                  <c:v>-0.36718705576013294</c:v>
                </c:pt>
                <c:pt idx="200">
                  <c:v>-0.40557978767263869</c:v>
                </c:pt>
                <c:pt idx="201">
                  <c:v>-0.44345819905307871</c:v>
                </c:pt>
                <c:pt idx="202">
                  <c:v>-0.4806476006946222</c:v>
                </c:pt>
                <c:pt idx="203">
                  <c:v>-0.51697385914217886</c:v>
                </c:pt>
                <c:pt idx="204">
                  <c:v>-0.55226423163382588</c:v>
                </c:pt>
                <c:pt idx="205">
                  <c:v>-0.58634819962439366</c:v>
                </c:pt>
                <c:pt idx="206">
                  <c:v>-0.6190582968457059</c:v>
                </c:pt>
                <c:pt idx="207">
                  <c:v>-0.65023092787437786</c:v>
                </c:pt>
                <c:pt idx="208">
                  <c:v>-0.67970717321406027</c:v>
                </c:pt>
                <c:pt idx="209">
                  <c:v>-0.70733357695450527</c:v>
                </c:pt>
                <c:pt idx="210">
                  <c:v>-0.73296291314453432</c:v>
                </c:pt>
                <c:pt idx="211">
                  <c:v>-0.7564549271094867</c:v>
                </c:pt>
                <c:pt idx="212">
                  <c:v>-0.77767704805578308</c:v>
                </c:pt>
                <c:pt idx="213">
                  <c:v>-0.79650506943507249</c:v>
                </c:pt>
                <c:pt idx="214">
                  <c:v>-0.81282379368765056</c:v>
                </c:pt>
                <c:pt idx="215">
                  <c:v>-0.82652763814859931</c:v>
                </c:pt>
                <c:pt idx="216">
                  <c:v>-0.83752119907969269</c:v>
                </c:pt>
                <c:pt idx="217">
                  <c:v>-0.84571977098465556</c:v>
                </c:pt>
                <c:pt idx="218">
                  <c:v>-0.85104981857395923</c:v>
                </c:pt>
                <c:pt idx="219">
                  <c:v>-0.85344939896691818</c:v>
                </c:pt>
                <c:pt idx="220">
                  <c:v>-0.85286853195244361</c:v>
                </c:pt>
                <c:pt idx="221">
                  <c:v>-0.84926951637422166</c:v>
                </c:pt>
                <c:pt idx="222">
                  <c:v>-0.84262719096017635</c:v>
                </c:pt>
                <c:pt idx="223">
                  <c:v>-0.83292913817861547</c:v>
                </c:pt>
                <c:pt idx="224">
                  <c:v>-0.82017582997318161</c:v>
                </c:pt>
                <c:pt idx="225">
                  <c:v>-0.80438071450436055</c:v>
                </c:pt>
                <c:pt idx="226">
                  <c:v>-0.78557024330543579</c:v>
                </c:pt>
                <c:pt idx="227">
                  <c:v>-0.76378383854419751</c:v>
                </c:pt>
                <c:pt idx="228">
                  <c:v>-0.73907380036690284</c:v>
                </c:pt>
                <c:pt idx="229">
                  <c:v>-0.71150515458667707</c:v>
                </c:pt>
                <c:pt idx="230">
                  <c:v>-0.68115544126330407</c:v>
                </c:pt>
                <c:pt idx="231">
                  <c:v>-0.64811444500384541</c:v>
                </c:pt>
                <c:pt idx="232">
                  <c:v>-0.61248386809229771</c:v>
                </c:pt>
                <c:pt idx="233">
                  <c:v>-0.57437694783034998</c:v>
                </c:pt>
                <c:pt idx="234">
                  <c:v>-0.53391801973873432</c:v>
                </c:pt>
                <c:pt idx="235">
                  <c:v>-0.49124202852854054</c:v>
                </c:pt>
                <c:pt idx="236">
                  <c:v>-0.44649398900279158</c:v>
                </c:pt>
                <c:pt idx="237">
                  <c:v>-0.39982839928945524</c:v>
                </c:pt>
                <c:pt idx="238">
                  <c:v>-0.35140860903665849</c:v>
                </c:pt>
                <c:pt idx="239">
                  <c:v>-0.30140614541804245</c:v>
                </c:pt>
                <c:pt idx="240">
                  <c:v>-0.250000000000001</c:v>
                </c:pt>
                <c:pt idx="241">
                  <c:v>-0.19737587971187009</c:v>
                </c:pt>
                <c:pt idx="242">
                  <c:v>-0.14372542533412713</c:v>
                </c:pt>
                <c:pt idx="243">
                  <c:v>-8.9245401077448078E-2</c:v>
                </c:pt>
                <c:pt idx="244">
                  <c:v>-3.4136858966369713E-2</c:v>
                </c:pt>
                <c:pt idx="245">
                  <c:v>2.1395718135584399E-2</c:v>
                </c:pt>
                <c:pt idx="246">
                  <c:v>7.7145290917433551E-2</c:v>
                </c:pt>
                <c:pt idx="247">
                  <c:v>0.13290315140088599</c:v>
                </c:pt>
                <c:pt idx="248">
                  <c:v>0.18845982001408393</c:v>
                </c:pt>
                <c:pt idx="249">
                  <c:v>0.24360594781637071</c:v>
                </c:pt>
                <c:pt idx="250">
                  <c:v>0.29813321970381318</c:v>
                </c:pt>
                <c:pt idx="251">
                  <c:v>0.35183525441735003</c:v>
                </c:pt>
                <c:pt idx="252">
                  <c:v>0.40450849718747295</c:v>
                </c:pt>
                <c:pt idx="253">
                  <c:v>0.4559531008813672</c:v>
                </c:pt>
                <c:pt idx="254">
                  <c:v>0.50597379157006261</c:v>
                </c:pt>
                <c:pt idx="255">
                  <c:v>0.55438071450436044</c:v>
                </c:pt>
                <c:pt idx="256">
                  <c:v>0.60099025657864247</c:v>
                </c:pt>
                <c:pt idx="257">
                  <c:v>0.64562584147065805</c:v>
                </c:pt>
                <c:pt idx="258">
                  <c:v>0.68811869377270229</c:v>
                </c:pt>
                <c:pt idx="259">
                  <c:v>0.72830856857438653</c:v>
                </c:pt>
                <c:pt idx="260">
                  <c:v>0.76604444311897812</c:v>
                </c:pt>
                <c:pt idx="261">
                  <c:v>0.80118516733309098</c:v>
                </c:pt>
                <c:pt idx="262">
                  <c:v>0.83360007022270899</c:v>
                </c:pt>
                <c:pt idx="263">
                  <c:v>0.86316951933590591</c:v>
                </c:pt>
                <c:pt idx="264">
                  <c:v>0.8897854307135199</c:v>
                </c:pt>
                <c:pt idx="265">
                  <c:v>0.91335172698206479</c:v>
                </c:pt>
                <c:pt idx="266">
                  <c:v>0.93378474148748425</c:v>
                </c:pt>
                <c:pt idx="267">
                  <c:v>0.95101356662254588</c:v>
                </c:pt>
                <c:pt idx="268">
                  <c:v>0.96498034476373884</c:v>
                </c:pt>
                <c:pt idx="269">
                  <c:v>0.97564050050402562</c:v>
                </c:pt>
                <c:pt idx="270">
                  <c:v>0.9829629131445341</c:v>
                </c:pt>
                <c:pt idx="271">
                  <c:v>0.98693002868987878</c:v>
                </c:pt>
                <c:pt idx="272">
                  <c:v>0.98753791087688914</c:v>
                </c:pt>
                <c:pt idx="273">
                  <c:v>0.98479623105380787</c:v>
                </c:pt>
                <c:pt idx="274">
                  <c:v>0.97872819701503233</c:v>
                </c:pt>
                <c:pt idx="275">
                  <c:v>0.96937042118388328</c:v>
                </c:pt>
                <c:pt idx="276">
                  <c:v>0.95677272882130082</c:v>
                </c:pt>
                <c:pt idx="277">
                  <c:v>0.94099790722039223</c:v>
                </c:pt>
                <c:pt idx="278">
                  <c:v>0.92212139712408581</c:v>
                </c:pt>
                <c:pt idx="279">
                  <c:v>0.90023092787437919</c:v>
                </c:pt>
                <c:pt idx="280">
                  <c:v>0.87542609806559346</c:v>
                </c:pt>
                <c:pt idx="281">
                  <c:v>0.847817903729293</c:v>
                </c:pt>
                <c:pt idx="282">
                  <c:v>0.81752821632396455</c:v>
                </c:pt>
                <c:pt idx="283">
                  <c:v>0.78468921303694306</c:v>
                </c:pt>
                <c:pt idx="284">
                  <c:v>0.74944276212832817</c:v>
                </c:pt>
                <c:pt idx="285">
                  <c:v>0.7119397662556427</c:v>
                </c:pt>
                <c:pt idx="286">
                  <c:v>0.67233946691286317</c:v>
                </c:pt>
                <c:pt idx="287">
                  <c:v>0.63080871329706689</c:v>
                </c:pt>
                <c:pt idx="288">
                  <c:v>0.58752119907969369</c:v>
                </c:pt>
                <c:pt idx="289">
                  <c:v>0.5426566707062781</c:v>
                </c:pt>
                <c:pt idx="290">
                  <c:v>0.49640011097796255</c:v>
                </c:pt>
                <c:pt idx="291">
                  <c:v>0.44894090177944601</c:v>
                </c:pt>
                <c:pt idx="292">
                  <c:v>0.40047196991073952</c:v>
                </c:pt>
                <c:pt idx="293">
                  <c:v>0.35118892005381225</c:v>
                </c:pt>
                <c:pt idx="294">
                  <c:v>0.30128915895944675</c:v>
                </c:pt>
                <c:pt idx="295">
                  <c:v>0.2509710149743648</c:v>
                </c:pt>
                <c:pt idx="296">
                  <c:v>0.20043285704343572</c:v>
                </c:pt>
                <c:pt idx="297">
                  <c:v>0.14987221731688727</c:v>
                </c:pt>
                <c:pt idx="298">
                  <c:v>9.9484921467567683E-2</c:v>
                </c:pt>
                <c:pt idx="299">
                  <c:v>4.9464230778874602E-2</c:v>
                </c:pt>
                <c:pt idx="300">
                  <c:v>5.5511151231257827E-16</c:v>
                </c:pt>
                <c:pt idx="301">
                  <c:v>-4.8722145117855886E-2</c:v>
                </c:pt>
                <c:pt idx="302">
                  <c:v>-9.6521606792478898E-2</c:v>
                </c:pt>
                <c:pt idx="303">
                  <c:v>-0.14322358699688301</c:v>
                </c:pt>
                <c:pt idx="304">
                  <c:v>-0.18865982850649016</c:v>
                </c:pt>
                <c:pt idx="305">
                  <c:v>-0.23266932180735192</c:v>
                </c:pt>
                <c:pt idx="306">
                  <c:v>-0.27509897463621208</c:v>
                </c:pt>
                <c:pt idx="307">
                  <c:v>-0.31580424110916139</c:v>
                </c:pt>
                <c:pt idx="308">
                  <c:v>-0.35464970759599834</c:v>
                </c:pt>
                <c:pt idx="309">
                  <c:v>-0.39150963271127498</c:v>
                </c:pt>
                <c:pt idx="310">
                  <c:v>-0.42626843901912481</c:v>
                </c:pt>
                <c:pt idx="311">
                  <c:v>-0.45882115428649056</c:v>
                </c:pt>
                <c:pt idx="312">
                  <c:v>-0.48907380036690146</c:v>
                </c:pt>
                <c:pt idx="313">
                  <c:v>-0.51694372805345312</c:v>
                </c:pt>
                <c:pt idx="314">
                  <c:v>-0.54235989650374072</c:v>
                </c:pt>
                <c:pt idx="315">
                  <c:v>-0.5652630961100259</c:v>
                </c:pt>
                <c:pt idx="316">
                  <c:v>-0.58560611396337692</c:v>
                </c:pt>
                <c:pt idx="317">
                  <c:v>-0.60335384133983572</c:v>
                </c:pt>
                <c:pt idx="318">
                  <c:v>-0.61848332291816366</c:v>
                </c:pt>
                <c:pt idx="319">
                  <c:v>-0.63098374772129606</c:v>
                </c:pt>
                <c:pt idx="320">
                  <c:v>-0.64085638205578832</c:v>
                </c:pt>
                <c:pt idx="321">
                  <c:v>-0.64811444500384574</c:v>
                </c:pt>
                <c:pt idx="322">
                  <c:v>-0.65278292729981335</c:v>
                </c:pt>
                <c:pt idx="323">
                  <c:v>-0.65489835469573066</c:v>
                </c:pt>
                <c:pt idx="324">
                  <c:v>-0.65450849718747417</c:v>
                </c:pt>
                <c:pt idx="325">
                  <c:v>-0.65167202573290139</c:v>
                </c:pt>
                <c:pt idx="326">
                  <c:v>-0.64645811834484901</c:v>
                </c:pt>
                <c:pt idx="327">
                  <c:v>-0.63894601768378911</c:v>
                </c:pt>
                <c:pt idx="328">
                  <c:v>-0.62922454250609983</c:v>
                </c:pt>
                <c:pt idx="329">
                  <c:v>-0.61739155554320457</c:v>
                </c:pt>
                <c:pt idx="330">
                  <c:v>-0.60355339059327484</c:v>
                </c:pt>
                <c:pt idx="331">
                  <c:v>-0.58782424179960024</c:v>
                </c:pt>
                <c:pt idx="332">
                  <c:v>-0.5703255182674446</c:v>
                </c:pt>
                <c:pt idx="333">
                  <c:v>-0.55118516733309153</c:v>
                </c:pt>
                <c:pt idx="334">
                  <c:v>-0.53053696994432886</c:v>
                </c:pt>
                <c:pt idx="335">
                  <c:v>-0.50851981173990946</c:v>
                </c:pt>
                <c:pt idx="336">
                  <c:v>-0.48527693352604589</c:v>
                </c:pt>
                <c:pt idx="337">
                  <c:v>-0.46095516494036315</c:v>
                </c:pt>
                <c:pt idx="338">
                  <c:v>-0.43570414516707473</c:v>
                </c:pt>
                <c:pt idx="339">
                  <c:v>-0.40967553462181749</c:v>
                </c:pt>
                <c:pt idx="340">
                  <c:v>-0.38302222155948867</c:v>
                </c:pt>
                <c:pt idx="341">
                  <c:v>-0.3558975275742815</c:v>
                </c:pt>
                <c:pt idx="342">
                  <c:v>-0.32845441595706082</c:v>
                </c:pt>
                <c:pt idx="343">
                  <c:v>-0.3008447068520097</c:v>
                </c:pt>
                <c:pt idx="344">
                  <c:v>-0.27321830311156625</c:v>
                </c:pt>
                <c:pt idx="345">
                  <c:v>-0.24572243068690514</c:v>
                </c:pt>
                <c:pt idx="346">
                  <c:v>-0.21850089731049954</c:v>
                </c:pt>
                <c:pt idx="347">
                  <c:v>-0.19169337312810031</c:v>
                </c:pt>
                <c:pt idx="348">
                  <c:v>-0.16543469682057166</c:v>
                </c:pt>
                <c:pt idx="349">
                  <c:v>-0.13985421062160314</c:v>
                </c:pt>
                <c:pt idx="350">
                  <c:v>-0.11507512748638504</c:v>
                </c:pt>
                <c:pt idx="351">
                  <c:v>-9.1213933499431743E-2</c:v>
                </c:pt>
                <c:pt idx="352">
                  <c:v>-6.8379828427891587E-2</c:v>
                </c:pt>
                <c:pt idx="353">
                  <c:v>-4.6674207130503798E-2</c:v>
                </c:pt>
                <c:pt idx="354">
                  <c:v>-2.6190184323233778E-2</c:v>
                </c:pt>
                <c:pt idx="355">
                  <c:v>-7.0121649811593634E-3</c:v>
                </c:pt>
                <c:pt idx="356">
                  <c:v>1.0784537576205344E-2</c:v>
                </c:pt>
                <c:pt idx="357">
                  <c:v>2.7134034111259531E-2</c:v>
                </c:pt>
                <c:pt idx="358">
                  <c:v>4.1980140852460324E-2</c:v>
                </c:pt>
                <c:pt idx="359">
                  <c:v>5.5276608540801075E-2</c:v>
                </c:pt>
                <c:pt idx="360">
                  <c:v>6.6987298107780369E-2</c:v>
                </c:pt>
                <c:pt idx="361">
                  <c:v>7.7086302223468794E-2</c:v>
                </c:pt>
                <c:pt idx="362">
                  <c:v>8.5558012226289559E-2</c:v>
                </c:pt>
                <c:pt idx="363">
                  <c:v>9.239713022128504E-2</c:v>
                </c:pt>
                <c:pt idx="364">
                  <c:v>9.7608626409670052E-2</c:v>
                </c:pt>
                <c:pt idx="365">
                  <c:v>0.10120764198789101</c:v>
                </c:pt>
                <c:pt idx="366">
                  <c:v>0.10321933822802593</c:v>
                </c:pt>
                <c:pt idx="367">
                  <c:v>0.10367869262163293</c:v>
                </c:pt>
                <c:pt idx="368">
                  <c:v>0.10263024323494369</c:v>
                </c:pt>
                <c:pt idx="369">
                  <c:v>0.10012778268311406</c:v>
                </c:pt>
                <c:pt idx="370">
                  <c:v>9.6234003383966593E-2</c:v>
                </c:pt>
                <c:pt idx="371">
                  <c:v>9.1020095995912931E-2</c:v>
                </c:pt>
                <c:pt idx="372">
                  <c:v>8.4565303179429563E-2</c:v>
                </c:pt>
                <c:pt idx="373">
                  <c:v>7.6956431045312745E-2</c:v>
                </c:pt>
                <c:pt idx="374">
                  <c:v>6.8287320865022705E-2</c:v>
                </c:pt>
                <c:pt idx="375">
                  <c:v>5.8658283817455553E-2</c:v>
                </c:pt>
                <c:pt idx="376">
                  <c:v>4.8175501731703124E-2</c:v>
                </c:pt>
                <c:pt idx="377">
                  <c:v>3.6950396955818143E-2</c:v>
                </c:pt>
                <c:pt idx="378">
                  <c:v>2.5098974636213633E-2</c:v>
                </c:pt>
                <c:pt idx="379">
                  <c:v>1.2741140830782663E-2</c:v>
                </c:pt>
                <c:pt idx="380">
                  <c:v>-1.5681900222830336E-15</c:v>
                </c:pt>
                <c:pt idx="381">
                  <c:v>-1.2998864476197192E-2</c:v>
                </c:pt>
                <c:pt idx="382">
                  <c:v>-2.6128123022578567E-2</c:v>
                </c:pt>
                <c:pt idx="383">
                  <c:v>-3.9259442033914974E-2</c:v>
                </c:pt>
                <c:pt idx="384">
                  <c:v>-5.2264231633825077E-2</c:v>
                </c:pt>
                <c:pt idx="385">
                  <c:v>-6.5014395150797349E-2</c:v>
                </c:pt>
                <c:pt idx="386">
                  <c:v>-7.7383076426005032E-2</c:v>
                </c:pt>
                <c:pt idx="387">
                  <c:v>-8.9245401077449951E-2</c:v>
                </c:pt>
                <c:pt idx="388">
                  <c:v>-0.10047920787449131</c:v>
                </c:pt>
                <c:pt idx="389">
                  <c:v>-0.11096576642548769</c:v>
                </c:pt>
                <c:pt idx="390">
                  <c:v>-0.1205904774487386</c:v>
                </c:pt>
                <c:pt idx="391">
                  <c:v>-0.12924355198323748</c:v>
                </c:pt>
                <c:pt idx="392">
                  <c:v>-0.13682066599999557</c:v>
                </c:pt>
                <c:pt idx="393">
                  <c:v>-0.14322358699688351</c:v>
                </c:pt>
                <c:pt idx="394">
                  <c:v>-0.14836076929897529</c:v>
                </c:pt>
                <c:pt idx="395">
                  <c:v>-0.15214791494197136</c:v>
                </c:pt>
                <c:pt idx="396">
                  <c:v>-0.15450849718747423</c:v>
                </c:pt>
                <c:pt idx="397">
                  <c:v>-0.15537424390480076</c:v>
                </c:pt>
                <c:pt idx="398">
                  <c:v>-0.15468557825394119</c:v>
                </c:pt>
                <c:pt idx="399">
                  <c:v>-0.15239201431694038</c:v>
                </c:pt>
                <c:pt idx="400">
                  <c:v>-0.14845250554968425</c:v>
                </c:pt>
                <c:pt idx="401">
                  <c:v>-0.14283574416132933</c:v>
                </c:pt>
                <c:pt idx="402">
                  <c:v>-0.13552040977362978</c:v>
                </c:pt>
                <c:pt idx="403">
                  <c:v>-0.1264953659657238</c:v>
                </c:pt>
                <c:pt idx="404">
                  <c:v>-0.11575980357042304</c:v>
                </c:pt>
                <c:pt idx="405">
                  <c:v>-0.1033233298543827</c:v>
                </c:pt>
                <c:pt idx="406">
                  <c:v>-8.920600298541681E-2</c:v>
                </c:pt>
                <c:pt idx="407">
                  <c:v>-7.3438311464341988E-2</c:v>
                </c:pt>
                <c:pt idx="408">
                  <c:v>-5.6061098474683879E-2</c:v>
                </c:pt>
                <c:pt idx="409">
                  <c:v>-3.7125431380048923E-2</c:v>
                </c:pt>
                <c:pt idx="410">
                  <c:v>-1.6692416874629856E-2</c:v>
                </c:pt>
                <c:pt idx="411">
                  <c:v>5.167037434343269E-3</c:v>
                </c:pt>
                <c:pt idx="412">
                  <c:v>2.8372513963489943E-2</c:v>
                </c:pt>
                <c:pt idx="413">
                  <c:v>5.2834427295900155E-2</c:v>
                </c:pt>
                <c:pt idx="414">
                  <c:v>7.8454415957058765E-2</c:v>
                </c:pt>
                <c:pt idx="415">
                  <c:v>0.10512578200047673</c:v>
                </c:pt>
                <c:pt idx="416">
                  <c:v>0.13273397633677875</c:v>
                </c:pt>
                <c:pt idx="417">
                  <c:v>0.16115712750747607</c:v>
                </c:pt>
                <c:pt idx="418">
                  <c:v>0.1902666113830434</c:v>
                </c:pt>
                <c:pt idx="419">
                  <c:v>0.21992765905555484</c:v>
                </c:pt>
                <c:pt idx="420">
                  <c:v>0.25000000000000056</c:v>
                </c:pt>
                <c:pt idx="421">
                  <c:v>0.28033853739638881</c:v>
                </c:pt>
                <c:pt idx="422">
                  <c:v>0.31079405233791657</c:v>
                </c:pt>
                <c:pt idx="423">
                  <c:v>0.34121393349943097</c:v>
                </c:pt>
                <c:pt idx="424">
                  <c:v>0.37144292870626933</c:v>
                </c:pt>
                <c:pt idx="425">
                  <c:v>0.40132391472650036</c:v>
                </c:pt>
                <c:pt idx="426">
                  <c:v>0.43069868151070778</c:v>
                </c:pt>
                <c:pt idx="427">
                  <c:v>0.45940872702286439</c:v>
                </c:pt>
                <c:pt idx="428">
                  <c:v>0.48729605874420406</c:v>
                </c:pt>
                <c:pt idx="429">
                  <c:v>0.51420399788947113</c:v>
                </c:pt>
                <c:pt idx="430">
                  <c:v>0.53997798235178851</c:v>
                </c:pt>
                <c:pt idx="431">
                  <c:v>0.5644663643889446</c:v>
                </c:pt>
                <c:pt idx="432">
                  <c:v>0.58752119907969191</c:v>
                </c:pt>
                <c:pt idx="433">
                  <c:v>0.60899901961439928</c:v>
                </c:pt>
                <c:pt idx="434">
                  <c:v>0.62876159553903332</c:v>
                </c:pt>
                <c:pt idx="435">
                  <c:v>0.64667667014561769</c:v>
                </c:pt>
                <c:pt idx="436">
                  <c:v>0.66261867329486113</c:v>
                </c:pt>
                <c:pt idx="437">
                  <c:v>0.67646940606789141</c:v>
                </c:pt>
                <c:pt idx="438">
                  <c:v>0.68811869377270329</c:v>
                </c:pt>
                <c:pt idx="439">
                  <c:v>0.69746500397715483</c:v>
                </c:pt>
                <c:pt idx="440">
                  <c:v>0.70441602640275924</c:v>
                </c:pt>
                <c:pt idx="441">
                  <c:v>0.70888921169183472</c:v>
                </c:pt>
                <c:pt idx="442">
                  <c:v>0.7108122662537365</c:v>
                </c:pt>
                <c:pt idx="443">
                  <c:v>0.71012360060287516</c:v>
                </c:pt>
                <c:pt idx="444">
                  <c:v>0.70677272882129971</c:v>
                </c:pt>
                <c:pt idx="445">
                  <c:v>0.70072061701047006</c:v>
                </c:pt>
                <c:pt idx="446">
                  <c:v>0.69193997883950908</c:v>
                </c:pt>
                <c:pt idx="447">
                  <c:v>0.68041551654944799</c:v>
                </c:pt>
                <c:pt idx="448">
                  <c:v>0.66614410603362062</c:v>
                </c:pt>
                <c:pt idx="449">
                  <c:v>0.64913492488204838</c:v>
                </c:pt>
                <c:pt idx="450">
                  <c:v>0.62940952255126059</c:v>
                </c:pt>
                <c:pt idx="451">
                  <c:v>0.60700183209896419</c:v>
                </c:pt>
                <c:pt idx="452">
                  <c:v>0.58195812320425166</c:v>
                </c:pt>
                <c:pt idx="453">
                  <c:v>0.5543368964769303</c:v>
                </c:pt>
                <c:pt idx="454">
                  <c:v>0.52420871934298952</c:v>
                </c:pt>
                <c:pt idx="455">
                  <c:v>0.49165600407562332</c:v>
                </c:pt>
                <c:pt idx="456">
                  <c:v>0.45677272882130043</c:v>
                </c:pt>
                <c:pt idx="457">
                  <c:v>0.41966410274679539</c:v>
                </c:pt>
                <c:pt idx="458">
                  <c:v>0.38044617670438541</c:v>
                </c:pt>
                <c:pt idx="459">
                  <c:v>0.33924540107745021</c:v>
                </c:pt>
                <c:pt idx="460">
                  <c:v>0.29619813272602413</c:v>
                </c:pt>
                <c:pt idx="461">
                  <c:v>0.25145009320027395</c:v>
                </c:pt>
                <c:pt idx="462">
                  <c:v>0.20515578062816794</c:v>
                </c:pt>
                <c:pt idx="463">
                  <c:v>0.15747783791069389</c:v>
                </c:pt>
                <c:pt idx="464">
                  <c:v>0.10858638007253965</c:v>
                </c:pt>
                <c:pt idx="465">
                  <c:v>5.865828381745633E-2</c:v>
                </c:pt>
                <c:pt idx="466">
                  <c:v>7.8764425241894254E-3</c:v>
                </c:pt>
                <c:pt idx="467">
                  <c:v>-4.3571009909558062E-2</c:v>
                </c:pt>
                <c:pt idx="468">
                  <c:v>-9.5491502812525858E-2</c:v>
                </c:pt>
                <c:pt idx="469">
                  <c:v>-0.14768885637357509</c:v>
                </c:pt>
                <c:pt idx="470">
                  <c:v>-0.19996412934205582</c:v>
                </c:pt>
                <c:pt idx="471">
                  <c:v>-0.25211648287053401</c:v>
                </c:pt>
                <c:pt idx="472">
                  <c:v>-0.30394405649201706</c:v>
                </c:pt>
                <c:pt idx="473">
                  <c:v>-0.35524485215907947</c:v>
                </c:pt>
                <c:pt idx="474">
                  <c:v>-0.40581762222710044</c:v>
                </c:pt>
                <c:pt idx="475">
                  <c:v>-0.4554627572385247</c:v>
                </c:pt>
                <c:pt idx="476">
                  <c:v>-0.50398316935932264</c:v>
                </c:pt>
                <c:pt idx="477">
                  <c:v>-0.55118516733309209</c:v>
                </c:pt>
                <c:pt idx="478">
                  <c:v>-0.59687931885245038</c:v>
                </c:pt>
                <c:pt idx="479">
                  <c:v>-0.64088129630098112</c:v>
                </c:pt>
                <c:pt idx="480">
                  <c:v>-0.68301270189221763</c:v>
                </c:pt>
                <c:pt idx="481">
                  <c:v>-0.72310186832448364</c:v>
                </c:pt>
                <c:pt idx="482">
                  <c:v>-0.76098463118115522</c:v>
                </c:pt>
                <c:pt idx="483">
                  <c:v>-0.79650506943507171</c:v>
                </c:pt>
                <c:pt idx="484">
                  <c:v>-0.82951621056227975</c:v>
                </c:pt>
                <c:pt idx="485">
                  <c:v>-0.85988069693360103</c:v>
                </c:pt>
                <c:pt idx="486">
                  <c:v>-0.88747141033200716</c:v>
                </c:pt>
                <c:pt idx="487">
                  <c:v>-0.91217205163817816</c:v>
                </c:pt>
                <c:pt idx="488">
                  <c:v>-0.93387767293556667</c:v>
                </c:pt>
                <c:pt idx="489">
                  <c:v>-0.95249515950820551</c:v>
                </c:pt>
                <c:pt idx="490">
                  <c:v>-0.9679436594388261</c:v>
                </c:pt>
                <c:pt idx="491">
                  <c:v>-0.98015495876008796</c:v>
                </c:pt>
                <c:pt idx="492">
                  <c:v>-0.98907380036690284</c:v>
                </c:pt>
                <c:pt idx="493">
                  <c:v>-0.99465814516171425</c:v>
                </c:pt>
                <c:pt idx="494">
                  <c:v>-0.99687937417578487</c:v>
                </c:pt>
                <c:pt idx="495">
                  <c:v>-0.99572243068690525</c:v>
                </c:pt>
                <c:pt idx="496">
                  <c:v>-0.99118590163601628</c:v>
                </c:pt>
                <c:pt idx="497">
                  <c:v>-0.98328203793075208</c:v>
                </c:pt>
                <c:pt idx="498">
                  <c:v>-0.97203671351143728</c:v>
                </c:pt>
                <c:pt idx="499">
                  <c:v>-0.95748932334327308</c:v>
                </c:pt>
                <c:pt idx="500">
                  <c:v>-0.93969262078590954</c:v>
                </c:pt>
                <c:pt idx="501">
                  <c:v>-0.91871249507694475</c:v>
                </c:pt>
                <c:pt idx="502">
                  <c:v>-0.89462768994778907</c:v>
                </c:pt>
                <c:pt idx="503">
                  <c:v>-0.86752946466732506</c:v>
                </c:pt>
                <c:pt idx="504">
                  <c:v>-0.8375211990796938</c:v>
                </c:pt>
                <c:pt idx="505">
                  <c:v>-0.80471794446593425</c:v>
                </c:pt>
                <c:pt idx="506">
                  <c:v>-0.76924592231382238</c:v>
                </c:pt>
                <c:pt idx="507">
                  <c:v>-0.73124197332504703</c:v>
                </c:pt>
                <c:pt idx="508">
                  <c:v>-0.69085295922231771</c:v>
                </c:pt>
                <c:pt idx="509">
                  <c:v>-0.64823512014043594</c:v>
                </c:pt>
                <c:pt idx="510">
                  <c:v>-0.6035533905932734</c:v>
                </c:pt>
                <c:pt idx="511">
                  <c:v>-0.55698067720237066</c:v>
                </c:pt>
                <c:pt idx="512">
                  <c:v>-0.50869710155122672</c:v>
                </c:pt>
                <c:pt idx="513">
                  <c:v>-0.45888921169183416</c:v>
                </c:pt>
                <c:pt idx="514">
                  <c:v>-0.40774916597535948</c:v>
                </c:pt>
                <c:pt idx="515">
                  <c:v>-0.35547389300687726</c:v>
                </c:pt>
                <c:pt idx="516">
                  <c:v>-0.30226423163382948</c:v>
                </c:pt>
                <c:pt idx="517">
                  <c:v>-0.24832405496876772</c:v>
                </c:pt>
                <c:pt idx="518">
                  <c:v>-0.19385938251910212</c:v>
                </c:pt>
                <c:pt idx="519">
                  <c:v>-0.13907748454872004</c:v>
                </c:pt>
                <c:pt idx="520">
                  <c:v>-8.4185982829368525E-2</c:v>
                </c:pt>
                <c:pt idx="521">
                  <c:v>-2.9391951952304554E-2</c:v>
                </c:pt>
                <c:pt idx="522">
                  <c:v>2.5098974636212357E-2</c:v>
                </c:pt>
                <c:pt idx="523">
                  <c:v>7.9083489738904444E-2</c:v>
                </c:pt>
                <c:pt idx="524">
                  <c:v>0.13236148456107416</c:v>
                </c:pt>
                <c:pt idx="525">
                  <c:v>0.18473690388997238</c:v>
                </c:pt>
                <c:pt idx="526">
                  <c:v>0.23601858036154319</c:v>
                </c:pt>
                <c:pt idx="527">
                  <c:v>0.28602104398015954</c:v>
                </c:pt>
                <c:pt idx="528">
                  <c:v>0.3345653031794299</c:v>
                </c:pt>
                <c:pt idx="529">
                  <c:v>0.38147959385199232</c:v>
                </c:pt>
                <c:pt idx="530">
                  <c:v>0.42660009293331735</c:v>
                </c:pt>
                <c:pt idx="531">
                  <c:v>0.46977159329749885</c:v>
                </c:pt>
                <c:pt idx="532">
                  <c:v>0.51084813691167785</c:v>
                </c:pt>
                <c:pt idx="533">
                  <c:v>0.54969360339851325</c:v>
                </c:pt>
                <c:pt idx="534">
                  <c:v>0.58618225137255942</c:v>
                </c:pt>
                <c:pt idx="535">
                  <c:v>0.6201992101450895</c:v>
                </c:pt>
                <c:pt idx="536">
                  <c:v>0.65164091963199156</c:v>
                </c:pt>
                <c:pt idx="537">
                  <c:v>0.68041551654944565</c:v>
                </c:pt>
                <c:pt idx="538">
                  <c:v>0.70644316524113271</c:v>
                </c:pt>
                <c:pt idx="539">
                  <c:v>0.72965633174742972</c:v>
                </c:pt>
                <c:pt idx="540">
                  <c:v>0.75000000000000011</c:v>
                </c:pt>
                <c:pt idx="541">
                  <c:v>0.76743182930332376</c:v>
                </c:pt>
                <c:pt idx="542">
                  <c:v>0.78192225254630765</c:v>
                </c:pt>
                <c:pt idx="543">
                  <c:v>0.79345451487126351</c:v>
                </c:pt>
                <c:pt idx="544">
                  <c:v>0.80202465281242885</c:v>
                </c:pt>
                <c:pt idx="545">
                  <c:v>0.80764141420078428</c:v>
                </c:pt>
                <c:pt idx="546">
                  <c:v>0.81032611941457344</c:v>
                </c:pt>
                <c:pt idx="547">
                  <c:v>0.81011246483452537</c:v>
                </c:pt>
                <c:pt idx="548">
                  <c:v>0.80704626963770099</c:v>
                </c:pt>
                <c:pt idx="549">
                  <c:v>0.80118516733309131</c:v>
                </c:pt>
                <c:pt idx="550">
                  <c:v>0.79259824370398602</c:v>
                </c:pt>
                <c:pt idx="551">
                  <c:v>0.78136562307577084</c:v>
                </c:pt>
                <c:pt idx="552">
                  <c:v>0.76757800507164986</c:v>
                </c:pt>
                <c:pt idx="553">
                  <c:v>0.75133615425194011</c:v>
                </c:pt>
                <c:pt idx="554">
                  <c:v>0.7327503452536972</c:v>
                </c:pt>
                <c:pt idx="555">
                  <c:v>0.71193976625564148</c:v>
                </c:pt>
                <c:pt idx="556">
                  <c:v>0.6890318837874928</c:v>
                </c:pt>
                <c:pt idx="557">
                  <c:v>0.66416177208206795</c:v>
                </c:pt>
                <c:pt idx="558">
                  <c:v>0.63747141033200827</c:v>
                </c:pt>
                <c:pt idx="559">
                  <c:v>0.60910895135979959</c:v>
                </c:pt>
                <c:pt idx="560">
                  <c:v>0.57922796533957099</c:v>
                </c:pt>
                <c:pt idx="561">
                  <c:v>0.54798666232073223</c:v>
                </c:pt>
                <c:pt idx="562">
                  <c:v>0.51554709739712568</c:v>
                </c:pt>
                <c:pt idx="563">
                  <c:v>0.48207436243967938</c:v>
                </c:pt>
                <c:pt idx="564">
                  <c:v>0.4477357683661764</c:v>
                </c:pt>
                <c:pt idx="565">
                  <c:v>0.41270002195746547</c:v>
                </c:pt>
                <c:pt idx="566">
                  <c:v>0.37713640124603942</c:v>
                </c:pt>
                <c:pt idx="567">
                  <c:v>0.34121393349943396</c:v>
                </c:pt>
                <c:pt idx="568">
                  <c:v>0.3051005797981492</c:v>
                </c:pt>
                <c:pt idx="569">
                  <c:v>0.26896243016542798</c:v>
                </c:pt>
                <c:pt idx="570">
                  <c:v>0.23296291314453316</c:v>
                </c:pt>
                <c:pt idx="571">
                  <c:v>0.19726202363874001</c:v>
                </c:pt>
                <c:pt idx="572">
                  <c:v>0.16201557273012407</c:v>
                </c:pt>
                <c:pt idx="573">
                  <c:v>0.12737446307621508</c:v>
                </c:pt>
                <c:pt idx="574">
                  <c:v>9.3483993348999317E-2</c:v>
                </c:pt>
                <c:pt idx="575">
                  <c:v>6.0483195029623404E-2</c:v>
                </c:pt>
                <c:pt idx="576">
                  <c:v>2.8504204704746516E-2</c:v>
                </c:pt>
                <c:pt idx="577">
                  <c:v>-2.328325171769785E-3</c:v>
                </c:pt>
                <c:pt idx="578">
                  <c:v>-3.1897774284965819E-2</c:v>
                </c:pt>
                <c:pt idx="579">
                  <c:v>-6.0096058675682518E-2</c:v>
                </c:pt>
                <c:pt idx="580">
                  <c:v>-8.6824088833463764E-2</c:v>
                </c:pt>
                <c:pt idx="581">
                  <c:v>-0.11199217956409624</c:v>
                </c:pt>
                <c:pt idx="582">
                  <c:v>-0.13552040977362839</c:v>
                </c:pt>
                <c:pt idx="583">
                  <c:v>-0.15733893056295573</c:v>
                </c:pt>
                <c:pt idx="584">
                  <c:v>-0.17738822028664303</c:v>
                </c:pt>
                <c:pt idx="585">
                  <c:v>-0.19561928549563995</c:v>
                </c:pt>
                <c:pt idx="586">
                  <c:v>-0.21199380695438902</c:v>
                </c:pt>
                <c:pt idx="587">
                  <c:v>-0.22648423019737268</c:v>
                </c:pt>
                <c:pt idx="588">
                  <c:v>-0.23907380036690157</c:v>
                </c:pt>
                <c:pt idx="589">
                  <c:v>-0.24975654135164124</c:v>
                </c:pt>
                <c:pt idx="590">
                  <c:v>-0.25853717952260236</c:v>
                </c:pt>
                <c:pt idx="591">
                  <c:v>-0.26543101263875546</c:v>
                </c:pt>
                <c:pt idx="592">
                  <c:v>-0.270463724766628</c:v>
                </c:pt>
                <c:pt idx="593">
                  <c:v>-0.27367114832607764</c:v>
                </c:pt>
                <c:pt idx="594">
                  <c:v>-0.27509897463621347</c:v>
                </c:pt>
                <c:pt idx="595">
                  <c:v>-0.27480241459044041</c:v>
                </c:pt>
                <c:pt idx="596">
                  <c:v>-0.272845811335862</c:v>
                </c:pt>
                <c:pt idx="597">
                  <c:v>-0.26930220706940611</c:v>
                </c:pt>
                <c:pt idx="598">
                  <c:v>-0.26425286628900146</c:v>
                </c:pt>
                <c:pt idx="599">
                  <c:v>-0.25778675805270529</c:v>
                </c:pt>
                <c:pt idx="600">
                  <c:v>-0.24999999999999828</c:v>
                </c:pt>
                <c:pt idx="601">
                  <c:v>-0.24099526707720326</c:v>
                </c:pt>
                <c:pt idx="602">
                  <c:v>-0.23088116808178494</c:v>
                </c:pt>
                <c:pt idx="603">
                  <c:v>-0.21977159329749757</c:v>
                </c:pt>
                <c:pt idx="604">
                  <c:v>-0.20778503663330047</c:v>
                </c:pt>
                <c:pt idx="605">
                  <c:v>-0.19504389580251624</c:v>
                </c:pt>
                <c:pt idx="606">
                  <c:v>-0.18167375418508847</c:v>
                </c:pt>
                <c:pt idx="607">
                  <c:v>-0.1678026481033883</c:v>
                </c:pt>
                <c:pt idx="608">
                  <c:v>-0.15356032331158684</c:v>
                </c:pt>
                <c:pt idx="609">
                  <c:v>-0.13907748454871929</c:v>
                </c:pt>
                <c:pt idx="610">
                  <c:v>-0.12448504203688389</c:v>
                </c:pt>
                <c:pt idx="611">
                  <c:v>-0.10991335881768416</c:v>
                </c:pt>
                <c:pt idx="612">
                  <c:v>-9.549150281252558E-2</c:v>
                </c:pt>
                <c:pt idx="613">
                  <c:v>-8.1346507465456824E-2</c:v>
                </c:pt>
                <c:pt idx="614">
                  <c:v>-6.7602644780985044E-2</c:v>
                </c:pt>
                <c:pt idx="615">
                  <c:v>-5.4380714504360883E-2</c:v>
                </c:pt>
                <c:pt idx="616">
                  <c:v>-4.1797353107895285E-2</c:v>
                </c:pt>
                <c:pt idx="617">
                  <c:v>-2.996436614500142E-2</c:v>
                </c:pt>
                <c:pt idx="618">
                  <c:v>-1.8988087413843724E-2</c:v>
                </c:pt>
                <c:pt idx="619">
                  <c:v>-8.9687682357355025E-3</c:v>
                </c:pt>
                <c:pt idx="620">
                  <c:v>0</c:v>
                </c:pt>
                <c:pt idx="621">
                  <c:v>7.8318270418570868E-3</c:v>
                </c:pt>
                <c:pt idx="622">
                  <c:v>1.4448025933717024E-2</c:v>
                </c:pt>
                <c:pt idx="623">
                  <c:v>1.9778073523021522E-2</c:v>
                </c:pt>
                <c:pt idx="624">
                  <c:v>2.3760026929081302E-2</c:v>
                </c:pt>
                <c:pt idx="625">
                  <c:v>2.6340893803844301E-2</c:v>
                </c:pt>
                <c:pt idx="626">
                  <c:v>2.7476954450833424E-2</c:v>
                </c:pt>
                <c:pt idx="627">
                  <c:v>2.7134034111259087E-2</c:v>
                </c:pt>
                <c:pt idx="628">
                  <c:v>2.5287723977830634E-2</c:v>
                </c:pt>
                <c:pt idx="629">
                  <c:v>2.1923549755798799E-2</c:v>
                </c:pt>
                <c:pt idx="630">
                  <c:v>1.7037086855465733E-2</c:v>
                </c:pt>
                <c:pt idx="631">
                  <c:v>1.0634021569945418E-2</c:v>
                </c:pt>
                <c:pt idx="632">
                  <c:v>2.7301578646814484E-3</c:v>
                </c:pt>
                <c:pt idx="633">
                  <c:v>-6.6486303200021801E-3</c:v>
                </c:pt>
                <c:pt idx="634">
                  <c:v>-1.7466501076713548E-2</c:v>
                </c:pt>
                <c:pt idx="635">
                  <c:v>-2.9677800397974241E-2</c:v>
                </c:pt>
                <c:pt idx="636">
                  <c:v>-4.3227271178699678E-2</c:v>
                </c:pt>
                <c:pt idx="637">
                  <c:v>-5.8050314361464517E-2</c:v>
                </c:pt>
                <c:pt idx="638">
                  <c:v>-7.4073300967659461E-2</c:v>
                </c:pt>
                <c:pt idx="639">
                  <c:v>-9.1213933499429967E-2</c:v>
                </c:pt>
                <c:pt idx="640">
                  <c:v>-0.10938165494661428</c:v>
                </c:pt>
                <c:pt idx="641">
                  <c:v>-0.12847810339064142</c:v>
                </c:pt>
                <c:pt idx="642">
                  <c:v>-0.14839760996510348</c:v>
                </c:pt>
                <c:pt idx="643">
                  <c:v>-0.16902773771128382</c:v>
                </c:pt>
                <c:pt idx="644">
                  <c:v>-0.19024985865757865</c:v>
                </c:pt>
                <c:pt idx="645">
                  <c:v>-0.21193976625564259</c:v>
                </c:pt>
                <c:pt idx="646">
                  <c:v>-0.2339683201237869</c:v>
                </c:pt>
                <c:pt idx="647">
                  <c:v>-0.25620211988115704</c:v>
                </c:pt>
                <c:pt idx="648">
                  <c:v>-0.2785042047047443</c:v>
                </c:pt>
                <c:pt idx="649">
                  <c:v>-0.30073477510660918</c:v>
                </c:pt>
                <c:pt idx="650">
                  <c:v>-0.32275193331102908</c:v>
                </c:pt>
                <c:pt idx="651">
                  <c:v>-0.34441243851179082</c:v>
                </c:pt>
                <c:pt idx="652">
                  <c:v>-0.36557247320823666</c:v>
                </c:pt>
                <c:pt idx="653">
                  <c:v>-0.38608841675631594</c:v>
                </c:pt>
                <c:pt idx="654">
                  <c:v>-0.40581762222710088</c:v>
                </c:pt>
                <c:pt idx="655">
                  <c:v>-0.42461919264129389</c:v>
                </c:pt>
                <c:pt idx="656">
                  <c:v>-0.44235475264310037</c:v>
                </c:pt>
                <c:pt idx="657">
                  <c:v>-0.45888921169183611</c:v>
                </c:pt>
                <c:pt idx="658">
                  <c:v>-0.47409151488347662</c:v>
                </c:pt>
                <c:pt idx="659">
                  <c:v>-0.48783537756794659</c:v>
                </c:pt>
                <c:pt idx="660">
                  <c:v>-0.49999999999999767</c:v>
                </c:pt>
                <c:pt idx="661">
                  <c:v>-0.51047075835288969</c:v>
                </c:pt>
                <c:pt idx="662">
                  <c:v>-0.51913986853317973</c:v>
                </c:pt>
                <c:pt idx="663">
                  <c:v>-0.52590701936197359</c:v>
                </c:pt>
                <c:pt idx="664">
                  <c:v>-0.53067997183216109</c:v>
                </c:pt>
                <c:pt idx="665">
                  <c:v>-0.53337512131162801</c:v>
                </c:pt>
                <c:pt idx="666">
                  <c:v>-0.53391801973873398</c:v>
                </c:pt>
                <c:pt idx="667">
                  <c:v>-0.53224385504726368</c:v>
                </c:pt>
                <c:pt idx="668">
                  <c:v>-0.52829788526293087</c:v>
                </c:pt>
                <c:pt idx="669">
                  <c:v>-0.52203582493132616</c:v>
                </c:pt>
                <c:pt idx="670">
                  <c:v>-0.51342418176678117</c:v>
                </c:pt>
                <c:pt idx="671">
                  <c:v>-0.50244054165182539</c:v>
                </c:pt>
                <c:pt idx="672">
                  <c:v>-0.48907380036690257</c:v>
                </c:pt>
                <c:pt idx="673">
                  <c:v>-0.47332434068811707</c:v>
                </c:pt>
                <c:pt idx="674">
                  <c:v>-0.45520415375608336</c:v>
                </c:pt>
                <c:pt idx="675">
                  <c:v>-0.43473690388997532</c:v>
                </c:pt>
                <c:pt idx="676">
                  <c:v>-0.41195793629644861</c:v>
                </c:pt>
                <c:pt idx="677">
                  <c:v>-0.3869142274017357</c:v>
                </c:pt>
                <c:pt idx="678">
                  <c:v>-0.35966427781564358</c:v>
                </c:pt>
                <c:pt idx="679">
                  <c:v>-0.33027794821702416</c:v>
                </c:pt>
                <c:pt idx="680">
                  <c:v>-0.29883623873011955</c:v>
                </c:pt>
                <c:pt idx="681">
                  <c:v>-0.26543101263875646</c:v>
                </c:pt>
                <c:pt idx="682">
                  <c:v>-0.23016466555911463</c:v>
                </c:pt>
                <c:pt idx="683">
                  <c:v>-0.19314974146069494</c:v>
                </c:pt>
                <c:pt idx="684">
                  <c:v>-0.15450849718747428</c:v>
                </c:pt>
                <c:pt idx="685">
                  <c:v>-0.11437241738607951</c:v>
                </c:pt>
                <c:pt idx="686">
                  <c:v>-7.2881681993802017E-2</c:v>
                </c:pt>
                <c:pt idx="687">
                  <c:v>-3.0184588675070123E-2</c:v>
                </c:pt>
                <c:pt idx="688">
                  <c:v>1.3563067180437094E-2</c:v>
                </c:pt>
                <c:pt idx="689">
                  <c:v>5.8198652072451118E-2</c:v>
                </c:pt>
                <c:pt idx="690">
                  <c:v>0.10355339059327323</c:v>
                </c:pt>
                <c:pt idx="691">
                  <c:v>0.14945309501052176</c:v>
                </c:pt>
                <c:pt idx="692">
                  <c:v>0.19571892485153236</c:v>
                </c:pt>
                <c:pt idx="693">
                  <c:v>0.24216817295814089</c:v>
                </c:pt>
                <c:pt idx="694">
                  <c:v>0.28861507434466105</c:v>
                </c:pt>
                <c:pt idx="695">
                  <c:v>0.33487163407297776</c:v>
                </c:pt>
                <c:pt idx="696">
                  <c:v>0.38074847025839031</c:v>
                </c:pt>
                <c:pt idx="697">
                  <c:v>0.42605566823786278</c:v>
                </c:pt>
                <c:pt idx="698">
                  <c:v>0.4706036418695756</c:v>
                </c:pt>
                <c:pt idx="699">
                  <c:v>0.51420399788946791</c:v>
                </c:pt>
                <c:pt idx="700">
                  <c:v>0.55667039922641492</c:v>
                </c:pt>
                <c:pt idx="701">
                  <c:v>0.59781942317394821</c:v>
                </c:pt>
                <c:pt idx="702">
                  <c:v>0.63747141033200705</c:v>
                </c:pt>
                <c:pt idx="703">
                  <c:v>0.67545130026791977</c:v>
                </c:pt>
                <c:pt idx="704">
                  <c:v>0.7115894499006411</c:v>
                </c:pt>
                <c:pt idx="705">
                  <c:v>0.7457224306869048</c:v>
                </c:pt>
                <c:pt idx="706">
                  <c:v>0.77769380078124406</c:v>
                </c:pt>
                <c:pt idx="707">
                  <c:v>0.80735484845375716</c:v>
                </c:pt>
                <c:pt idx="708">
                  <c:v>0.83456530317942934</c:v>
                </c:pt>
                <c:pt idx="709">
                  <c:v>0.85919401096025316</c:v>
                </c:pt>
                <c:pt idx="710">
                  <c:v>0.88111957060536161</c:v>
                </c:pt>
                <c:pt idx="711">
                  <c:v>0.90023092787437764</c:v>
                </c:pt>
                <c:pt idx="712">
                  <c:v>0.91642792458431854</c:v>
                </c:pt>
                <c:pt idx="713">
                  <c:v>0.92962179998943006</c:v>
                </c:pt>
                <c:pt idx="714">
                  <c:v>0.93973564196583359</c:v>
                </c:pt>
                <c:pt idx="715">
                  <c:v>0.94670478576706873</c:v>
                </c:pt>
                <c:pt idx="716">
                  <c:v>0.95047715836211411</c:v>
                </c:pt>
                <c:pt idx="717">
                  <c:v>0.95101356662254632</c:v>
                </c:pt>
                <c:pt idx="718">
                  <c:v>0.94828792788910965</c:v>
                </c:pt>
                <c:pt idx="719">
                  <c:v>0.94228744171902323</c:v>
                </c:pt>
              </c:numCache>
            </c:numRef>
          </c:val>
          <c:smooth val="0"/>
          <c:extLst>
            <c:ext xmlns:c16="http://schemas.microsoft.com/office/drawing/2014/chart" uri="{C3380CC4-5D6E-409C-BE32-E72D297353CC}">
              <c16:uniqueId val="{00000000-15C9-CE45-B88D-B5FB216CECD5}"/>
            </c:ext>
          </c:extLst>
        </c:ser>
        <c:dLbls>
          <c:showLegendKey val="0"/>
          <c:showVal val="0"/>
          <c:showCatName val="0"/>
          <c:showSerName val="0"/>
          <c:showPercent val="0"/>
          <c:showBubbleSize val="0"/>
        </c:dLbls>
        <c:smooth val="0"/>
        <c:axId val="1530775535"/>
        <c:axId val="1530577375"/>
      </c:lineChart>
      <c:catAx>
        <c:axId val="1530775535"/>
        <c:scaling>
          <c:orientation val="minMax"/>
        </c:scaling>
        <c:delete val="1"/>
        <c:axPos val="b"/>
        <c:majorTickMark val="none"/>
        <c:minorTickMark val="none"/>
        <c:tickLblPos val="nextTo"/>
        <c:crossAx val="1530577375"/>
        <c:crosses val="autoZero"/>
        <c:auto val="1"/>
        <c:lblAlgn val="ctr"/>
        <c:lblOffset val="100"/>
        <c:noMultiLvlLbl val="0"/>
      </c:catAx>
      <c:valAx>
        <c:axId val="1530577375"/>
        <c:scaling>
          <c:orientation val="minMax"/>
          <c:max val="1"/>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0775535"/>
        <c:crosses val="autoZero"/>
        <c:crossBetween val="between"/>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val>
            <c:numRef>
              <c:f>Sheet1!$I$3:$I$723</c:f>
              <c:numCache>
                <c:formatCode>General</c:formatCode>
                <c:ptCount val="721"/>
                <c:pt idx="0">
                  <c:v>1</c:v>
                </c:pt>
                <c:pt idx="1">
                  <c:v>0.99939082701909576</c:v>
                </c:pt>
                <c:pt idx="2">
                  <c:v>0.9975640502598242</c:v>
                </c:pt>
                <c:pt idx="3">
                  <c:v>0.99452189536827329</c:v>
                </c:pt>
                <c:pt idx="4">
                  <c:v>0.99026806874157036</c:v>
                </c:pt>
                <c:pt idx="5">
                  <c:v>0.98480775301220802</c:v>
                </c:pt>
                <c:pt idx="6">
                  <c:v>0.97814760073380569</c:v>
                </c:pt>
                <c:pt idx="7">
                  <c:v>0.97029572627599647</c:v>
                </c:pt>
                <c:pt idx="8">
                  <c:v>0.96126169593831889</c:v>
                </c:pt>
                <c:pt idx="9">
                  <c:v>0.95105651629515353</c:v>
                </c:pt>
                <c:pt idx="10">
                  <c:v>0.93969262078590843</c:v>
                </c:pt>
                <c:pt idx="11">
                  <c:v>0.92718385456678742</c:v>
                </c:pt>
                <c:pt idx="12">
                  <c:v>0.91354545764260087</c:v>
                </c:pt>
                <c:pt idx="13">
                  <c:v>0.89879404629916704</c:v>
                </c:pt>
                <c:pt idx="14">
                  <c:v>0.88294759285892699</c:v>
                </c:pt>
                <c:pt idx="15">
                  <c:v>0.86602540378443871</c:v>
                </c:pt>
                <c:pt idx="16">
                  <c:v>0.84804809615642596</c:v>
                </c:pt>
                <c:pt idx="17">
                  <c:v>0.82903757255504162</c:v>
                </c:pt>
                <c:pt idx="18">
                  <c:v>0.80901699437494745</c:v>
                </c:pt>
                <c:pt idx="19">
                  <c:v>0.78801075360672201</c:v>
                </c:pt>
                <c:pt idx="20">
                  <c:v>0.76604444311897801</c:v>
                </c:pt>
                <c:pt idx="21">
                  <c:v>0.74314482547739424</c:v>
                </c:pt>
                <c:pt idx="22">
                  <c:v>0.71933980033865119</c:v>
                </c:pt>
                <c:pt idx="23">
                  <c:v>0.69465837045899737</c:v>
                </c:pt>
                <c:pt idx="24">
                  <c:v>0.66913060635885824</c:v>
                </c:pt>
                <c:pt idx="25">
                  <c:v>0.64278760968653936</c:v>
                </c:pt>
                <c:pt idx="26">
                  <c:v>0.61566147532565829</c:v>
                </c:pt>
                <c:pt idx="27">
                  <c:v>0.58778525229247314</c:v>
                </c:pt>
                <c:pt idx="28">
                  <c:v>0.55919290347074679</c:v>
                </c:pt>
                <c:pt idx="29">
                  <c:v>0.5299192642332049</c:v>
                </c:pt>
                <c:pt idx="30">
                  <c:v>0.50000000000000011</c:v>
                </c:pt>
                <c:pt idx="31">
                  <c:v>0.46947156278589086</c:v>
                </c:pt>
                <c:pt idx="32">
                  <c:v>0.43837114678907746</c:v>
                </c:pt>
                <c:pt idx="33">
                  <c:v>0.40673664307580021</c:v>
                </c:pt>
                <c:pt idx="34">
                  <c:v>0.37460659341591196</c:v>
                </c:pt>
                <c:pt idx="35">
                  <c:v>0.34202014332566882</c:v>
                </c:pt>
                <c:pt idx="36">
                  <c:v>0.30901699437494745</c:v>
                </c:pt>
                <c:pt idx="37">
                  <c:v>0.27563735581699916</c:v>
                </c:pt>
                <c:pt idx="38">
                  <c:v>0.2419218955996679</c:v>
                </c:pt>
                <c:pt idx="39">
                  <c:v>0.20791169081775945</c:v>
                </c:pt>
                <c:pt idx="40">
                  <c:v>0.17364817766693041</c:v>
                </c:pt>
                <c:pt idx="41">
                  <c:v>0.13917310096006569</c:v>
                </c:pt>
                <c:pt idx="42">
                  <c:v>0.10452846326765346</c:v>
                </c:pt>
                <c:pt idx="43">
                  <c:v>6.9756473744125455E-2</c:v>
                </c:pt>
                <c:pt idx="44">
                  <c:v>3.489949670250108E-2</c:v>
                </c:pt>
                <c:pt idx="45">
                  <c:v>6.1257422745431001E-17</c:v>
                </c:pt>
                <c:pt idx="46">
                  <c:v>-3.4899496702500733E-2</c:v>
                </c:pt>
                <c:pt idx="47">
                  <c:v>-6.975647374412533E-2</c:v>
                </c:pt>
                <c:pt idx="48">
                  <c:v>-0.10452846326765333</c:v>
                </c:pt>
                <c:pt idx="49">
                  <c:v>-0.13917310096006535</c:v>
                </c:pt>
                <c:pt idx="50">
                  <c:v>-0.1736481776669303</c:v>
                </c:pt>
                <c:pt idx="51">
                  <c:v>-0.20791169081775912</c:v>
                </c:pt>
                <c:pt idx="52">
                  <c:v>-0.24192189559966779</c:v>
                </c:pt>
                <c:pt idx="53">
                  <c:v>-0.27563735581699905</c:v>
                </c:pt>
                <c:pt idx="54">
                  <c:v>-0.30901699437494734</c:v>
                </c:pt>
                <c:pt idx="55">
                  <c:v>-0.34202014332566871</c:v>
                </c:pt>
                <c:pt idx="56">
                  <c:v>-0.37460659341591207</c:v>
                </c:pt>
                <c:pt idx="57">
                  <c:v>-0.40673664307580004</c:v>
                </c:pt>
                <c:pt idx="58">
                  <c:v>-0.43837114678907751</c:v>
                </c:pt>
                <c:pt idx="59">
                  <c:v>-0.46947156278589053</c:v>
                </c:pt>
                <c:pt idx="60">
                  <c:v>-0.49999999999999978</c:v>
                </c:pt>
                <c:pt idx="61">
                  <c:v>-0.52991926423320479</c:v>
                </c:pt>
                <c:pt idx="62">
                  <c:v>-0.55919290347074668</c:v>
                </c:pt>
                <c:pt idx="63">
                  <c:v>-0.58778525229247303</c:v>
                </c:pt>
                <c:pt idx="64">
                  <c:v>-0.61566147532565829</c:v>
                </c:pt>
                <c:pt idx="65">
                  <c:v>-0.64278760968653936</c:v>
                </c:pt>
                <c:pt idx="66">
                  <c:v>-0.66913060635885824</c:v>
                </c:pt>
                <c:pt idx="67">
                  <c:v>-0.69465837045899703</c:v>
                </c:pt>
                <c:pt idx="68">
                  <c:v>-0.71933980033865119</c:v>
                </c:pt>
                <c:pt idx="69">
                  <c:v>-0.74314482547739402</c:v>
                </c:pt>
                <c:pt idx="70">
                  <c:v>-0.7660444431189779</c:v>
                </c:pt>
                <c:pt idx="71">
                  <c:v>-0.7880107536067219</c:v>
                </c:pt>
                <c:pt idx="72">
                  <c:v>-0.80901699437494734</c:v>
                </c:pt>
                <c:pt idx="73">
                  <c:v>-0.82903757255504162</c:v>
                </c:pt>
                <c:pt idx="74">
                  <c:v>-0.84804809615642596</c:v>
                </c:pt>
                <c:pt idx="75">
                  <c:v>-0.86602540378443871</c:v>
                </c:pt>
                <c:pt idx="76">
                  <c:v>-0.88294759285892677</c:v>
                </c:pt>
                <c:pt idx="77">
                  <c:v>-0.89879404629916704</c:v>
                </c:pt>
                <c:pt idx="78">
                  <c:v>-0.91354545764260076</c:v>
                </c:pt>
                <c:pt idx="79">
                  <c:v>-0.92718385456678731</c:v>
                </c:pt>
                <c:pt idx="80">
                  <c:v>-0.93969262078590832</c:v>
                </c:pt>
                <c:pt idx="81">
                  <c:v>-0.95105651629515353</c:v>
                </c:pt>
                <c:pt idx="82">
                  <c:v>-0.96126169593831867</c:v>
                </c:pt>
                <c:pt idx="83">
                  <c:v>-0.97029572627599647</c:v>
                </c:pt>
                <c:pt idx="84">
                  <c:v>-0.97814760073380569</c:v>
                </c:pt>
                <c:pt idx="85">
                  <c:v>-0.98480775301220802</c:v>
                </c:pt>
                <c:pt idx="86">
                  <c:v>-0.99026806874157025</c:v>
                </c:pt>
                <c:pt idx="87">
                  <c:v>-0.99452189536827329</c:v>
                </c:pt>
                <c:pt idx="88">
                  <c:v>-0.9975640502598242</c:v>
                </c:pt>
                <c:pt idx="89">
                  <c:v>-0.99939082701909576</c:v>
                </c:pt>
                <c:pt idx="90">
                  <c:v>-1</c:v>
                </c:pt>
                <c:pt idx="91">
                  <c:v>-0.99939082701909576</c:v>
                </c:pt>
                <c:pt idx="92">
                  <c:v>-0.99756405025982431</c:v>
                </c:pt>
                <c:pt idx="93">
                  <c:v>-0.9945218953682734</c:v>
                </c:pt>
                <c:pt idx="94">
                  <c:v>-0.99026806874157025</c:v>
                </c:pt>
                <c:pt idx="95">
                  <c:v>-0.98480775301220802</c:v>
                </c:pt>
                <c:pt idx="96">
                  <c:v>-0.97814760073380569</c:v>
                </c:pt>
                <c:pt idx="97">
                  <c:v>-0.97029572627599647</c:v>
                </c:pt>
                <c:pt idx="98">
                  <c:v>-0.96126169593831889</c:v>
                </c:pt>
                <c:pt idx="99">
                  <c:v>-0.95105651629515353</c:v>
                </c:pt>
                <c:pt idx="100">
                  <c:v>-0.93969262078590843</c:v>
                </c:pt>
                <c:pt idx="101">
                  <c:v>-0.92718385456678742</c:v>
                </c:pt>
                <c:pt idx="102">
                  <c:v>-0.91354545764260109</c:v>
                </c:pt>
                <c:pt idx="103">
                  <c:v>-0.89879404629916715</c:v>
                </c:pt>
                <c:pt idx="104">
                  <c:v>-0.88294759285892688</c:v>
                </c:pt>
                <c:pt idx="105">
                  <c:v>-0.8660254037844386</c:v>
                </c:pt>
                <c:pt idx="106">
                  <c:v>-0.84804809615642607</c:v>
                </c:pt>
                <c:pt idx="107">
                  <c:v>-0.82903757255504185</c:v>
                </c:pt>
                <c:pt idx="108">
                  <c:v>-0.80901699437494756</c:v>
                </c:pt>
                <c:pt idx="109">
                  <c:v>-0.78801075360672224</c:v>
                </c:pt>
                <c:pt idx="110">
                  <c:v>-0.76604444311897801</c:v>
                </c:pt>
                <c:pt idx="111">
                  <c:v>-0.74314482547739424</c:v>
                </c:pt>
                <c:pt idx="112">
                  <c:v>-0.71933980033865108</c:v>
                </c:pt>
                <c:pt idx="113">
                  <c:v>-0.69465837045899759</c:v>
                </c:pt>
                <c:pt idx="114">
                  <c:v>-0.66913060635885846</c:v>
                </c:pt>
                <c:pt idx="115">
                  <c:v>-0.64278760968653947</c:v>
                </c:pt>
                <c:pt idx="116">
                  <c:v>-0.61566147532565807</c:v>
                </c:pt>
                <c:pt idx="117">
                  <c:v>-0.58778525229247325</c:v>
                </c:pt>
                <c:pt idx="118">
                  <c:v>-0.55919290347074724</c:v>
                </c:pt>
                <c:pt idx="119">
                  <c:v>-0.52991926423320501</c:v>
                </c:pt>
                <c:pt idx="120">
                  <c:v>-0.50000000000000044</c:v>
                </c:pt>
                <c:pt idx="121">
                  <c:v>-0.46947156278589075</c:v>
                </c:pt>
                <c:pt idx="122">
                  <c:v>-0.43837114678907774</c:v>
                </c:pt>
                <c:pt idx="123">
                  <c:v>-0.4067366430758001</c:v>
                </c:pt>
                <c:pt idx="124">
                  <c:v>-0.37460659341591229</c:v>
                </c:pt>
                <c:pt idx="125">
                  <c:v>-0.34202014332566938</c:v>
                </c:pt>
                <c:pt idx="126">
                  <c:v>-0.30901699437494756</c:v>
                </c:pt>
                <c:pt idx="127">
                  <c:v>-0.27563735581699889</c:v>
                </c:pt>
                <c:pt idx="128">
                  <c:v>-0.24192189559966779</c:v>
                </c:pt>
                <c:pt idx="129">
                  <c:v>-0.20791169081775979</c:v>
                </c:pt>
                <c:pt idx="130">
                  <c:v>-0.17364817766693033</c:v>
                </c:pt>
                <c:pt idx="131">
                  <c:v>-0.13917310096006494</c:v>
                </c:pt>
                <c:pt idx="132">
                  <c:v>-0.10452846326765336</c:v>
                </c:pt>
                <c:pt idx="133">
                  <c:v>-6.975647374412558E-2</c:v>
                </c:pt>
                <c:pt idx="134">
                  <c:v>-3.4899496702501649E-2</c:v>
                </c:pt>
                <c:pt idx="135">
                  <c:v>-1.83772268236293E-16</c:v>
                </c:pt>
                <c:pt idx="136">
                  <c:v>3.4899496702501281E-2</c:v>
                </c:pt>
                <c:pt idx="137">
                  <c:v>6.9756473744125219E-2</c:v>
                </c:pt>
                <c:pt idx="138">
                  <c:v>0.10452846326765299</c:v>
                </c:pt>
                <c:pt idx="139">
                  <c:v>0.13917310096006547</c:v>
                </c:pt>
                <c:pt idx="140">
                  <c:v>0.17364817766692997</c:v>
                </c:pt>
                <c:pt idx="141">
                  <c:v>0.20791169081775857</c:v>
                </c:pt>
                <c:pt idx="142">
                  <c:v>0.24192189559966745</c:v>
                </c:pt>
                <c:pt idx="143">
                  <c:v>0.27563735581699939</c:v>
                </c:pt>
                <c:pt idx="144">
                  <c:v>0.30901699437494723</c:v>
                </c:pt>
                <c:pt idx="145">
                  <c:v>0.34202014332566816</c:v>
                </c:pt>
                <c:pt idx="146">
                  <c:v>0.37460659341591196</c:v>
                </c:pt>
                <c:pt idx="147">
                  <c:v>0.40673664307580054</c:v>
                </c:pt>
                <c:pt idx="148">
                  <c:v>0.4383711467890774</c:v>
                </c:pt>
                <c:pt idx="149">
                  <c:v>0.46947156278589042</c:v>
                </c:pt>
                <c:pt idx="150">
                  <c:v>0.50000000000000011</c:v>
                </c:pt>
                <c:pt idx="151">
                  <c:v>0.52991926423320468</c:v>
                </c:pt>
                <c:pt idx="152">
                  <c:v>0.55919290347074624</c:v>
                </c:pt>
                <c:pt idx="153">
                  <c:v>0.58778525229247292</c:v>
                </c:pt>
                <c:pt idx="154">
                  <c:v>0.61566147532565851</c:v>
                </c:pt>
                <c:pt idx="155">
                  <c:v>0.64278760968653925</c:v>
                </c:pt>
                <c:pt idx="156">
                  <c:v>0.66913060635885779</c:v>
                </c:pt>
                <c:pt idx="157">
                  <c:v>0.69465837045899659</c:v>
                </c:pt>
                <c:pt idx="158">
                  <c:v>0.71933980033865086</c:v>
                </c:pt>
                <c:pt idx="159">
                  <c:v>0.74314482547739424</c:v>
                </c:pt>
                <c:pt idx="160">
                  <c:v>0.76604444311897779</c:v>
                </c:pt>
                <c:pt idx="161">
                  <c:v>0.78801075360672157</c:v>
                </c:pt>
                <c:pt idx="162">
                  <c:v>0.80901699437494734</c:v>
                </c:pt>
                <c:pt idx="163">
                  <c:v>0.8290375725550414</c:v>
                </c:pt>
                <c:pt idx="164">
                  <c:v>0.8480480961564254</c:v>
                </c:pt>
                <c:pt idx="165">
                  <c:v>0.86602540378443837</c:v>
                </c:pt>
                <c:pt idx="166">
                  <c:v>0.88294759285892688</c:v>
                </c:pt>
                <c:pt idx="167">
                  <c:v>0.89879404629916715</c:v>
                </c:pt>
                <c:pt idx="168">
                  <c:v>0.91354545764260098</c:v>
                </c:pt>
                <c:pt idx="169">
                  <c:v>0.92718385456678731</c:v>
                </c:pt>
                <c:pt idx="170">
                  <c:v>0.93969262078590843</c:v>
                </c:pt>
                <c:pt idx="171">
                  <c:v>0.95105651629515353</c:v>
                </c:pt>
                <c:pt idx="172">
                  <c:v>0.96126169593831867</c:v>
                </c:pt>
                <c:pt idx="173">
                  <c:v>0.97029572627599647</c:v>
                </c:pt>
                <c:pt idx="174">
                  <c:v>0.97814760073380558</c:v>
                </c:pt>
                <c:pt idx="175">
                  <c:v>0.98480775301220791</c:v>
                </c:pt>
                <c:pt idx="176">
                  <c:v>0.99026806874157025</c:v>
                </c:pt>
                <c:pt idx="177">
                  <c:v>0.99452189536827329</c:v>
                </c:pt>
                <c:pt idx="178">
                  <c:v>0.99756405025982431</c:v>
                </c:pt>
                <c:pt idx="179">
                  <c:v>0.99939082701909576</c:v>
                </c:pt>
                <c:pt idx="180">
                  <c:v>1</c:v>
                </c:pt>
                <c:pt idx="181">
                  <c:v>0.99939082701909576</c:v>
                </c:pt>
                <c:pt idx="182">
                  <c:v>0.99756405025982431</c:v>
                </c:pt>
                <c:pt idx="183">
                  <c:v>0.9945218953682734</c:v>
                </c:pt>
                <c:pt idx="184">
                  <c:v>0.99026806874157047</c:v>
                </c:pt>
                <c:pt idx="185">
                  <c:v>0.98480775301220813</c:v>
                </c:pt>
                <c:pt idx="186">
                  <c:v>0.9781476007338058</c:v>
                </c:pt>
                <c:pt idx="187">
                  <c:v>0.97029572627599636</c:v>
                </c:pt>
                <c:pt idx="188">
                  <c:v>0.96126169593831878</c:v>
                </c:pt>
                <c:pt idx="189">
                  <c:v>0.95105651629515364</c:v>
                </c:pt>
                <c:pt idx="190">
                  <c:v>0.93969262078590832</c:v>
                </c:pt>
                <c:pt idx="191">
                  <c:v>0.92718385456678742</c:v>
                </c:pt>
                <c:pt idx="192">
                  <c:v>0.91354545764260109</c:v>
                </c:pt>
                <c:pt idx="193">
                  <c:v>0.89879404629916704</c:v>
                </c:pt>
                <c:pt idx="194">
                  <c:v>0.88294759285892721</c:v>
                </c:pt>
                <c:pt idx="195">
                  <c:v>0.86602540378443904</c:v>
                </c:pt>
                <c:pt idx="196">
                  <c:v>0.84804809615642618</c:v>
                </c:pt>
                <c:pt idx="197">
                  <c:v>0.82903757255504207</c:v>
                </c:pt>
                <c:pt idx="198">
                  <c:v>0.80901699437494701</c:v>
                </c:pt>
                <c:pt idx="199">
                  <c:v>0.78801075360672179</c:v>
                </c:pt>
                <c:pt idx="200">
                  <c:v>0.76604444311897812</c:v>
                </c:pt>
                <c:pt idx="201">
                  <c:v>0.74314482547739402</c:v>
                </c:pt>
                <c:pt idx="202">
                  <c:v>0.71933980033865119</c:v>
                </c:pt>
                <c:pt idx="203">
                  <c:v>0.69465837045899759</c:v>
                </c:pt>
                <c:pt idx="204">
                  <c:v>0.6691306063588589</c:v>
                </c:pt>
                <c:pt idx="205">
                  <c:v>0.64278760968653958</c:v>
                </c:pt>
                <c:pt idx="206">
                  <c:v>0.61566147532565885</c:v>
                </c:pt>
                <c:pt idx="207">
                  <c:v>0.58778525229247403</c:v>
                </c:pt>
                <c:pt idx="208">
                  <c:v>0.55919290347074668</c:v>
                </c:pt>
                <c:pt idx="209">
                  <c:v>0.52991926423320512</c:v>
                </c:pt>
                <c:pt idx="210">
                  <c:v>0.49999999999999972</c:v>
                </c:pt>
                <c:pt idx="211">
                  <c:v>0.46947156278589086</c:v>
                </c:pt>
                <c:pt idx="212">
                  <c:v>0.43837114678907785</c:v>
                </c:pt>
                <c:pt idx="213">
                  <c:v>0.40673664307580021</c:v>
                </c:pt>
                <c:pt idx="214">
                  <c:v>0.3746065934159124</c:v>
                </c:pt>
                <c:pt idx="215">
                  <c:v>0.34202014332566949</c:v>
                </c:pt>
                <c:pt idx="216">
                  <c:v>0.30901699437494773</c:v>
                </c:pt>
                <c:pt idx="217">
                  <c:v>0.27563735581699983</c:v>
                </c:pt>
                <c:pt idx="218">
                  <c:v>0.24192189559966878</c:v>
                </c:pt>
                <c:pt idx="219">
                  <c:v>0.20791169081775904</c:v>
                </c:pt>
                <c:pt idx="220">
                  <c:v>0.17364817766693044</c:v>
                </c:pt>
                <c:pt idx="221">
                  <c:v>0.13917310096006505</c:v>
                </c:pt>
                <c:pt idx="222">
                  <c:v>0.10452846326765347</c:v>
                </c:pt>
                <c:pt idx="223">
                  <c:v>6.9756473744125705E-2</c:v>
                </c:pt>
                <c:pt idx="224">
                  <c:v>3.4899496702500879E-2</c:v>
                </c:pt>
                <c:pt idx="225">
                  <c:v>3.06287113727155E-16</c:v>
                </c:pt>
                <c:pt idx="226">
                  <c:v>-3.4899496702500268E-2</c:v>
                </c:pt>
                <c:pt idx="227">
                  <c:v>-6.9756473744124206E-2</c:v>
                </c:pt>
                <c:pt idx="228">
                  <c:v>-0.10452846326765287</c:v>
                </c:pt>
                <c:pt idx="229">
                  <c:v>-0.13917310096006444</c:v>
                </c:pt>
                <c:pt idx="230">
                  <c:v>-0.17364817766692986</c:v>
                </c:pt>
                <c:pt idx="231">
                  <c:v>-0.20791169081776018</c:v>
                </c:pt>
                <c:pt idx="232">
                  <c:v>-0.24192189559966817</c:v>
                </c:pt>
                <c:pt idx="233">
                  <c:v>-0.27563735581699927</c:v>
                </c:pt>
                <c:pt idx="234">
                  <c:v>-0.30901699437494712</c:v>
                </c:pt>
                <c:pt idx="235">
                  <c:v>-0.34202014332566805</c:v>
                </c:pt>
                <c:pt idx="236">
                  <c:v>-0.37460659341591102</c:v>
                </c:pt>
                <c:pt idx="237">
                  <c:v>-0.40673664307580043</c:v>
                </c:pt>
                <c:pt idx="238">
                  <c:v>-0.43837114678907729</c:v>
                </c:pt>
                <c:pt idx="239">
                  <c:v>-0.46947156278589031</c:v>
                </c:pt>
                <c:pt idx="240">
                  <c:v>-0.49999999999999922</c:v>
                </c:pt>
                <c:pt idx="241">
                  <c:v>-0.52991926423320534</c:v>
                </c:pt>
                <c:pt idx="242">
                  <c:v>-0.5591929034707469</c:v>
                </c:pt>
                <c:pt idx="243">
                  <c:v>-0.58778525229247292</c:v>
                </c:pt>
                <c:pt idx="244">
                  <c:v>-0.61566147532565774</c:v>
                </c:pt>
                <c:pt idx="245">
                  <c:v>-0.64278760968653847</c:v>
                </c:pt>
                <c:pt idx="246">
                  <c:v>-0.66913060635885846</c:v>
                </c:pt>
                <c:pt idx="247">
                  <c:v>-0.69465837045899714</c:v>
                </c:pt>
                <c:pt idx="248">
                  <c:v>-0.71933980033865075</c:v>
                </c:pt>
                <c:pt idx="249">
                  <c:v>-0.74314482547739358</c:v>
                </c:pt>
                <c:pt idx="250">
                  <c:v>-0.76604444311897724</c:v>
                </c:pt>
                <c:pt idx="251">
                  <c:v>-0.78801075360672201</c:v>
                </c:pt>
                <c:pt idx="252">
                  <c:v>-0.80901699437494723</c:v>
                </c:pt>
                <c:pt idx="253">
                  <c:v>-0.82903757255504129</c:v>
                </c:pt>
                <c:pt idx="254">
                  <c:v>-0.84804809615642629</c:v>
                </c:pt>
                <c:pt idx="255">
                  <c:v>-0.86602540378443882</c:v>
                </c:pt>
                <c:pt idx="256">
                  <c:v>-0.88294759285892688</c:v>
                </c:pt>
                <c:pt idx="257">
                  <c:v>-0.8987940462991667</c:v>
                </c:pt>
                <c:pt idx="258">
                  <c:v>-0.91354545764260053</c:v>
                </c:pt>
                <c:pt idx="259">
                  <c:v>-0.92718385456678687</c:v>
                </c:pt>
                <c:pt idx="260">
                  <c:v>-0.93969262078590843</c:v>
                </c:pt>
                <c:pt idx="261">
                  <c:v>-0.95105651629515342</c:v>
                </c:pt>
                <c:pt idx="262">
                  <c:v>-0.96126169593831912</c:v>
                </c:pt>
                <c:pt idx="263">
                  <c:v>-0.97029572627599658</c:v>
                </c:pt>
                <c:pt idx="264">
                  <c:v>-0.97814760073380569</c:v>
                </c:pt>
                <c:pt idx="265">
                  <c:v>-0.98480775301220802</c:v>
                </c:pt>
                <c:pt idx="266">
                  <c:v>-0.99026806874157025</c:v>
                </c:pt>
                <c:pt idx="267">
                  <c:v>-0.99452189536827329</c:v>
                </c:pt>
                <c:pt idx="268">
                  <c:v>-0.9975640502598242</c:v>
                </c:pt>
                <c:pt idx="269">
                  <c:v>-0.99939082701909576</c:v>
                </c:pt>
                <c:pt idx="270">
                  <c:v>-1</c:v>
                </c:pt>
                <c:pt idx="271">
                  <c:v>-0.99939082701909576</c:v>
                </c:pt>
                <c:pt idx="272">
                  <c:v>-0.9975640502598242</c:v>
                </c:pt>
                <c:pt idx="273">
                  <c:v>-0.99452189536827329</c:v>
                </c:pt>
                <c:pt idx="274">
                  <c:v>-0.99026806874157036</c:v>
                </c:pt>
                <c:pt idx="275">
                  <c:v>-0.98480775301220813</c:v>
                </c:pt>
                <c:pt idx="276">
                  <c:v>-0.9781476007338058</c:v>
                </c:pt>
                <c:pt idx="277">
                  <c:v>-0.97029572627599636</c:v>
                </c:pt>
                <c:pt idx="278">
                  <c:v>-0.96126169593831889</c:v>
                </c:pt>
                <c:pt idx="279">
                  <c:v>-0.95105651629515364</c:v>
                </c:pt>
                <c:pt idx="280">
                  <c:v>-0.93969262078590865</c:v>
                </c:pt>
                <c:pt idx="281">
                  <c:v>-0.92718385456678787</c:v>
                </c:pt>
                <c:pt idx="282">
                  <c:v>-0.91354545764260153</c:v>
                </c:pt>
                <c:pt idx="283">
                  <c:v>-0.89879404629916704</c:v>
                </c:pt>
                <c:pt idx="284">
                  <c:v>-0.88294759285892721</c:v>
                </c:pt>
                <c:pt idx="285">
                  <c:v>-0.86602540378443826</c:v>
                </c:pt>
                <c:pt idx="286">
                  <c:v>-0.84804809615642573</c:v>
                </c:pt>
                <c:pt idx="287">
                  <c:v>-0.82903757255504174</c:v>
                </c:pt>
                <c:pt idx="288">
                  <c:v>-0.80901699437494767</c:v>
                </c:pt>
                <c:pt idx="289">
                  <c:v>-0.78801075360672246</c:v>
                </c:pt>
                <c:pt idx="290">
                  <c:v>-0.76604444311897879</c:v>
                </c:pt>
                <c:pt idx="291">
                  <c:v>-0.74314482547739524</c:v>
                </c:pt>
                <c:pt idx="292">
                  <c:v>-0.7193398003386513</c:v>
                </c:pt>
                <c:pt idx="293">
                  <c:v>-0.6946583704589977</c:v>
                </c:pt>
                <c:pt idx="294">
                  <c:v>-0.66913060635885768</c:v>
                </c:pt>
                <c:pt idx="295">
                  <c:v>-0.64278760968653903</c:v>
                </c:pt>
                <c:pt idx="296">
                  <c:v>-0.61566147532565829</c:v>
                </c:pt>
                <c:pt idx="297">
                  <c:v>-0.58778525229247347</c:v>
                </c:pt>
                <c:pt idx="298">
                  <c:v>-0.55919290347074746</c:v>
                </c:pt>
                <c:pt idx="299">
                  <c:v>-0.52991926423320601</c:v>
                </c:pt>
                <c:pt idx="300">
                  <c:v>-0.49999999999999983</c:v>
                </c:pt>
                <c:pt idx="301">
                  <c:v>-0.46947156278589097</c:v>
                </c:pt>
                <c:pt idx="302">
                  <c:v>-0.43837114678907796</c:v>
                </c:pt>
                <c:pt idx="303">
                  <c:v>-0.40673664307580115</c:v>
                </c:pt>
                <c:pt idx="304">
                  <c:v>-0.37460659341591335</c:v>
                </c:pt>
                <c:pt idx="305">
                  <c:v>-0.34202014332566877</c:v>
                </c:pt>
                <c:pt idx="306">
                  <c:v>-0.30901699437494784</c:v>
                </c:pt>
                <c:pt idx="307">
                  <c:v>-0.27563735581699994</c:v>
                </c:pt>
                <c:pt idx="308">
                  <c:v>-0.24192189559966717</c:v>
                </c:pt>
                <c:pt idx="309">
                  <c:v>-0.20791169081775918</c:v>
                </c:pt>
                <c:pt idx="310">
                  <c:v>-0.17364817766693058</c:v>
                </c:pt>
                <c:pt idx="311">
                  <c:v>-0.13917310096006605</c:v>
                </c:pt>
                <c:pt idx="312">
                  <c:v>-0.10452846326765448</c:v>
                </c:pt>
                <c:pt idx="313">
                  <c:v>-6.9756473744126704E-2</c:v>
                </c:pt>
                <c:pt idx="314">
                  <c:v>-3.489949670250278E-2</c:v>
                </c:pt>
                <c:pt idx="315">
                  <c:v>-4.28801959218017E-16</c:v>
                </c:pt>
                <c:pt idx="316">
                  <c:v>3.489949670250015E-2</c:v>
                </c:pt>
                <c:pt idx="317">
                  <c:v>6.9756473744125858E-2</c:v>
                </c:pt>
                <c:pt idx="318">
                  <c:v>0.10452846326765362</c:v>
                </c:pt>
                <c:pt idx="319">
                  <c:v>0.13917310096006522</c:v>
                </c:pt>
                <c:pt idx="320">
                  <c:v>0.17364817766692972</c:v>
                </c:pt>
                <c:pt idx="321">
                  <c:v>0.20791169081775834</c:v>
                </c:pt>
                <c:pt idx="322">
                  <c:v>0.24192189559966634</c:v>
                </c:pt>
                <c:pt idx="323">
                  <c:v>0.27563735581699916</c:v>
                </c:pt>
                <c:pt idx="324">
                  <c:v>0.30901699437494701</c:v>
                </c:pt>
                <c:pt idx="325">
                  <c:v>0.34202014332566794</c:v>
                </c:pt>
                <c:pt idx="326">
                  <c:v>0.3746065934159109</c:v>
                </c:pt>
                <c:pt idx="327">
                  <c:v>0.40673664307580032</c:v>
                </c:pt>
                <c:pt idx="328">
                  <c:v>0.43837114678907557</c:v>
                </c:pt>
                <c:pt idx="329">
                  <c:v>0.4694715627858902</c:v>
                </c:pt>
                <c:pt idx="330">
                  <c:v>0.49999999999999911</c:v>
                </c:pt>
                <c:pt idx="331">
                  <c:v>0.52991926423320523</c:v>
                </c:pt>
                <c:pt idx="332">
                  <c:v>0.55919290347074679</c:v>
                </c:pt>
                <c:pt idx="333">
                  <c:v>0.5877852522924728</c:v>
                </c:pt>
                <c:pt idx="334">
                  <c:v>0.61566147532565896</c:v>
                </c:pt>
                <c:pt idx="335">
                  <c:v>0.64278760968653836</c:v>
                </c:pt>
                <c:pt idx="336">
                  <c:v>0.66913060635885835</c:v>
                </c:pt>
                <c:pt idx="337">
                  <c:v>0.69465837045899581</c:v>
                </c:pt>
                <c:pt idx="338">
                  <c:v>0.71933980033865064</c:v>
                </c:pt>
                <c:pt idx="339">
                  <c:v>0.74314482547739358</c:v>
                </c:pt>
                <c:pt idx="340">
                  <c:v>0.76604444311897824</c:v>
                </c:pt>
                <c:pt idx="341">
                  <c:v>0.78801075360672079</c:v>
                </c:pt>
                <c:pt idx="342">
                  <c:v>0.80901699437494712</c:v>
                </c:pt>
                <c:pt idx="343">
                  <c:v>0.82903757255504218</c:v>
                </c:pt>
                <c:pt idx="344">
                  <c:v>0.84804809615642529</c:v>
                </c:pt>
                <c:pt idx="345">
                  <c:v>0.86602540378443871</c:v>
                </c:pt>
                <c:pt idx="346">
                  <c:v>0.88294759285892677</c:v>
                </c:pt>
                <c:pt idx="347">
                  <c:v>0.8987940462991667</c:v>
                </c:pt>
                <c:pt idx="348">
                  <c:v>0.91354545764260042</c:v>
                </c:pt>
                <c:pt idx="349">
                  <c:v>0.92718385456678754</c:v>
                </c:pt>
                <c:pt idx="350">
                  <c:v>0.93969262078590776</c:v>
                </c:pt>
                <c:pt idx="351">
                  <c:v>0.95105651629515342</c:v>
                </c:pt>
                <c:pt idx="352">
                  <c:v>0.96126169593831867</c:v>
                </c:pt>
                <c:pt idx="353">
                  <c:v>0.97029572627599614</c:v>
                </c:pt>
                <c:pt idx="354">
                  <c:v>0.97814760073380569</c:v>
                </c:pt>
                <c:pt idx="355">
                  <c:v>0.98480775301220802</c:v>
                </c:pt>
                <c:pt idx="356">
                  <c:v>0.99026806874157047</c:v>
                </c:pt>
                <c:pt idx="357">
                  <c:v>0.99452189536827318</c:v>
                </c:pt>
                <c:pt idx="358">
                  <c:v>0.99756405025982431</c:v>
                </c:pt>
                <c:pt idx="359">
                  <c:v>0.99939082701909565</c:v>
                </c:pt>
                <c:pt idx="360">
                  <c:v>1</c:v>
                </c:pt>
                <c:pt idx="361">
                  <c:v>0.99939082701909576</c:v>
                </c:pt>
                <c:pt idx="362">
                  <c:v>0.99756405025982431</c:v>
                </c:pt>
                <c:pt idx="363">
                  <c:v>0.99452189536827329</c:v>
                </c:pt>
                <c:pt idx="364">
                  <c:v>0.99026806874157036</c:v>
                </c:pt>
                <c:pt idx="365">
                  <c:v>0.98480775301220791</c:v>
                </c:pt>
                <c:pt idx="366">
                  <c:v>0.97814760073380591</c:v>
                </c:pt>
                <c:pt idx="367">
                  <c:v>0.97029572627599636</c:v>
                </c:pt>
                <c:pt idx="368">
                  <c:v>0.96126169593831934</c:v>
                </c:pt>
                <c:pt idx="369">
                  <c:v>0.95105651629515375</c:v>
                </c:pt>
                <c:pt idx="370">
                  <c:v>0.93969262078590865</c:v>
                </c:pt>
                <c:pt idx="371">
                  <c:v>0.9271838545667872</c:v>
                </c:pt>
                <c:pt idx="372">
                  <c:v>0.91354545764260153</c:v>
                </c:pt>
                <c:pt idx="373">
                  <c:v>0.89879404629916715</c:v>
                </c:pt>
                <c:pt idx="374">
                  <c:v>0.88294759285892643</c:v>
                </c:pt>
                <c:pt idx="375">
                  <c:v>0.86602540378443915</c:v>
                </c:pt>
                <c:pt idx="376">
                  <c:v>0.84804809615642585</c:v>
                </c:pt>
                <c:pt idx="377">
                  <c:v>0.82903757255504174</c:v>
                </c:pt>
                <c:pt idx="378">
                  <c:v>0.80901699437494767</c:v>
                </c:pt>
                <c:pt idx="379">
                  <c:v>0.78801075360672257</c:v>
                </c:pt>
                <c:pt idx="380">
                  <c:v>0.76604444311897768</c:v>
                </c:pt>
                <c:pt idx="381">
                  <c:v>0.74314482547739535</c:v>
                </c:pt>
                <c:pt idx="382">
                  <c:v>0.71933980033865141</c:v>
                </c:pt>
                <c:pt idx="383">
                  <c:v>0.69465837045899903</c:v>
                </c:pt>
                <c:pt idx="384">
                  <c:v>0.66913060635885901</c:v>
                </c:pt>
                <c:pt idx="385">
                  <c:v>0.64278760968653914</c:v>
                </c:pt>
                <c:pt idx="386">
                  <c:v>0.6156614753256584</c:v>
                </c:pt>
                <c:pt idx="387">
                  <c:v>0.58778525229247214</c:v>
                </c:pt>
                <c:pt idx="388">
                  <c:v>0.55919290347074757</c:v>
                </c:pt>
                <c:pt idx="389">
                  <c:v>0.52991926423320457</c:v>
                </c:pt>
                <c:pt idx="390">
                  <c:v>0.50000000000000144</c:v>
                </c:pt>
                <c:pt idx="391">
                  <c:v>0.46947156278589108</c:v>
                </c:pt>
                <c:pt idx="392">
                  <c:v>0.43837114678907807</c:v>
                </c:pt>
                <c:pt idx="393">
                  <c:v>0.40673664307580126</c:v>
                </c:pt>
                <c:pt idx="394">
                  <c:v>0.37460659341591346</c:v>
                </c:pt>
                <c:pt idx="395">
                  <c:v>0.34202014332566888</c:v>
                </c:pt>
                <c:pt idx="396">
                  <c:v>0.30901699437494623</c:v>
                </c:pt>
                <c:pt idx="397">
                  <c:v>0.27563735581700011</c:v>
                </c:pt>
                <c:pt idx="398">
                  <c:v>0.24192189559966729</c:v>
                </c:pt>
                <c:pt idx="399">
                  <c:v>0.20791169081776104</c:v>
                </c:pt>
                <c:pt idx="400">
                  <c:v>0.17364817766693069</c:v>
                </c:pt>
                <c:pt idx="401">
                  <c:v>0.13917310096006619</c:v>
                </c:pt>
                <c:pt idx="402">
                  <c:v>0.10452846326765283</c:v>
                </c:pt>
                <c:pt idx="403">
                  <c:v>6.9756473744126829E-2</c:v>
                </c:pt>
                <c:pt idx="404">
                  <c:v>3.4899496702501129E-2</c:v>
                </c:pt>
                <c:pt idx="405">
                  <c:v>2.3276736441091295E-15</c:v>
                </c:pt>
                <c:pt idx="406">
                  <c:v>-3.4899496702500026E-2</c:v>
                </c:pt>
                <c:pt idx="407">
                  <c:v>-6.9756473744125733E-2</c:v>
                </c:pt>
                <c:pt idx="408">
                  <c:v>-0.10452846326765174</c:v>
                </c:pt>
                <c:pt idx="409">
                  <c:v>-0.13917310096006508</c:v>
                </c:pt>
                <c:pt idx="410">
                  <c:v>-0.17364817766692961</c:v>
                </c:pt>
                <c:pt idx="411">
                  <c:v>-0.20791169081775995</c:v>
                </c:pt>
                <c:pt idx="412">
                  <c:v>-0.24192189559966623</c:v>
                </c:pt>
                <c:pt idx="413">
                  <c:v>-0.27563735581699905</c:v>
                </c:pt>
                <c:pt idx="414">
                  <c:v>-0.30901699437494518</c:v>
                </c:pt>
                <c:pt idx="415">
                  <c:v>-0.34202014332566782</c:v>
                </c:pt>
                <c:pt idx="416">
                  <c:v>-0.3746065934159124</c:v>
                </c:pt>
                <c:pt idx="417">
                  <c:v>-0.40673664307580021</c:v>
                </c:pt>
                <c:pt idx="418">
                  <c:v>-0.43837114678907707</c:v>
                </c:pt>
                <c:pt idx="419">
                  <c:v>-0.46947156278589008</c:v>
                </c:pt>
                <c:pt idx="420">
                  <c:v>-0.50000000000000056</c:v>
                </c:pt>
                <c:pt idx="421">
                  <c:v>-0.52991926423320368</c:v>
                </c:pt>
                <c:pt idx="422">
                  <c:v>-0.55919290347074668</c:v>
                </c:pt>
                <c:pt idx="423">
                  <c:v>-0.58778525229247269</c:v>
                </c:pt>
                <c:pt idx="424">
                  <c:v>-0.61566147532565751</c:v>
                </c:pt>
                <c:pt idx="425">
                  <c:v>-0.64278760968653825</c:v>
                </c:pt>
                <c:pt idx="426">
                  <c:v>-0.66913060635885824</c:v>
                </c:pt>
                <c:pt idx="427">
                  <c:v>-0.69465837045899825</c:v>
                </c:pt>
                <c:pt idx="428">
                  <c:v>-0.71933980033865064</c:v>
                </c:pt>
                <c:pt idx="429">
                  <c:v>-0.74314482547739469</c:v>
                </c:pt>
                <c:pt idx="430">
                  <c:v>-0.76604444311897701</c:v>
                </c:pt>
                <c:pt idx="431">
                  <c:v>-0.78801075360672179</c:v>
                </c:pt>
                <c:pt idx="432">
                  <c:v>-0.80901699437494712</c:v>
                </c:pt>
                <c:pt idx="433">
                  <c:v>-0.82903757255504218</c:v>
                </c:pt>
                <c:pt idx="434">
                  <c:v>-0.84804809615642529</c:v>
                </c:pt>
                <c:pt idx="435">
                  <c:v>-0.8660254037844386</c:v>
                </c:pt>
                <c:pt idx="436">
                  <c:v>-0.88294759285892588</c:v>
                </c:pt>
                <c:pt idx="437">
                  <c:v>-0.89879404629916659</c:v>
                </c:pt>
                <c:pt idx="438">
                  <c:v>-0.91354545764260109</c:v>
                </c:pt>
                <c:pt idx="439">
                  <c:v>-0.92718385456678676</c:v>
                </c:pt>
                <c:pt idx="440">
                  <c:v>-0.93969262078590832</c:v>
                </c:pt>
                <c:pt idx="441">
                  <c:v>-0.95105651629515342</c:v>
                </c:pt>
                <c:pt idx="442">
                  <c:v>-0.96126169593831912</c:v>
                </c:pt>
                <c:pt idx="443">
                  <c:v>-0.97029572627599614</c:v>
                </c:pt>
                <c:pt idx="444">
                  <c:v>-0.97814760073380569</c:v>
                </c:pt>
                <c:pt idx="445">
                  <c:v>-0.98480775301220769</c:v>
                </c:pt>
                <c:pt idx="446">
                  <c:v>-0.99026806874157025</c:v>
                </c:pt>
                <c:pt idx="447">
                  <c:v>-0.99452189536827318</c:v>
                </c:pt>
                <c:pt idx="448">
                  <c:v>-0.99756405025982431</c:v>
                </c:pt>
                <c:pt idx="449">
                  <c:v>-0.99939082701909576</c:v>
                </c:pt>
                <c:pt idx="450">
                  <c:v>-1</c:v>
                </c:pt>
                <c:pt idx="451">
                  <c:v>-0.99939082701909565</c:v>
                </c:pt>
                <c:pt idx="452">
                  <c:v>-0.99756405025982431</c:v>
                </c:pt>
                <c:pt idx="453">
                  <c:v>-0.99452189536827329</c:v>
                </c:pt>
                <c:pt idx="454">
                  <c:v>-0.99026806874157058</c:v>
                </c:pt>
                <c:pt idx="455">
                  <c:v>-0.98480775301220824</c:v>
                </c:pt>
                <c:pt idx="456">
                  <c:v>-0.97814760073380591</c:v>
                </c:pt>
                <c:pt idx="457">
                  <c:v>-0.97029572627599647</c:v>
                </c:pt>
                <c:pt idx="458">
                  <c:v>-0.96126169593831945</c:v>
                </c:pt>
                <c:pt idx="459">
                  <c:v>-0.95105651629515431</c:v>
                </c:pt>
                <c:pt idx="460">
                  <c:v>-0.93969262078590876</c:v>
                </c:pt>
                <c:pt idx="461">
                  <c:v>-0.92718385456678731</c:v>
                </c:pt>
                <c:pt idx="462">
                  <c:v>-0.9135454576426002</c:v>
                </c:pt>
                <c:pt idx="463">
                  <c:v>-0.89879404629916715</c:v>
                </c:pt>
                <c:pt idx="464">
                  <c:v>-0.88294759285892654</c:v>
                </c:pt>
                <c:pt idx="465">
                  <c:v>-0.86602540378443926</c:v>
                </c:pt>
                <c:pt idx="466">
                  <c:v>-0.84804809615642585</c:v>
                </c:pt>
                <c:pt idx="467">
                  <c:v>-0.82903757255504285</c:v>
                </c:pt>
                <c:pt idx="468">
                  <c:v>-0.80901699437494778</c:v>
                </c:pt>
                <c:pt idx="469">
                  <c:v>-0.78801075360672368</c:v>
                </c:pt>
                <c:pt idx="470">
                  <c:v>-0.7660444431189789</c:v>
                </c:pt>
                <c:pt idx="471">
                  <c:v>-0.74314482547739424</c:v>
                </c:pt>
                <c:pt idx="472">
                  <c:v>-0.71933980033865264</c:v>
                </c:pt>
                <c:pt idx="473">
                  <c:v>-0.69465837045899792</c:v>
                </c:pt>
                <c:pt idx="474">
                  <c:v>-0.66913060635885779</c:v>
                </c:pt>
                <c:pt idx="475">
                  <c:v>-0.64278760968654058</c:v>
                </c:pt>
                <c:pt idx="476">
                  <c:v>-0.61566147532565851</c:v>
                </c:pt>
                <c:pt idx="477">
                  <c:v>-0.58778525229247225</c:v>
                </c:pt>
                <c:pt idx="478">
                  <c:v>-0.55919290347074768</c:v>
                </c:pt>
                <c:pt idx="479">
                  <c:v>-0.52991926423320468</c:v>
                </c:pt>
                <c:pt idx="480">
                  <c:v>-0.50000000000000155</c:v>
                </c:pt>
                <c:pt idx="481">
                  <c:v>-0.46947156278589119</c:v>
                </c:pt>
                <c:pt idx="482">
                  <c:v>-0.43837114678907657</c:v>
                </c:pt>
                <c:pt idx="483">
                  <c:v>-0.40673664307580137</c:v>
                </c:pt>
                <c:pt idx="484">
                  <c:v>-0.3746065934159119</c:v>
                </c:pt>
                <c:pt idx="485">
                  <c:v>-0.34202014332567066</c:v>
                </c:pt>
                <c:pt idx="486">
                  <c:v>-0.30901699437494806</c:v>
                </c:pt>
                <c:pt idx="487">
                  <c:v>-0.27563735581700188</c:v>
                </c:pt>
                <c:pt idx="488">
                  <c:v>-0.24192189559966915</c:v>
                </c:pt>
                <c:pt idx="489">
                  <c:v>-0.2079116908177594</c:v>
                </c:pt>
                <c:pt idx="490">
                  <c:v>-0.17364817766693255</c:v>
                </c:pt>
                <c:pt idx="491">
                  <c:v>-0.1391731009600663</c:v>
                </c:pt>
                <c:pt idx="492">
                  <c:v>-0.10452846326765296</c:v>
                </c:pt>
                <c:pt idx="493">
                  <c:v>-6.9756473744123415E-2</c:v>
                </c:pt>
                <c:pt idx="494">
                  <c:v>-3.4899496702501247E-2</c:v>
                </c:pt>
                <c:pt idx="495">
                  <c:v>1.1025251892005095E-15</c:v>
                </c:pt>
                <c:pt idx="496">
                  <c:v>3.4899496702499901E-2</c:v>
                </c:pt>
                <c:pt idx="497">
                  <c:v>6.9756473744125608E-2</c:v>
                </c:pt>
                <c:pt idx="498">
                  <c:v>0.10452846326765163</c:v>
                </c:pt>
                <c:pt idx="499">
                  <c:v>0.13917310096006497</c:v>
                </c:pt>
                <c:pt idx="500">
                  <c:v>0.17364817766692772</c:v>
                </c:pt>
                <c:pt idx="501">
                  <c:v>0.20791169081775809</c:v>
                </c:pt>
                <c:pt idx="502">
                  <c:v>0.24192189559966781</c:v>
                </c:pt>
                <c:pt idx="503">
                  <c:v>0.27563735581699722</c:v>
                </c:pt>
                <c:pt idx="504">
                  <c:v>0.30901699437494679</c:v>
                </c:pt>
                <c:pt idx="505">
                  <c:v>0.34202014332566605</c:v>
                </c:pt>
                <c:pt idx="506">
                  <c:v>0.37460659341591068</c:v>
                </c:pt>
                <c:pt idx="507">
                  <c:v>0.4067366430758001</c:v>
                </c:pt>
                <c:pt idx="508">
                  <c:v>0.43837114678907857</c:v>
                </c:pt>
                <c:pt idx="509">
                  <c:v>0.46947156278588997</c:v>
                </c:pt>
                <c:pt idx="510">
                  <c:v>0.50000000000000044</c:v>
                </c:pt>
                <c:pt idx="511">
                  <c:v>0.52991926423320357</c:v>
                </c:pt>
                <c:pt idx="512">
                  <c:v>0.55919290347074657</c:v>
                </c:pt>
                <c:pt idx="513">
                  <c:v>0.58778525229247403</c:v>
                </c:pt>
                <c:pt idx="514">
                  <c:v>0.6156614753256574</c:v>
                </c:pt>
                <c:pt idx="515">
                  <c:v>0.64278760968653958</c:v>
                </c:pt>
                <c:pt idx="516">
                  <c:v>0.66913060635885679</c:v>
                </c:pt>
                <c:pt idx="517">
                  <c:v>0.69465837045899692</c:v>
                </c:pt>
                <c:pt idx="518">
                  <c:v>0.7193398003386493</c:v>
                </c:pt>
                <c:pt idx="519">
                  <c:v>0.74314482547739336</c:v>
                </c:pt>
                <c:pt idx="520">
                  <c:v>0.76604444311897812</c:v>
                </c:pt>
                <c:pt idx="521">
                  <c:v>0.78801075360672068</c:v>
                </c:pt>
                <c:pt idx="522">
                  <c:v>0.80901699437494701</c:v>
                </c:pt>
                <c:pt idx="523">
                  <c:v>0.82903757255504207</c:v>
                </c:pt>
                <c:pt idx="524">
                  <c:v>0.84804809615642707</c:v>
                </c:pt>
                <c:pt idx="525">
                  <c:v>0.8660254037844386</c:v>
                </c:pt>
                <c:pt idx="526">
                  <c:v>0.88294759285892754</c:v>
                </c:pt>
                <c:pt idx="527">
                  <c:v>0.89879404629916659</c:v>
                </c:pt>
                <c:pt idx="528">
                  <c:v>0.91354545764260109</c:v>
                </c:pt>
                <c:pt idx="529">
                  <c:v>0.92718385456678676</c:v>
                </c:pt>
                <c:pt idx="530">
                  <c:v>0.93969262078590832</c:v>
                </c:pt>
                <c:pt idx="531">
                  <c:v>0.95105651629515275</c:v>
                </c:pt>
                <c:pt idx="532">
                  <c:v>0.96126169593831856</c:v>
                </c:pt>
                <c:pt idx="533">
                  <c:v>0.9702957262759957</c:v>
                </c:pt>
                <c:pt idx="534">
                  <c:v>0.97814760073380524</c:v>
                </c:pt>
                <c:pt idx="535">
                  <c:v>0.98480775301220802</c:v>
                </c:pt>
                <c:pt idx="536">
                  <c:v>0.99026806874156992</c:v>
                </c:pt>
                <c:pt idx="537">
                  <c:v>0.99452189536827318</c:v>
                </c:pt>
                <c:pt idx="538">
                  <c:v>0.9975640502598242</c:v>
                </c:pt>
                <c:pt idx="539">
                  <c:v>0.99939082701909576</c:v>
                </c:pt>
                <c:pt idx="540">
                  <c:v>1</c:v>
                </c:pt>
                <c:pt idx="541">
                  <c:v>0.99939082701909576</c:v>
                </c:pt>
                <c:pt idx="542">
                  <c:v>0.99756405025982431</c:v>
                </c:pt>
                <c:pt idx="543">
                  <c:v>0.9945218953682734</c:v>
                </c:pt>
                <c:pt idx="544">
                  <c:v>0.99026806874157014</c:v>
                </c:pt>
                <c:pt idx="545">
                  <c:v>0.98480775301220824</c:v>
                </c:pt>
                <c:pt idx="546">
                  <c:v>0.97814760073380558</c:v>
                </c:pt>
                <c:pt idx="547">
                  <c:v>0.97029572627599692</c:v>
                </c:pt>
                <c:pt idx="548">
                  <c:v>0.96126169593831901</c:v>
                </c:pt>
                <c:pt idx="549">
                  <c:v>0.95105651629515431</c:v>
                </c:pt>
                <c:pt idx="550">
                  <c:v>0.93969262078590876</c:v>
                </c:pt>
                <c:pt idx="551">
                  <c:v>0.92718385456678865</c:v>
                </c:pt>
                <c:pt idx="552">
                  <c:v>0.91354545764260164</c:v>
                </c:pt>
                <c:pt idx="553">
                  <c:v>0.89879404629916726</c:v>
                </c:pt>
                <c:pt idx="554">
                  <c:v>0.88294759285892654</c:v>
                </c:pt>
                <c:pt idx="555">
                  <c:v>0.8660254037844376</c:v>
                </c:pt>
                <c:pt idx="556">
                  <c:v>0.84804809615642596</c:v>
                </c:pt>
                <c:pt idx="557">
                  <c:v>0.82903757255504085</c:v>
                </c:pt>
                <c:pt idx="558">
                  <c:v>0.8090169943749479</c:v>
                </c:pt>
                <c:pt idx="559">
                  <c:v>0.78801075360672157</c:v>
                </c:pt>
                <c:pt idx="560">
                  <c:v>0.76604444311897901</c:v>
                </c:pt>
                <c:pt idx="561">
                  <c:v>0.74314482547739436</c:v>
                </c:pt>
                <c:pt idx="562">
                  <c:v>0.71933980033865275</c:v>
                </c:pt>
                <c:pt idx="563">
                  <c:v>0.69465837045899803</c:v>
                </c:pt>
                <c:pt idx="564">
                  <c:v>0.66913060635886057</c:v>
                </c:pt>
                <c:pt idx="565">
                  <c:v>0.6427876096865407</c:v>
                </c:pt>
                <c:pt idx="566">
                  <c:v>0.61566147532565862</c:v>
                </c:pt>
                <c:pt idx="567">
                  <c:v>0.58778525229247514</c:v>
                </c:pt>
                <c:pt idx="568">
                  <c:v>0.55919290347074779</c:v>
                </c:pt>
                <c:pt idx="569">
                  <c:v>0.52991926423320479</c:v>
                </c:pt>
                <c:pt idx="570">
                  <c:v>0.49999999999999861</c:v>
                </c:pt>
                <c:pt idx="571">
                  <c:v>0.46947156278589131</c:v>
                </c:pt>
                <c:pt idx="572">
                  <c:v>0.43837114678907668</c:v>
                </c:pt>
                <c:pt idx="573">
                  <c:v>0.40673664307580149</c:v>
                </c:pt>
                <c:pt idx="574">
                  <c:v>0.37460659341591201</c:v>
                </c:pt>
                <c:pt idx="575">
                  <c:v>0.34202014332567077</c:v>
                </c:pt>
                <c:pt idx="576">
                  <c:v>0.30901699437494817</c:v>
                </c:pt>
                <c:pt idx="577">
                  <c:v>0.27563735581699861</c:v>
                </c:pt>
                <c:pt idx="578">
                  <c:v>0.24192189559966926</c:v>
                </c:pt>
                <c:pt idx="579">
                  <c:v>0.20791169081775954</c:v>
                </c:pt>
                <c:pt idx="580">
                  <c:v>0.17364817766693269</c:v>
                </c:pt>
                <c:pt idx="581">
                  <c:v>0.13917310096006641</c:v>
                </c:pt>
                <c:pt idx="582">
                  <c:v>0.10452846326765662</c:v>
                </c:pt>
                <c:pt idx="583">
                  <c:v>6.9756473744127079E-2</c:v>
                </c:pt>
                <c:pt idx="584">
                  <c:v>3.4899496702501372E-2</c:v>
                </c:pt>
                <c:pt idx="585">
                  <c:v>-9.8001034370964746E-16</c:v>
                </c:pt>
                <c:pt idx="586">
                  <c:v>-3.4899496702499783E-2</c:v>
                </c:pt>
                <c:pt idx="587">
                  <c:v>-6.9756473744125483E-2</c:v>
                </c:pt>
                <c:pt idx="588">
                  <c:v>-0.10452846326765503</c:v>
                </c:pt>
                <c:pt idx="589">
                  <c:v>-0.13917310096006485</c:v>
                </c:pt>
                <c:pt idx="590">
                  <c:v>-0.17364817766693111</c:v>
                </c:pt>
                <c:pt idx="591">
                  <c:v>-0.20791169081775798</c:v>
                </c:pt>
                <c:pt idx="592">
                  <c:v>-0.2419218955996677</c:v>
                </c:pt>
                <c:pt idx="593">
                  <c:v>-0.27563735581699705</c:v>
                </c:pt>
                <c:pt idx="594">
                  <c:v>-0.30901699437494667</c:v>
                </c:pt>
                <c:pt idx="595">
                  <c:v>-0.34202014332566594</c:v>
                </c:pt>
                <c:pt idx="596">
                  <c:v>-0.37460659341591057</c:v>
                </c:pt>
                <c:pt idx="597">
                  <c:v>-0.40673664307579677</c:v>
                </c:pt>
                <c:pt idx="598">
                  <c:v>-0.43837114678907524</c:v>
                </c:pt>
                <c:pt idx="599">
                  <c:v>-0.46947156278588986</c:v>
                </c:pt>
                <c:pt idx="600">
                  <c:v>-0.50000000000000033</c:v>
                </c:pt>
                <c:pt idx="601">
                  <c:v>-0.52991926423320646</c:v>
                </c:pt>
                <c:pt idx="602">
                  <c:v>-0.55919290347074646</c:v>
                </c:pt>
                <c:pt idx="603">
                  <c:v>-0.58778525229247391</c:v>
                </c:pt>
                <c:pt idx="604">
                  <c:v>-0.61566147532565729</c:v>
                </c:pt>
                <c:pt idx="605">
                  <c:v>-0.64278760968653947</c:v>
                </c:pt>
                <c:pt idx="606">
                  <c:v>-0.66913060635885668</c:v>
                </c:pt>
                <c:pt idx="607">
                  <c:v>-0.69465837045899681</c:v>
                </c:pt>
                <c:pt idx="608">
                  <c:v>-0.71933980033864919</c:v>
                </c:pt>
                <c:pt idx="609">
                  <c:v>-0.74314482547739324</c:v>
                </c:pt>
                <c:pt idx="610">
                  <c:v>-0.76604444311897801</c:v>
                </c:pt>
                <c:pt idx="611">
                  <c:v>-0.78801075360672057</c:v>
                </c:pt>
                <c:pt idx="612">
                  <c:v>-0.8090169943749469</c:v>
                </c:pt>
                <c:pt idx="613">
                  <c:v>-0.82903757255503996</c:v>
                </c:pt>
                <c:pt idx="614">
                  <c:v>-0.84804809615642507</c:v>
                </c:pt>
                <c:pt idx="615">
                  <c:v>-0.86602540378443849</c:v>
                </c:pt>
                <c:pt idx="616">
                  <c:v>-0.88294759285892743</c:v>
                </c:pt>
                <c:pt idx="617">
                  <c:v>-0.89879404629916659</c:v>
                </c:pt>
                <c:pt idx="618">
                  <c:v>-0.91354545764260109</c:v>
                </c:pt>
                <c:pt idx="619">
                  <c:v>-0.92718385456678809</c:v>
                </c:pt>
                <c:pt idx="620">
                  <c:v>-0.93969262078590821</c:v>
                </c:pt>
                <c:pt idx="621">
                  <c:v>-0.95105651629515386</c:v>
                </c:pt>
                <c:pt idx="622">
                  <c:v>-0.96126169593831856</c:v>
                </c:pt>
                <c:pt idx="623">
                  <c:v>-0.97029572627599647</c:v>
                </c:pt>
                <c:pt idx="624">
                  <c:v>-0.97814760073380524</c:v>
                </c:pt>
                <c:pt idx="625">
                  <c:v>-0.98480775301220791</c:v>
                </c:pt>
                <c:pt idx="626">
                  <c:v>-0.99026806874156992</c:v>
                </c:pt>
                <c:pt idx="627">
                  <c:v>-0.99452189536827318</c:v>
                </c:pt>
                <c:pt idx="628">
                  <c:v>-0.99756405025982398</c:v>
                </c:pt>
                <c:pt idx="629">
                  <c:v>-0.99939082701909565</c:v>
                </c:pt>
                <c:pt idx="630">
                  <c:v>-1</c:v>
                </c:pt>
                <c:pt idx="631">
                  <c:v>-0.99939082701909576</c:v>
                </c:pt>
                <c:pt idx="632">
                  <c:v>-0.99756405025982431</c:v>
                </c:pt>
                <c:pt idx="633">
                  <c:v>-0.9945218953682734</c:v>
                </c:pt>
                <c:pt idx="634">
                  <c:v>-0.99026806874157014</c:v>
                </c:pt>
                <c:pt idx="635">
                  <c:v>-0.98480775301220824</c:v>
                </c:pt>
                <c:pt idx="636">
                  <c:v>-0.97814760073380558</c:v>
                </c:pt>
                <c:pt idx="637">
                  <c:v>-0.97029572627599692</c:v>
                </c:pt>
                <c:pt idx="638">
                  <c:v>-0.96126169593831901</c:v>
                </c:pt>
                <c:pt idx="639">
                  <c:v>-0.95105651629515442</c:v>
                </c:pt>
                <c:pt idx="640">
                  <c:v>-0.93969262078590887</c:v>
                </c:pt>
                <c:pt idx="641">
                  <c:v>-0.92718385456678731</c:v>
                </c:pt>
                <c:pt idx="642">
                  <c:v>-0.91354545764260175</c:v>
                </c:pt>
                <c:pt idx="643">
                  <c:v>-0.89879404629916726</c:v>
                </c:pt>
                <c:pt idx="644">
                  <c:v>-0.88294759285892832</c:v>
                </c:pt>
                <c:pt idx="645">
                  <c:v>-0.86602540378443937</c:v>
                </c:pt>
                <c:pt idx="646">
                  <c:v>-0.84804809615642607</c:v>
                </c:pt>
                <c:pt idx="647">
                  <c:v>-0.82903757255504096</c:v>
                </c:pt>
                <c:pt idx="648">
                  <c:v>-0.8090169943749479</c:v>
                </c:pt>
                <c:pt idx="649">
                  <c:v>-0.78801075360672168</c:v>
                </c:pt>
                <c:pt idx="650">
                  <c:v>-0.76604444311897912</c:v>
                </c:pt>
                <c:pt idx="651">
                  <c:v>-0.74314482547739447</c:v>
                </c:pt>
                <c:pt idx="652">
                  <c:v>-0.71933980033865286</c:v>
                </c:pt>
                <c:pt idx="653">
                  <c:v>-0.69465837045899548</c:v>
                </c:pt>
                <c:pt idx="654">
                  <c:v>-0.66913060635885802</c:v>
                </c:pt>
                <c:pt idx="655">
                  <c:v>-0.64278760968654081</c:v>
                </c:pt>
                <c:pt idx="656">
                  <c:v>-0.61566147532566151</c:v>
                </c:pt>
                <c:pt idx="657">
                  <c:v>-0.58778525229247247</c:v>
                </c:pt>
                <c:pt idx="658">
                  <c:v>-0.5591929034707479</c:v>
                </c:pt>
                <c:pt idx="659">
                  <c:v>-0.5299192642332079</c:v>
                </c:pt>
                <c:pt idx="660">
                  <c:v>-0.50000000000000178</c:v>
                </c:pt>
                <c:pt idx="661">
                  <c:v>-0.46947156278589142</c:v>
                </c:pt>
                <c:pt idx="662">
                  <c:v>-0.43837114678907679</c:v>
                </c:pt>
                <c:pt idx="663">
                  <c:v>-0.4067366430758016</c:v>
                </c:pt>
                <c:pt idx="664">
                  <c:v>-0.37460659341591213</c:v>
                </c:pt>
                <c:pt idx="665">
                  <c:v>-0.34202014332566755</c:v>
                </c:pt>
                <c:pt idx="666">
                  <c:v>-0.30901699437494828</c:v>
                </c:pt>
                <c:pt idx="667">
                  <c:v>-0.27563735581700216</c:v>
                </c:pt>
                <c:pt idx="668">
                  <c:v>-0.24192189559966593</c:v>
                </c:pt>
                <c:pt idx="669">
                  <c:v>-0.20791169081775965</c:v>
                </c:pt>
                <c:pt idx="670">
                  <c:v>-0.1736481776669328</c:v>
                </c:pt>
                <c:pt idx="671">
                  <c:v>-0.13917310096007007</c:v>
                </c:pt>
                <c:pt idx="672">
                  <c:v>-0.10452846326765321</c:v>
                </c:pt>
                <c:pt idx="673">
                  <c:v>-6.9756473744127204E-2</c:v>
                </c:pt>
                <c:pt idx="674">
                  <c:v>-3.4899496702505042E-2</c:v>
                </c:pt>
                <c:pt idx="675">
                  <c:v>8.5749549821878546E-16</c:v>
                </c:pt>
                <c:pt idx="676">
                  <c:v>3.4899496702499658E-2</c:v>
                </c:pt>
                <c:pt idx="677">
                  <c:v>6.9756473744125372E-2</c:v>
                </c:pt>
                <c:pt idx="678">
                  <c:v>0.10452846326765138</c:v>
                </c:pt>
                <c:pt idx="679">
                  <c:v>0.13917310096006472</c:v>
                </c:pt>
                <c:pt idx="680">
                  <c:v>0.173648177666931</c:v>
                </c:pt>
                <c:pt idx="681">
                  <c:v>0.20791169081775784</c:v>
                </c:pt>
                <c:pt idx="682">
                  <c:v>0.24192189559966415</c:v>
                </c:pt>
                <c:pt idx="683">
                  <c:v>0.27563735581700038</c:v>
                </c:pt>
                <c:pt idx="684">
                  <c:v>0.30901699437494656</c:v>
                </c:pt>
                <c:pt idx="685">
                  <c:v>0.34202014332566583</c:v>
                </c:pt>
                <c:pt idx="686">
                  <c:v>0.37460659341591374</c:v>
                </c:pt>
                <c:pt idx="687">
                  <c:v>0.40673664307579988</c:v>
                </c:pt>
                <c:pt idx="688">
                  <c:v>0.43837114678907518</c:v>
                </c:pt>
                <c:pt idx="689">
                  <c:v>0.46947156278588664</c:v>
                </c:pt>
                <c:pt idx="690">
                  <c:v>0.50000000000000022</c:v>
                </c:pt>
                <c:pt idx="691">
                  <c:v>0.52991926423320335</c:v>
                </c:pt>
                <c:pt idx="692">
                  <c:v>0.55919290347074635</c:v>
                </c:pt>
                <c:pt idx="693">
                  <c:v>0.58778525229247092</c:v>
                </c:pt>
                <c:pt idx="694">
                  <c:v>0.61566147532565718</c:v>
                </c:pt>
                <c:pt idx="695">
                  <c:v>0.64278760968653936</c:v>
                </c:pt>
                <c:pt idx="696">
                  <c:v>0.66913060635885668</c:v>
                </c:pt>
                <c:pt idx="697">
                  <c:v>0.69465837045899925</c:v>
                </c:pt>
                <c:pt idx="698">
                  <c:v>0.71933980033865152</c:v>
                </c:pt>
                <c:pt idx="699">
                  <c:v>0.74314482547739324</c:v>
                </c:pt>
                <c:pt idx="700">
                  <c:v>0.76604444311897568</c:v>
                </c:pt>
                <c:pt idx="701">
                  <c:v>0.78801075360672268</c:v>
                </c:pt>
                <c:pt idx="702">
                  <c:v>0.8090169943749469</c:v>
                </c:pt>
                <c:pt idx="703">
                  <c:v>0.82903757255503996</c:v>
                </c:pt>
                <c:pt idx="704">
                  <c:v>0.84804809615642507</c:v>
                </c:pt>
                <c:pt idx="705">
                  <c:v>0.86602540378443849</c:v>
                </c:pt>
                <c:pt idx="706">
                  <c:v>0.88294759285892577</c:v>
                </c:pt>
                <c:pt idx="707">
                  <c:v>0.89879404629916648</c:v>
                </c:pt>
                <c:pt idx="708">
                  <c:v>0.91354545764260098</c:v>
                </c:pt>
                <c:pt idx="709">
                  <c:v>0.92718385456678665</c:v>
                </c:pt>
                <c:pt idx="710">
                  <c:v>0.93969262078590821</c:v>
                </c:pt>
                <c:pt idx="711">
                  <c:v>0.95105651629515275</c:v>
                </c:pt>
                <c:pt idx="712">
                  <c:v>0.96126169593831945</c:v>
                </c:pt>
                <c:pt idx="713">
                  <c:v>0.97029572627599647</c:v>
                </c:pt>
                <c:pt idx="714">
                  <c:v>0.97814760073380524</c:v>
                </c:pt>
                <c:pt idx="715">
                  <c:v>0.98480775301220858</c:v>
                </c:pt>
                <c:pt idx="716">
                  <c:v>0.99026806874157036</c:v>
                </c:pt>
                <c:pt idx="717">
                  <c:v>0.99452189536827318</c:v>
                </c:pt>
                <c:pt idx="718">
                  <c:v>0.99756405025982398</c:v>
                </c:pt>
                <c:pt idx="719">
                  <c:v>0.99939082701909576</c:v>
                </c:pt>
                <c:pt idx="720">
                  <c:v>1</c:v>
                </c:pt>
              </c:numCache>
            </c:numRef>
          </c:val>
          <c:smooth val="0"/>
          <c:extLst>
            <c:ext xmlns:c16="http://schemas.microsoft.com/office/drawing/2014/chart" uri="{C3380CC4-5D6E-409C-BE32-E72D297353CC}">
              <c16:uniqueId val="{00000000-BB49-7B4D-9AD0-A0917CA65DCD}"/>
            </c:ext>
          </c:extLst>
        </c:ser>
        <c:dLbls>
          <c:showLegendKey val="0"/>
          <c:showVal val="0"/>
          <c:showCatName val="0"/>
          <c:showSerName val="0"/>
          <c:showPercent val="0"/>
          <c:showBubbleSize val="0"/>
        </c:dLbls>
        <c:smooth val="0"/>
        <c:axId val="1530775535"/>
        <c:axId val="1530577375"/>
      </c:lineChart>
      <c:catAx>
        <c:axId val="1530775535"/>
        <c:scaling>
          <c:orientation val="minMax"/>
        </c:scaling>
        <c:delete val="1"/>
        <c:axPos val="b"/>
        <c:majorTickMark val="none"/>
        <c:minorTickMark val="none"/>
        <c:tickLblPos val="nextTo"/>
        <c:crossAx val="1530577375"/>
        <c:crosses val="autoZero"/>
        <c:auto val="1"/>
        <c:lblAlgn val="ctr"/>
        <c:lblOffset val="100"/>
        <c:noMultiLvlLbl val="0"/>
      </c:catAx>
      <c:valAx>
        <c:axId val="1530577375"/>
        <c:scaling>
          <c:orientation val="minMax"/>
          <c:max val="1"/>
          <c:min val="-1"/>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07755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dLbls>
          <c:showLegendKey val="0"/>
          <c:showVal val="0"/>
          <c:showCatName val="0"/>
          <c:showSerName val="0"/>
          <c:showPercent val="0"/>
          <c:showBubbleSize val="0"/>
        </c:dLbls>
        <c:marker val="1"/>
        <c:smooth val="0"/>
        <c:axId val="1530775535"/>
        <c:axId val="1530577375"/>
      </c:lineChart>
      <c:catAx>
        <c:axId val="1530775535"/>
        <c:scaling>
          <c:orientation val="minMax"/>
        </c:scaling>
        <c:delete val="1"/>
        <c:axPos val="b"/>
        <c:majorTickMark val="none"/>
        <c:minorTickMark val="none"/>
        <c:tickLblPos val="nextTo"/>
        <c:crossAx val="1530577375"/>
        <c:crosses val="autoZero"/>
        <c:auto val="1"/>
        <c:lblAlgn val="ctr"/>
        <c:lblOffset val="100"/>
        <c:noMultiLvlLbl val="0"/>
      </c:catAx>
      <c:valAx>
        <c:axId val="1530577375"/>
        <c:scaling>
          <c:orientation val="minMax"/>
          <c:max val="1"/>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0775535"/>
        <c:crosses val="autoZero"/>
        <c:crossBetween val="between"/>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val>
            <c:numRef>
              <c:f>Sheet1!$C$3:$C$723</c:f>
              <c:numCache>
                <c:formatCode>General</c:formatCode>
                <c:ptCount val="721"/>
                <c:pt idx="0">
                  <c:v>1</c:v>
                </c:pt>
                <c:pt idx="1">
                  <c:v>0.99452189536827329</c:v>
                </c:pt>
                <c:pt idx="2">
                  <c:v>0.97814760073380569</c:v>
                </c:pt>
                <c:pt idx="3">
                  <c:v>0.95105651629515353</c:v>
                </c:pt>
                <c:pt idx="4">
                  <c:v>0.91354545764260087</c:v>
                </c:pt>
                <c:pt idx="5">
                  <c:v>0.86602540378443871</c:v>
                </c:pt>
                <c:pt idx="6">
                  <c:v>0.80901699437494745</c:v>
                </c:pt>
                <c:pt idx="7">
                  <c:v>0.74314482547739424</c:v>
                </c:pt>
                <c:pt idx="8">
                  <c:v>0.66913060635885824</c:v>
                </c:pt>
                <c:pt idx="9">
                  <c:v>0.58778525229247314</c:v>
                </c:pt>
                <c:pt idx="10">
                  <c:v>0.50000000000000011</c:v>
                </c:pt>
                <c:pt idx="11">
                  <c:v>0.40673664307580021</c:v>
                </c:pt>
                <c:pt idx="12">
                  <c:v>0.30901699437494745</c:v>
                </c:pt>
                <c:pt idx="13">
                  <c:v>0.20791169081775945</c:v>
                </c:pt>
                <c:pt idx="14">
                  <c:v>0.10452846326765346</c:v>
                </c:pt>
                <c:pt idx="15">
                  <c:v>6.1257422745431001E-17</c:v>
                </c:pt>
                <c:pt idx="16">
                  <c:v>-0.10452846326765333</c:v>
                </c:pt>
                <c:pt idx="17">
                  <c:v>-0.20791169081775912</c:v>
                </c:pt>
                <c:pt idx="18">
                  <c:v>-0.30901699437494734</c:v>
                </c:pt>
                <c:pt idx="19">
                  <c:v>-0.40673664307580004</c:v>
                </c:pt>
                <c:pt idx="20">
                  <c:v>-0.49999999999999978</c:v>
                </c:pt>
                <c:pt idx="21">
                  <c:v>-0.58778525229247303</c:v>
                </c:pt>
                <c:pt idx="22">
                  <c:v>-0.66913060635885824</c:v>
                </c:pt>
                <c:pt idx="23">
                  <c:v>-0.74314482547739402</c:v>
                </c:pt>
                <c:pt idx="24">
                  <c:v>-0.80901699437494734</c:v>
                </c:pt>
                <c:pt idx="25">
                  <c:v>-0.86602540378443871</c:v>
                </c:pt>
                <c:pt idx="26">
                  <c:v>-0.91354545764260076</c:v>
                </c:pt>
                <c:pt idx="27">
                  <c:v>-0.95105651629515353</c:v>
                </c:pt>
                <c:pt idx="28">
                  <c:v>-0.97814760073380569</c:v>
                </c:pt>
                <c:pt idx="29">
                  <c:v>-0.99452189536827329</c:v>
                </c:pt>
                <c:pt idx="30">
                  <c:v>-1</c:v>
                </c:pt>
                <c:pt idx="31">
                  <c:v>-0.9945218953682734</c:v>
                </c:pt>
                <c:pt idx="32">
                  <c:v>-0.97814760073380569</c:v>
                </c:pt>
                <c:pt idx="33">
                  <c:v>-0.95105651629515353</c:v>
                </c:pt>
                <c:pt idx="34">
                  <c:v>-0.91354545764260109</c:v>
                </c:pt>
                <c:pt idx="35">
                  <c:v>-0.8660254037844386</c:v>
                </c:pt>
                <c:pt idx="36">
                  <c:v>-0.80901699437494756</c:v>
                </c:pt>
                <c:pt idx="37">
                  <c:v>-0.74314482547739424</c:v>
                </c:pt>
                <c:pt idx="38">
                  <c:v>-0.66913060635885846</c:v>
                </c:pt>
                <c:pt idx="39">
                  <c:v>-0.58778525229247325</c:v>
                </c:pt>
                <c:pt idx="40">
                  <c:v>-0.50000000000000044</c:v>
                </c:pt>
                <c:pt idx="41">
                  <c:v>-0.4067366430758001</c:v>
                </c:pt>
                <c:pt idx="42">
                  <c:v>-0.30901699437494756</c:v>
                </c:pt>
                <c:pt idx="43">
                  <c:v>-0.20791169081775979</c:v>
                </c:pt>
                <c:pt idx="44">
                  <c:v>-0.10452846326765336</c:v>
                </c:pt>
                <c:pt idx="45">
                  <c:v>-1.83772268236293E-16</c:v>
                </c:pt>
                <c:pt idx="46">
                  <c:v>0.10452846326765299</c:v>
                </c:pt>
                <c:pt idx="47">
                  <c:v>0.20791169081775857</c:v>
                </c:pt>
                <c:pt idx="48">
                  <c:v>0.30901699437494723</c:v>
                </c:pt>
                <c:pt idx="49">
                  <c:v>0.40673664307580054</c:v>
                </c:pt>
                <c:pt idx="50">
                  <c:v>0.50000000000000011</c:v>
                </c:pt>
                <c:pt idx="51">
                  <c:v>0.58778525229247292</c:v>
                </c:pt>
                <c:pt idx="52">
                  <c:v>0.66913060635885779</c:v>
                </c:pt>
                <c:pt idx="53">
                  <c:v>0.74314482547739424</c:v>
                </c:pt>
                <c:pt idx="54">
                  <c:v>0.80901699437494734</c:v>
                </c:pt>
                <c:pt idx="55">
                  <c:v>0.86602540378443837</c:v>
                </c:pt>
                <c:pt idx="56">
                  <c:v>0.91354545764260098</c:v>
                </c:pt>
                <c:pt idx="57">
                  <c:v>0.95105651629515353</c:v>
                </c:pt>
                <c:pt idx="58">
                  <c:v>0.97814760073380558</c:v>
                </c:pt>
                <c:pt idx="59">
                  <c:v>0.99452189536827329</c:v>
                </c:pt>
                <c:pt idx="60">
                  <c:v>1</c:v>
                </c:pt>
                <c:pt idx="61">
                  <c:v>0.9945218953682734</c:v>
                </c:pt>
                <c:pt idx="62">
                  <c:v>0.9781476007338058</c:v>
                </c:pt>
                <c:pt idx="63">
                  <c:v>0.95105651629515364</c:v>
                </c:pt>
                <c:pt idx="64">
                  <c:v>0.91354545764260109</c:v>
                </c:pt>
                <c:pt idx="65">
                  <c:v>0.86602540378443904</c:v>
                </c:pt>
                <c:pt idx="66">
                  <c:v>0.80901699437494701</c:v>
                </c:pt>
                <c:pt idx="67">
                  <c:v>0.74314482547739402</c:v>
                </c:pt>
                <c:pt idx="68">
                  <c:v>0.6691306063588589</c:v>
                </c:pt>
                <c:pt idx="69">
                  <c:v>0.58778525229247403</c:v>
                </c:pt>
                <c:pt idx="70">
                  <c:v>0.49999999999999972</c:v>
                </c:pt>
                <c:pt idx="71">
                  <c:v>0.40673664307580021</c:v>
                </c:pt>
                <c:pt idx="72">
                  <c:v>0.30901699437494773</c:v>
                </c:pt>
                <c:pt idx="73">
                  <c:v>0.20791169081775904</c:v>
                </c:pt>
                <c:pt idx="74">
                  <c:v>0.10452846326765347</c:v>
                </c:pt>
                <c:pt idx="75">
                  <c:v>3.06287113727155E-16</c:v>
                </c:pt>
                <c:pt idx="76">
                  <c:v>-0.10452846326765287</c:v>
                </c:pt>
                <c:pt idx="77">
                  <c:v>-0.20791169081776018</c:v>
                </c:pt>
                <c:pt idx="78">
                  <c:v>-0.30901699437494712</c:v>
                </c:pt>
                <c:pt idx="79">
                  <c:v>-0.40673664307580043</c:v>
                </c:pt>
                <c:pt idx="80">
                  <c:v>-0.49999999999999922</c:v>
                </c:pt>
                <c:pt idx="81">
                  <c:v>-0.58778525229247292</c:v>
                </c:pt>
                <c:pt idx="82">
                  <c:v>-0.66913060635885846</c:v>
                </c:pt>
                <c:pt idx="83">
                  <c:v>-0.74314482547739358</c:v>
                </c:pt>
                <c:pt idx="84">
                  <c:v>-0.80901699437494723</c:v>
                </c:pt>
                <c:pt idx="85">
                  <c:v>-0.86602540378443882</c:v>
                </c:pt>
                <c:pt idx="86">
                  <c:v>-0.91354545764260053</c:v>
                </c:pt>
                <c:pt idx="87">
                  <c:v>-0.95105651629515342</c:v>
                </c:pt>
                <c:pt idx="88">
                  <c:v>-0.97814760073380569</c:v>
                </c:pt>
                <c:pt idx="89">
                  <c:v>-0.99452189536827329</c:v>
                </c:pt>
                <c:pt idx="90">
                  <c:v>-1</c:v>
                </c:pt>
                <c:pt idx="91">
                  <c:v>-0.99452189536827329</c:v>
                </c:pt>
                <c:pt idx="92">
                  <c:v>-0.9781476007338058</c:v>
                </c:pt>
                <c:pt idx="93">
                  <c:v>-0.95105651629515364</c:v>
                </c:pt>
                <c:pt idx="94">
                  <c:v>-0.91354545764260153</c:v>
                </c:pt>
                <c:pt idx="95">
                  <c:v>-0.86602540378443826</c:v>
                </c:pt>
                <c:pt idx="96">
                  <c:v>-0.80901699437494767</c:v>
                </c:pt>
                <c:pt idx="97">
                  <c:v>-0.74314482547739524</c:v>
                </c:pt>
                <c:pt idx="98">
                  <c:v>-0.66913060635885768</c:v>
                </c:pt>
                <c:pt idx="99">
                  <c:v>-0.58778525229247347</c:v>
                </c:pt>
                <c:pt idx="100">
                  <c:v>-0.49999999999999983</c:v>
                </c:pt>
                <c:pt idx="101">
                  <c:v>-0.40673664307580115</c:v>
                </c:pt>
                <c:pt idx="102">
                  <c:v>-0.30901699437494784</c:v>
                </c:pt>
                <c:pt idx="103">
                  <c:v>-0.20791169081775918</c:v>
                </c:pt>
                <c:pt idx="104">
                  <c:v>-0.10452846326765448</c:v>
                </c:pt>
                <c:pt idx="105">
                  <c:v>-4.28801959218017E-16</c:v>
                </c:pt>
                <c:pt idx="106">
                  <c:v>0.10452846326765362</c:v>
                </c:pt>
                <c:pt idx="107">
                  <c:v>0.20791169081775834</c:v>
                </c:pt>
                <c:pt idx="108">
                  <c:v>0.30901699437494701</c:v>
                </c:pt>
                <c:pt idx="109">
                  <c:v>0.40673664307580032</c:v>
                </c:pt>
                <c:pt idx="110">
                  <c:v>0.49999999999999911</c:v>
                </c:pt>
                <c:pt idx="111">
                  <c:v>0.5877852522924728</c:v>
                </c:pt>
                <c:pt idx="112">
                  <c:v>0.66913060635885835</c:v>
                </c:pt>
                <c:pt idx="113">
                  <c:v>0.74314482547739358</c:v>
                </c:pt>
                <c:pt idx="114">
                  <c:v>0.80901699437494712</c:v>
                </c:pt>
                <c:pt idx="115">
                  <c:v>0.86602540378443871</c:v>
                </c:pt>
                <c:pt idx="116">
                  <c:v>0.91354545764260042</c:v>
                </c:pt>
                <c:pt idx="117">
                  <c:v>0.95105651629515342</c:v>
                </c:pt>
                <c:pt idx="118">
                  <c:v>0.97814760073380569</c:v>
                </c:pt>
                <c:pt idx="119">
                  <c:v>0.99452189536827318</c:v>
                </c:pt>
                <c:pt idx="120">
                  <c:v>1</c:v>
                </c:pt>
                <c:pt idx="121">
                  <c:v>0.99452189536827329</c:v>
                </c:pt>
                <c:pt idx="122">
                  <c:v>0.97814760073380591</c:v>
                </c:pt>
                <c:pt idx="123">
                  <c:v>0.95105651629515375</c:v>
                </c:pt>
                <c:pt idx="124">
                  <c:v>0.91354545764260153</c:v>
                </c:pt>
                <c:pt idx="125">
                  <c:v>0.86602540378443915</c:v>
                </c:pt>
                <c:pt idx="126">
                  <c:v>0.80901699437494767</c:v>
                </c:pt>
                <c:pt idx="127">
                  <c:v>0.74314482547739535</c:v>
                </c:pt>
                <c:pt idx="128">
                  <c:v>0.66913060635885901</c:v>
                </c:pt>
                <c:pt idx="129">
                  <c:v>0.58778525229247214</c:v>
                </c:pt>
                <c:pt idx="130">
                  <c:v>0.50000000000000144</c:v>
                </c:pt>
                <c:pt idx="131">
                  <c:v>0.40673664307580126</c:v>
                </c:pt>
                <c:pt idx="132">
                  <c:v>0.30901699437494623</c:v>
                </c:pt>
                <c:pt idx="133">
                  <c:v>0.20791169081776104</c:v>
                </c:pt>
                <c:pt idx="134">
                  <c:v>0.10452846326765283</c:v>
                </c:pt>
                <c:pt idx="135">
                  <c:v>2.3276736441091295E-15</c:v>
                </c:pt>
                <c:pt idx="136">
                  <c:v>-0.10452846326765174</c:v>
                </c:pt>
                <c:pt idx="137">
                  <c:v>-0.20791169081775995</c:v>
                </c:pt>
                <c:pt idx="138">
                  <c:v>-0.30901699437494518</c:v>
                </c:pt>
                <c:pt idx="139">
                  <c:v>-0.40673664307580021</c:v>
                </c:pt>
                <c:pt idx="140">
                  <c:v>-0.50000000000000056</c:v>
                </c:pt>
                <c:pt idx="141">
                  <c:v>-0.58778525229247269</c:v>
                </c:pt>
                <c:pt idx="142">
                  <c:v>-0.66913060635885824</c:v>
                </c:pt>
                <c:pt idx="143">
                  <c:v>-0.74314482547739469</c:v>
                </c:pt>
                <c:pt idx="144">
                  <c:v>-0.80901699437494712</c:v>
                </c:pt>
                <c:pt idx="145">
                  <c:v>-0.8660254037844386</c:v>
                </c:pt>
                <c:pt idx="146">
                  <c:v>-0.91354545764260109</c:v>
                </c:pt>
                <c:pt idx="147">
                  <c:v>-0.95105651629515342</c:v>
                </c:pt>
                <c:pt idx="148">
                  <c:v>-0.97814760073380569</c:v>
                </c:pt>
                <c:pt idx="149">
                  <c:v>-0.99452189536827318</c:v>
                </c:pt>
                <c:pt idx="150">
                  <c:v>-1</c:v>
                </c:pt>
                <c:pt idx="151">
                  <c:v>-0.99452189536827329</c:v>
                </c:pt>
                <c:pt idx="152">
                  <c:v>-0.97814760073380591</c:v>
                </c:pt>
                <c:pt idx="153">
                  <c:v>-0.95105651629515431</c:v>
                </c:pt>
                <c:pt idx="154">
                  <c:v>-0.9135454576426002</c:v>
                </c:pt>
                <c:pt idx="155">
                  <c:v>-0.86602540378443926</c:v>
                </c:pt>
                <c:pt idx="156">
                  <c:v>-0.80901699437494778</c:v>
                </c:pt>
                <c:pt idx="157">
                  <c:v>-0.74314482547739424</c:v>
                </c:pt>
                <c:pt idx="158">
                  <c:v>-0.66913060635885779</c:v>
                </c:pt>
                <c:pt idx="159">
                  <c:v>-0.58778525229247225</c:v>
                </c:pt>
                <c:pt idx="160">
                  <c:v>-0.50000000000000155</c:v>
                </c:pt>
                <c:pt idx="161">
                  <c:v>-0.40673664307580137</c:v>
                </c:pt>
                <c:pt idx="162">
                  <c:v>-0.30901699437494806</c:v>
                </c:pt>
                <c:pt idx="163">
                  <c:v>-0.2079116908177594</c:v>
                </c:pt>
                <c:pt idx="164">
                  <c:v>-0.10452846326765296</c:v>
                </c:pt>
                <c:pt idx="165">
                  <c:v>1.1025251892005095E-15</c:v>
                </c:pt>
                <c:pt idx="166">
                  <c:v>0.10452846326765163</c:v>
                </c:pt>
                <c:pt idx="167">
                  <c:v>0.20791169081775809</c:v>
                </c:pt>
                <c:pt idx="168">
                  <c:v>0.30901699437494679</c:v>
                </c:pt>
                <c:pt idx="169">
                  <c:v>0.4067366430758001</c:v>
                </c:pt>
                <c:pt idx="170">
                  <c:v>0.50000000000000044</c:v>
                </c:pt>
                <c:pt idx="171">
                  <c:v>0.58778525229247403</c:v>
                </c:pt>
                <c:pt idx="172">
                  <c:v>0.66913060635885679</c:v>
                </c:pt>
                <c:pt idx="173">
                  <c:v>0.74314482547739336</c:v>
                </c:pt>
                <c:pt idx="174">
                  <c:v>0.80901699437494701</c:v>
                </c:pt>
                <c:pt idx="175">
                  <c:v>0.8660254037844386</c:v>
                </c:pt>
                <c:pt idx="176">
                  <c:v>0.91354545764260109</c:v>
                </c:pt>
                <c:pt idx="177">
                  <c:v>0.95105651629515275</c:v>
                </c:pt>
                <c:pt idx="178">
                  <c:v>0.97814760073380524</c:v>
                </c:pt>
                <c:pt idx="179">
                  <c:v>0.99452189536827318</c:v>
                </c:pt>
                <c:pt idx="180">
                  <c:v>1</c:v>
                </c:pt>
                <c:pt idx="181">
                  <c:v>0.9945218953682734</c:v>
                </c:pt>
                <c:pt idx="182">
                  <c:v>0.97814760073380558</c:v>
                </c:pt>
                <c:pt idx="183">
                  <c:v>0.95105651629515431</c:v>
                </c:pt>
                <c:pt idx="184">
                  <c:v>0.91354545764260164</c:v>
                </c:pt>
                <c:pt idx="185">
                  <c:v>0.8660254037844376</c:v>
                </c:pt>
                <c:pt idx="186">
                  <c:v>0.8090169943749479</c:v>
                </c:pt>
                <c:pt idx="187">
                  <c:v>0.74314482547739436</c:v>
                </c:pt>
                <c:pt idx="188">
                  <c:v>0.66913060635886057</c:v>
                </c:pt>
                <c:pt idx="189">
                  <c:v>0.58778525229247514</c:v>
                </c:pt>
                <c:pt idx="190">
                  <c:v>0.49999999999999861</c:v>
                </c:pt>
                <c:pt idx="191">
                  <c:v>0.40673664307580149</c:v>
                </c:pt>
                <c:pt idx="192">
                  <c:v>0.30901699437494817</c:v>
                </c:pt>
                <c:pt idx="193">
                  <c:v>0.20791169081775954</c:v>
                </c:pt>
                <c:pt idx="194">
                  <c:v>0.10452846326765662</c:v>
                </c:pt>
                <c:pt idx="195">
                  <c:v>-9.8001034370964746E-16</c:v>
                </c:pt>
                <c:pt idx="196">
                  <c:v>-0.10452846326765503</c:v>
                </c:pt>
                <c:pt idx="197">
                  <c:v>-0.20791169081775798</c:v>
                </c:pt>
                <c:pt idx="198">
                  <c:v>-0.30901699437494667</c:v>
                </c:pt>
                <c:pt idx="199">
                  <c:v>-0.40673664307579677</c:v>
                </c:pt>
                <c:pt idx="200">
                  <c:v>-0.50000000000000033</c:v>
                </c:pt>
                <c:pt idx="201">
                  <c:v>-0.58778525229247391</c:v>
                </c:pt>
                <c:pt idx="202">
                  <c:v>-0.66913060635885668</c:v>
                </c:pt>
                <c:pt idx="203">
                  <c:v>-0.74314482547739324</c:v>
                </c:pt>
                <c:pt idx="204">
                  <c:v>-0.8090169943749469</c:v>
                </c:pt>
                <c:pt idx="205">
                  <c:v>-0.86602540378443849</c:v>
                </c:pt>
                <c:pt idx="206">
                  <c:v>-0.91354545764260109</c:v>
                </c:pt>
                <c:pt idx="207">
                  <c:v>-0.95105651629515386</c:v>
                </c:pt>
                <c:pt idx="208">
                  <c:v>-0.97814760073380524</c:v>
                </c:pt>
                <c:pt idx="209">
                  <c:v>-0.99452189536827318</c:v>
                </c:pt>
                <c:pt idx="210">
                  <c:v>-1</c:v>
                </c:pt>
                <c:pt idx="211">
                  <c:v>-0.9945218953682734</c:v>
                </c:pt>
                <c:pt idx="212">
                  <c:v>-0.97814760073380558</c:v>
                </c:pt>
                <c:pt idx="213">
                  <c:v>-0.95105651629515442</c:v>
                </c:pt>
                <c:pt idx="214">
                  <c:v>-0.91354545764260175</c:v>
                </c:pt>
                <c:pt idx="215">
                  <c:v>-0.86602540378443937</c:v>
                </c:pt>
                <c:pt idx="216">
                  <c:v>-0.8090169943749479</c:v>
                </c:pt>
                <c:pt idx="217">
                  <c:v>-0.74314482547739447</c:v>
                </c:pt>
                <c:pt idx="218">
                  <c:v>-0.66913060635885802</c:v>
                </c:pt>
                <c:pt idx="219">
                  <c:v>-0.58778525229247247</c:v>
                </c:pt>
                <c:pt idx="220">
                  <c:v>-0.50000000000000178</c:v>
                </c:pt>
                <c:pt idx="221">
                  <c:v>-0.4067366430758016</c:v>
                </c:pt>
                <c:pt idx="222">
                  <c:v>-0.30901699437494828</c:v>
                </c:pt>
                <c:pt idx="223">
                  <c:v>-0.20791169081775965</c:v>
                </c:pt>
                <c:pt idx="224">
                  <c:v>-0.10452846326765321</c:v>
                </c:pt>
                <c:pt idx="225">
                  <c:v>8.5749549821878546E-16</c:v>
                </c:pt>
                <c:pt idx="226">
                  <c:v>0.10452846326765138</c:v>
                </c:pt>
                <c:pt idx="227">
                  <c:v>0.20791169081775784</c:v>
                </c:pt>
                <c:pt idx="228">
                  <c:v>0.30901699437494656</c:v>
                </c:pt>
                <c:pt idx="229">
                  <c:v>0.40673664307579988</c:v>
                </c:pt>
                <c:pt idx="230">
                  <c:v>0.50000000000000022</c:v>
                </c:pt>
                <c:pt idx="231">
                  <c:v>0.58778525229247092</c:v>
                </c:pt>
                <c:pt idx="232">
                  <c:v>0.66913060635885668</c:v>
                </c:pt>
                <c:pt idx="233">
                  <c:v>0.74314482547739324</c:v>
                </c:pt>
                <c:pt idx="234">
                  <c:v>0.8090169943749469</c:v>
                </c:pt>
                <c:pt idx="235">
                  <c:v>0.86602540378443849</c:v>
                </c:pt>
                <c:pt idx="236">
                  <c:v>0.91354545764260098</c:v>
                </c:pt>
                <c:pt idx="237">
                  <c:v>0.95105651629515275</c:v>
                </c:pt>
                <c:pt idx="238">
                  <c:v>0.97814760073380524</c:v>
                </c:pt>
                <c:pt idx="239">
                  <c:v>0.99452189536827318</c:v>
                </c:pt>
                <c:pt idx="240">
                  <c:v>1</c:v>
                </c:pt>
                <c:pt idx="241">
                  <c:v>0.9945218953682734</c:v>
                </c:pt>
                <c:pt idx="242">
                  <c:v>0.97814760073380558</c:v>
                </c:pt>
                <c:pt idx="243">
                  <c:v>0.95105651629515442</c:v>
                </c:pt>
                <c:pt idx="244">
                  <c:v>0.91354545764260175</c:v>
                </c:pt>
                <c:pt idx="245">
                  <c:v>0.86602540378443948</c:v>
                </c:pt>
                <c:pt idx="246">
                  <c:v>0.80901699437494801</c:v>
                </c:pt>
                <c:pt idx="247">
                  <c:v>0.74314482547739447</c:v>
                </c:pt>
                <c:pt idx="248">
                  <c:v>0.66913060635886068</c:v>
                </c:pt>
                <c:pt idx="249">
                  <c:v>0.58778525229247536</c:v>
                </c:pt>
                <c:pt idx="250">
                  <c:v>0.50000000000000189</c:v>
                </c:pt>
                <c:pt idx="251">
                  <c:v>0.40673664307580171</c:v>
                </c:pt>
                <c:pt idx="252">
                  <c:v>0.30901699437494839</c:v>
                </c:pt>
                <c:pt idx="253">
                  <c:v>0.20791169081775976</c:v>
                </c:pt>
                <c:pt idx="254">
                  <c:v>0.10452846326765686</c:v>
                </c:pt>
                <c:pt idx="255">
                  <c:v>2.8177330260725775E-15</c:v>
                </c:pt>
                <c:pt idx="256">
                  <c:v>-0.10452846326765125</c:v>
                </c:pt>
                <c:pt idx="257">
                  <c:v>-0.20791169081775773</c:v>
                </c:pt>
                <c:pt idx="258">
                  <c:v>-0.30901699437494978</c:v>
                </c:pt>
                <c:pt idx="259">
                  <c:v>-0.40673664307579654</c:v>
                </c:pt>
                <c:pt idx="260">
                  <c:v>-0.499999999999997</c:v>
                </c:pt>
                <c:pt idx="261">
                  <c:v>-0.58778525229247081</c:v>
                </c:pt>
                <c:pt idx="262">
                  <c:v>-0.66913060635885657</c:v>
                </c:pt>
                <c:pt idx="263">
                  <c:v>-0.74314482547739547</c:v>
                </c:pt>
                <c:pt idx="264">
                  <c:v>-0.80901699437494889</c:v>
                </c:pt>
                <c:pt idx="265">
                  <c:v>-0.8660254037844366</c:v>
                </c:pt>
                <c:pt idx="266">
                  <c:v>-0.91354545764259953</c:v>
                </c:pt>
                <c:pt idx="267">
                  <c:v>-0.95105651629515264</c:v>
                </c:pt>
                <c:pt idx="268">
                  <c:v>-0.97814760073380591</c:v>
                </c:pt>
                <c:pt idx="269">
                  <c:v>-0.99452189536827351</c:v>
                </c:pt>
                <c:pt idx="270">
                  <c:v>-1</c:v>
                </c:pt>
                <c:pt idx="271">
                  <c:v>-0.99452189536827373</c:v>
                </c:pt>
                <c:pt idx="272">
                  <c:v>-0.97814760073380635</c:v>
                </c:pt>
                <c:pt idx="273">
                  <c:v>-0.95105651629515342</c:v>
                </c:pt>
                <c:pt idx="274">
                  <c:v>-0.91354545764260042</c:v>
                </c:pt>
                <c:pt idx="275">
                  <c:v>-0.86602540378443771</c:v>
                </c:pt>
                <c:pt idx="276">
                  <c:v>-0.80901699437495023</c:v>
                </c:pt>
                <c:pt idx="277">
                  <c:v>-0.74314482547739458</c:v>
                </c:pt>
                <c:pt idx="278">
                  <c:v>-0.66913060635885813</c:v>
                </c:pt>
                <c:pt idx="279">
                  <c:v>-0.58778525229247258</c:v>
                </c:pt>
                <c:pt idx="280">
                  <c:v>-0.49999999999999895</c:v>
                </c:pt>
                <c:pt idx="281">
                  <c:v>-0.40673664307579854</c:v>
                </c:pt>
                <c:pt idx="282">
                  <c:v>-0.30901699437494851</c:v>
                </c:pt>
                <c:pt idx="283">
                  <c:v>-0.2079116908177599</c:v>
                </c:pt>
                <c:pt idx="284">
                  <c:v>-0.10452846326765344</c:v>
                </c:pt>
                <c:pt idx="285">
                  <c:v>6.1246580723706145E-16</c:v>
                </c:pt>
                <c:pt idx="286">
                  <c:v>0.10452846326765466</c:v>
                </c:pt>
                <c:pt idx="287">
                  <c:v>0.20791169081775762</c:v>
                </c:pt>
                <c:pt idx="288">
                  <c:v>0.30901699437494629</c:v>
                </c:pt>
                <c:pt idx="289">
                  <c:v>0.40673664307579965</c:v>
                </c:pt>
                <c:pt idx="290">
                  <c:v>0.5</c:v>
                </c:pt>
                <c:pt idx="291">
                  <c:v>0.58778525229247358</c:v>
                </c:pt>
                <c:pt idx="292">
                  <c:v>0.66913060635885913</c:v>
                </c:pt>
                <c:pt idx="293">
                  <c:v>0.74314482547739302</c:v>
                </c:pt>
                <c:pt idx="294">
                  <c:v>0.80901699437494667</c:v>
                </c:pt>
                <c:pt idx="295">
                  <c:v>0.86602540378443837</c:v>
                </c:pt>
                <c:pt idx="296">
                  <c:v>0.91354545764260087</c:v>
                </c:pt>
                <c:pt idx="297">
                  <c:v>0.95105651629515375</c:v>
                </c:pt>
                <c:pt idx="298">
                  <c:v>0.97814760073380513</c:v>
                </c:pt>
                <c:pt idx="299">
                  <c:v>0.99452189536827318</c:v>
                </c:pt>
                <c:pt idx="300">
                  <c:v>1</c:v>
                </c:pt>
                <c:pt idx="301">
                  <c:v>0.9945218953682734</c:v>
                </c:pt>
                <c:pt idx="302">
                  <c:v>0.97814760073380569</c:v>
                </c:pt>
                <c:pt idx="303">
                  <c:v>0.95105651629515342</c:v>
                </c:pt>
                <c:pt idx="304">
                  <c:v>0.91354545764260187</c:v>
                </c:pt>
                <c:pt idx="305">
                  <c:v>0.8660254037844396</c:v>
                </c:pt>
                <c:pt idx="306">
                  <c:v>0.80901699437495023</c:v>
                </c:pt>
                <c:pt idx="307">
                  <c:v>0.74314482547739225</c:v>
                </c:pt>
                <c:pt idx="308">
                  <c:v>0.66913060635885557</c:v>
                </c:pt>
                <c:pt idx="309">
                  <c:v>0.58778525229247558</c:v>
                </c:pt>
                <c:pt idx="310">
                  <c:v>0.50000000000000211</c:v>
                </c:pt>
                <c:pt idx="311">
                  <c:v>0.40673664307580193</c:v>
                </c:pt>
                <c:pt idx="312">
                  <c:v>0.30901699437494862</c:v>
                </c:pt>
                <c:pt idx="313">
                  <c:v>0.20791169081776001</c:v>
                </c:pt>
                <c:pt idx="314">
                  <c:v>0.10452846326765357</c:v>
                </c:pt>
                <c:pt idx="315">
                  <c:v>6.6154763958548024E-15</c:v>
                </c:pt>
                <c:pt idx="316">
                  <c:v>-0.10452846326765454</c:v>
                </c:pt>
                <c:pt idx="317">
                  <c:v>-0.20791169081776098</c:v>
                </c:pt>
                <c:pt idx="318">
                  <c:v>-0.30901699437494956</c:v>
                </c:pt>
                <c:pt idx="319">
                  <c:v>-0.40673664307580282</c:v>
                </c:pt>
                <c:pt idx="320">
                  <c:v>-0.49999999999999684</c:v>
                </c:pt>
                <c:pt idx="321">
                  <c:v>-0.58778525229247058</c:v>
                </c:pt>
                <c:pt idx="322">
                  <c:v>-0.66913060635885635</c:v>
                </c:pt>
                <c:pt idx="323">
                  <c:v>-0.74314482547739291</c:v>
                </c:pt>
                <c:pt idx="324">
                  <c:v>-0.80901699437494667</c:v>
                </c:pt>
                <c:pt idx="325">
                  <c:v>-0.86602540378443826</c:v>
                </c:pt>
                <c:pt idx="326">
                  <c:v>-0.91354545764260087</c:v>
                </c:pt>
                <c:pt idx="327">
                  <c:v>-0.95105651629515375</c:v>
                </c:pt>
                <c:pt idx="328">
                  <c:v>-0.9781476007338058</c:v>
                </c:pt>
                <c:pt idx="329">
                  <c:v>-0.99452189536827351</c:v>
                </c:pt>
                <c:pt idx="330">
                  <c:v>-1</c:v>
                </c:pt>
                <c:pt idx="331">
                  <c:v>-0.99452189536827307</c:v>
                </c:pt>
                <c:pt idx="332">
                  <c:v>-0.97814760073380647</c:v>
                </c:pt>
                <c:pt idx="333">
                  <c:v>-0.95105651629515453</c:v>
                </c:pt>
                <c:pt idx="334">
                  <c:v>-0.91354545764260198</c:v>
                </c:pt>
                <c:pt idx="335">
                  <c:v>-0.8660254037844396</c:v>
                </c:pt>
                <c:pt idx="336">
                  <c:v>-0.80901699437494823</c:v>
                </c:pt>
                <c:pt idx="337">
                  <c:v>-0.7431448254773948</c:v>
                </c:pt>
                <c:pt idx="338">
                  <c:v>-0.66913060635885835</c:v>
                </c:pt>
                <c:pt idx="339">
                  <c:v>-0.5877852522924728</c:v>
                </c:pt>
                <c:pt idx="340">
                  <c:v>-0.49999999999999917</c:v>
                </c:pt>
                <c:pt idx="341">
                  <c:v>-0.40673664307579876</c:v>
                </c:pt>
                <c:pt idx="342">
                  <c:v>-0.3090169943749454</c:v>
                </c:pt>
                <c:pt idx="343">
                  <c:v>-0.20791169081776362</c:v>
                </c:pt>
                <c:pt idx="344">
                  <c:v>-0.10452846326765722</c:v>
                </c:pt>
                <c:pt idx="345">
                  <c:v>-3.1852775625451635E-15</c:v>
                </c:pt>
                <c:pt idx="346">
                  <c:v>0.10452846326765089</c:v>
                </c:pt>
                <c:pt idx="347">
                  <c:v>0.20791169081775737</c:v>
                </c:pt>
                <c:pt idx="348">
                  <c:v>0.30901699437494606</c:v>
                </c:pt>
                <c:pt idx="349">
                  <c:v>0.40673664307579943</c:v>
                </c:pt>
                <c:pt idx="350">
                  <c:v>0.49999999999999978</c:v>
                </c:pt>
                <c:pt idx="351">
                  <c:v>0.58778525229247336</c:v>
                </c:pt>
                <c:pt idx="352">
                  <c:v>0.6691306063588589</c:v>
                </c:pt>
                <c:pt idx="353">
                  <c:v>0.74314482547739524</c:v>
                </c:pt>
                <c:pt idx="354">
                  <c:v>0.80901699437494445</c:v>
                </c:pt>
                <c:pt idx="355">
                  <c:v>0.86602540378443649</c:v>
                </c:pt>
                <c:pt idx="356">
                  <c:v>0.91354545764259931</c:v>
                </c:pt>
                <c:pt idx="357">
                  <c:v>0.95105651629515253</c:v>
                </c:pt>
                <c:pt idx="358">
                  <c:v>0.97814760073380513</c:v>
                </c:pt>
                <c:pt idx="359">
                  <c:v>0.99452189536827307</c:v>
                </c:pt>
                <c:pt idx="360">
                  <c:v>1</c:v>
                </c:pt>
                <c:pt idx="361">
                  <c:v>0.9945218953682734</c:v>
                </c:pt>
                <c:pt idx="362">
                  <c:v>0.97814760073380569</c:v>
                </c:pt>
                <c:pt idx="363">
                  <c:v>0.95105651629515353</c:v>
                </c:pt>
                <c:pt idx="364">
                  <c:v>0.91354545764260053</c:v>
                </c:pt>
                <c:pt idx="365">
                  <c:v>0.86602540378444148</c:v>
                </c:pt>
                <c:pt idx="366">
                  <c:v>0.80901699437495034</c:v>
                </c:pt>
                <c:pt idx="367">
                  <c:v>0.74314482547739724</c:v>
                </c:pt>
                <c:pt idx="368">
                  <c:v>0.66913060635886112</c:v>
                </c:pt>
                <c:pt idx="369">
                  <c:v>0.5877852522924758</c:v>
                </c:pt>
                <c:pt idx="370">
                  <c:v>0.49999999999999617</c:v>
                </c:pt>
                <c:pt idx="371">
                  <c:v>0.40673664307580215</c:v>
                </c:pt>
                <c:pt idx="372">
                  <c:v>0.30901699437494889</c:v>
                </c:pt>
                <c:pt idx="373">
                  <c:v>0.20791169081776026</c:v>
                </c:pt>
                <c:pt idx="374">
                  <c:v>0.10452846326765382</c:v>
                </c:pt>
                <c:pt idx="375">
                  <c:v>-2.4492127076447545E-16</c:v>
                </c:pt>
                <c:pt idx="376">
                  <c:v>-0.10452846326764724</c:v>
                </c:pt>
                <c:pt idx="377">
                  <c:v>-0.20791169081775376</c:v>
                </c:pt>
                <c:pt idx="378">
                  <c:v>-0.30901699437494257</c:v>
                </c:pt>
                <c:pt idx="379">
                  <c:v>-0.4067366430757961</c:v>
                </c:pt>
                <c:pt idx="380">
                  <c:v>-0.50000000000000278</c:v>
                </c:pt>
                <c:pt idx="381">
                  <c:v>-0.58778525229247613</c:v>
                </c:pt>
                <c:pt idx="382">
                  <c:v>-0.66913060635885613</c:v>
                </c:pt>
                <c:pt idx="383">
                  <c:v>-0.7431448254773928</c:v>
                </c:pt>
                <c:pt idx="384">
                  <c:v>-0.80901699437494645</c:v>
                </c:pt>
                <c:pt idx="385">
                  <c:v>-0.86602540378443815</c:v>
                </c:pt>
                <c:pt idx="386">
                  <c:v>-0.91354545764260076</c:v>
                </c:pt>
                <c:pt idx="387">
                  <c:v>-0.95105651629515142</c:v>
                </c:pt>
                <c:pt idx="388">
                  <c:v>-0.97814760073380436</c:v>
                </c:pt>
                <c:pt idx="389">
                  <c:v>-0.99452189536827351</c:v>
                </c:pt>
                <c:pt idx="390">
                  <c:v>-1</c:v>
                </c:pt>
                <c:pt idx="391">
                  <c:v>-0.99452189536827307</c:v>
                </c:pt>
                <c:pt idx="392">
                  <c:v>-0.97814760073380502</c:v>
                </c:pt>
                <c:pt idx="393">
                  <c:v>-0.95105651629515464</c:v>
                </c:pt>
                <c:pt idx="394">
                  <c:v>-0.91354545764260198</c:v>
                </c:pt>
                <c:pt idx="395">
                  <c:v>-0.86602540378443971</c:v>
                </c:pt>
                <c:pt idx="396">
                  <c:v>-0.80901699437494834</c:v>
                </c:pt>
                <c:pt idx="397">
                  <c:v>-0.74314482547739491</c:v>
                </c:pt>
                <c:pt idx="398">
                  <c:v>-0.66913060635886379</c:v>
                </c:pt>
                <c:pt idx="399">
                  <c:v>-0.58778525229247303</c:v>
                </c:pt>
                <c:pt idx="400">
                  <c:v>-0.49999999999999939</c:v>
                </c:pt>
                <c:pt idx="401">
                  <c:v>-0.40673664307579899</c:v>
                </c:pt>
                <c:pt idx="402">
                  <c:v>-0.30901699437494562</c:v>
                </c:pt>
                <c:pt idx="403">
                  <c:v>-0.2079116908177569</c:v>
                </c:pt>
                <c:pt idx="404">
                  <c:v>-0.10452846326765747</c:v>
                </c:pt>
                <c:pt idx="405">
                  <c:v>-3.4303072535268875E-15</c:v>
                </c:pt>
                <c:pt idx="406">
                  <c:v>0.10452846326765064</c:v>
                </c:pt>
                <c:pt idx="407">
                  <c:v>0.20791169081775712</c:v>
                </c:pt>
                <c:pt idx="408">
                  <c:v>0.30901699437494584</c:v>
                </c:pt>
                <c:pt idx="409">
                  <c:v>0.40673664307579921</c:v>
                </c:pt>
                <c:pt idx="410">
                  <c:v>0.49999999999999956</c:v>
                </c:pt>
                <c:pt idx="411">
                  <c:v>0.58778525229247325</c:v>
                </c:pt>
                <c:pt idx="412">
                  <c:v>0.66913060635885868</c:v>
                </c:pt>
                <c:pt idx="413">
                  <c:v>0.74314482547739513</c:v>
                </c:pt>
                <c:pt idx="414">
                  <c:v>0.80901699437494856</c:v>
                </c:pt>
                <c:pt idx="415">
                  <c:v>0.86602540378443627</c:v>
                </c:pt>
                <c:pt idx="416">
                  <c:v>0.9135454576425992</c:v>
                </c:pt>
                <c:pt idx="417">
                  <c:v>0.95105651629515253</c:v>
                </c:pt>
                <c:pt idx="418">
                  <c:v>0.97814760073380502</c:v>
                </c:pt>
                <c:pt idx="419">
                  <c:v>0.99452189536827307</c:v>
                </c:pt>
                <c:pt idx="420">
                  <c:v>1</c:v>
                </c:pt>
                <c:pt idx="421">
                  <c:v>0.9945218953682734</c:v>
                </c:pt>
                <c:pt idx="422">
                  <c:v>0.9781476007338058</c:v>
                </c:pt>
                <c:pt idx="423">
                  <c:v>0.95105651629515353</c:v>
                </c:pt>
                <c:pt idx="424">
                  <c:v>0.91354545764260064</c:v>
                </c:pt>
                <c:pt idx="425">
                  <c:v>0.86602540378443804</c:v>
                </c:pt>
                <c:pt idx="426">
                  <c:v>0.80901699437495056</c:v>
                </c:pt>
                <c:pt idx="427">
                  <c:v>0.74314482547739735</c:v>
                </c:pt>
                <c:pt idx="428">
                  <c:v>0.66913060635886124</c:v>
                </c:pt>
                <c:pt idx="429">
                  <c:v>0.58778525229247602</c:v>
                </c:pt>
                <c:pt idx="430">
                  <c:v>0.50000000000000255</c:v>
                </c:pt>
                <c:pt idx="431">
                  <c:v>0.40673664307580237</c:v>
                </c:pt>
                <c:pt idx="432">
                  <c:v>0.30901699437494912</c:v>
                </c:pt>
                <c:pt idx="433">
                  <c:v>0.20791169081776048</c:v>
                </c:pt>
                <c:pt idx="434">
                  <c:v>0.10452846326765405</c:v>
                </c:pt>
                <c:pt idx="435">
                  <c:v>1.0842021724855044E-19</c:v>
                </c:pt>
                <c:pt idx="436">
                  <c:v>-0.10452846326765405</c:v>
                </c:pt>
                <c:pt idx="437">
                  <c:v>-0.20791169081776048</c:v>
                </c:pt>
                <c:pt idx="438">
                  <c:v>-0.30901699437494912</c:v>
                </c:pt>
                <c:pt idx="439">
                  <c:v>-0.40673664307580237</c:v>
                </c:pt>
                <c:pt idx="440">
                  <c:v>-0.49999999999999639</c:v>
                </c:pt>
                <c:pt idx="441">
                  <c:v>-0.58778525229247025</c:v>
                </c:pt>
                <c:pt idx="442">
                  <c:v>-0.66913060635885602</c:v>
                </c:pt>
                <c:pt idx="443">
                  <c:v>-0.74314482547739258</c:v>
                </c:pt>
                <c:pt idx="444">
                  <c:v>-0.80901699437494634</c:v>
                </c:pt>
                <c:pt idx="445">
                  <c:v>-0.86602540378443804</c:v>
                </c:pt>
                <c:pt idx="446">
                  <c:v>-0.91354545764260064</c:v>
                </c:pt>
                <c:pt idx="447">
                  <c:v>-0.95105651629515353</c:v>
                </c:pt>
                <c:pt idx="448">
                  <c:v>-0.9781476007338058</c:v>
                </c:pt>
                <c:pt idx="449">
                  <c:v>-0.9945218953682734</c:v>
                </c:pt>
                <c:pt idx="450">
                  <c:v>-1</c:v>
                </c:pt>
                <c:pt idx="451">
                  <c:v>-0.99452189536827384</c:v>
                </c:pt>
                <c:pt idx="452">
                  <c:v>-0.97814760073380647</c:v>
                </c:pt>
                <c:pt idx="453">
                  <c:v>-0.95105651629515464</c:v>
                </c:pt>
                <c:pt idx="454">
                  <c:v>-0.91354545764260209</c:v>
                </c:pt>
                <c:pt idx="455">
                  <c:v>-0.86602540378443982</c:v>
                </c:pt>
                <c:pt idx="456">
                  <c:v>-0.80901699437494856</c:v>
                </c:pt>
                <c:pt idx="457">
                  <c:v>-0.74314482547739513</c:v>
                </c:pt>
                <c:pt idx="458">
                  <c:v>-0.66913060635885868</c:v>
                </c:pt>
                <c:pt idx="459">
                  <c:v>-0.58778525229247325</c:v>
                </c:pt>
                <c:pt idx="460">
                  <c:v>-0.49999999999999956</c:v>
                </c:pt>
                <c:pt idx="461">
                  <c:v>-0.40673664307579921</c:v>
                </c:pt>
                <c:pt idx="462">
                  <c:v>-0.30901699437495261</c:v>
                </c:pt>
                <c:pt idx="463">
                  <c:v>-0.20791169081776409</c:v>
                </c:pt>
                <c:pt idx="464">
                  <c:v>-0.10452846326765772</c:v>
                </c:pt>
                <c:pt idx="465">
                  <c:v>-3.6753369445086115E-15</c:v>
                </c:pt>
                <c:pt idx="466">
                  <c:v>0.1045284632676504</c:v>
                </c:pt>
                <c:pt idx="467">
                  <c:v>0.2079116908177569</c:v>
                </c:pt>
                <c:pt idx="468">
                  <c:v>0.30901699437494562</c:v>
                </c:pt>
                <c:pt idx="469">
                  <c:v>0.40673664307579899</c:v>
                </c:pt>
                <c:pt idx="470">
                  <c:v>0.49999999999999939</c:v>
                </c:pt>
                <c:pt idx="471">
                  <c:v>0.58778525229247303</c:v>
                </c:pt>
                <c:pt idx="472">
                  <c:v>0.66913060635885857</c:v>
                </c:pt>
                <c:pt idx="473">
                  <c:v>0.74314482547739491</c:v>
                </c:pt>
                <c:pt idx="474">
                  <c:v>0.80901699437494423</c:v>
                </c:pt>
                <c:pt idx="475">
                  <c:v>0.86602540378443615</c:v>
                </c:pt>
                <c:pt idx="476">
                  <c:v>0.91354545764259909</c:v>
                </c:pt>
                <c:pt idx="477">
                  <c:v>0.95105651629515242</c:v>
                </c:pt>
                <c:pt idx="478">
                  <c:v>0.97814760073380502</c:v>
                </c:pt>
                <c:pt idx="479">
                  <c:v>0.99452189536827307</c:v>
                </c:pt>
                <c:pt idx="480">
                  <c:v>1</c:v>
                </c:pt>
                <c:pt idx="481">
                  <c:v>0.99452189536827351</c:v>
                </c:pt>
                <c:pt idx="482">
                  <c:v>0.9781476007338058</c:v>
                </c:pt>
                <c:pt idx="483">
                  <c:v>0.95105651629515364</c:v>
                </c:pt>
                <c:pt idx="484">
                  <c:v>0.91354545764260076</c:v>
                </c:pt>
                <c:pt idx="485">
                  <c:v>0.86602540378444171</c:v>
                </c:pt>
                <c:pt idx="486">
                  <c:v>0.80901699437495067</c:v>
                </c:pt>
                <c:pt idx="487">
                  <c:v>0.74314482547739757</c:v>
                </c:pt>
                <c:pt idx="488">
                  <c:v>0.66913060635886146</c:v>
                </c:pt>
                <c:pt idx="489">
                  <c:v>0.58778525229247613</c:v>
                </c:pt>
                <c:pt idx="490">
                  <c:v>0.50000000000000278</c:v>
                </c:pt>
                <c:pt idx="491">
                  <c:v>0.4067366430758026</c:v>
                </c:pt>
                <c:pt idx="492">
                  <c:v>0.30901699437494934</c:v>
                </c:pt>
                <c:pt idx="493">
                  <c:v>0.20791169081776073</c:v>
                </c:pt>
                <c:pt idx="494">
                  <c:v>0.1045284632676543</c:v>
                </c:pt>
                <c:pt idx="495">
                  <c:v>2.4513811119897255E-16</c:v>
                </c:pt>
                <c:pt idx="496">
                  <c:v>-0.10452846326764674</c:v>
                </c:pt>
                <c:pt idx="497">
                  <c:v>-0.20791169081775329</c:v>
                </c:pt>
                <c:pt idx="498">
                  <c:v>-0.30901699437494212</c:v>
                </c:pt>
                <c:pt idx="499">
                  <c:v>-0.40673664307579566</c:v>
                </c:pt>
                <c:pt idx="500">
                  <c:v>-0.49999999999999617</c:v>
                </c:pt>
                <c:pt idx="501">
                  <c:v>-0.58778525229247003</c:v>
                </c:pt>
                <c:pt idx="502">
                  <c:v>-0.6691306063588558</c:v>
                </c:pt>
                <c:pt idx="503">
                  <c:v>-0.74314482547739247</c:v>
                </c:pt>
                <c:pt idx="504">
                  <c:v>-0.80901699437494623</c:v>
                </c:pt>
                <c:pt idx="505">
                  <c:v>-0.86602540378443793</c:v>
                </c:pt>
                <c:pt idx="506">
                  <c:v>-0.91354545764260053</c:v>
                </c:pt>
                <c:pt idx="507">
                  <c:v>-0.95105651629515131</c:v>
                </c:pt>
                <c:pt idx="508">
                  <c:v>-0.97814760073380425</c:v>
                </c:pt>
                <c:pt idx="509">
                  <c:v>-0.99452189536827273</c:v>
                </c:pt>
                <c:pt idx="510">
                  <c:v>-1</c:v>
                </c:pt>
                <c:pt idx="511">
                  <c:v>-0.99452189536827384</c:v>
                </c:pt>
                <c:pt idx="512">
                  <c:v>-0.97814760073380658</c:v>
                </c:pt>
                <c:pt idx="513">
                  <c:v>-0.95105651629515475</c:v>
                </c:pt>
                <c:pt idx="514">
                  <c:v>-0.9135454576426022</c:v>
                </c:pt>
                <c:pt idx="515">
                  <c:v>-0.86602540378444004</c:v>
                </c:pt>
                <c:pt idx="516">
                  <c:v>-0.80901699437494445</c:v>
                </c:pt>
                <c:pt idx="517">
                  <c:v>-0.74314482547739047</c:v>
                </c:pt>
                <c:pt idx="518">
                  <c:v>-0.66913060635886423</c:v>
                </c:pt>
                <c:pt idx="519">
                  <c:v>-0.58778525229247913</c:v>
                </c:pt>
                <c:pt idx="520">
                  <c:v>-0.500000000000006</c:v>
                </c:pt>
                <c:pt idx="521">
                  <c:v>-0.40673664307580593</c:v>
                </c:pt>
                <c:pt idx="522">
                  <c:v>-0.30901699437495284</c:v>
                </c:pt>
                <c:pt idx="523">
                  <c:v>-0.20791169081776431</c:v>
                </c:pt>
                <c:pt idx="524">
                  <c:v>-0.10452846326765795</c:v>
                </c:pt>
                <c:pt idx="525">
                  <c:v>-3.9203666354903355E-15</c:v>
                </c:pt>
                <c:pt idx="526">
                  <c:v>0.10452846326765722</c:v>
                </c:pt>
                <c:pt idx="527">
                  <c:v>0.20791169081776359</c:v>
                </c:pt>
                <c:pt idx="528">
                  <c:v>0.30901699437495211</c:v>
                </c:pt>
                <c:pt idx="529">
                  <c:v>0.40673664307579227</c:v>
                </c:pt>
                <c:pt idx="530">
                  <c:v>0.49999999999999301</c:v>
                </c:pt>
                <c:pt idx="531">
                  <c:v>0.58778525229246703</c:v>
                </c:pt>
                <c:pt idx="532">
                  <c:v>0.66913060635885313</c:v>
                </c:pt>
                <c:pt idx="533">
                  <c:v>0.74314482547739003</c:v>
                </c:pt>
                <c:pt idx="534">
                  <c:v>0.80901699437494401</c:v>
                </c:pt>
                <c:pt idx="535">
                  <c:v>0.8660254037844396</c:v>
                </c:pt>
                <c:pt idx="536">
                  <c:v>0.91354545764260198</c:v>
                </c:pt>
                <c:pt idx="537">
                  <c:v>0.95105651629515453</c:v>
                </c:pt>
                <c:pt idx="538">
                  <c:v>0.97814760073380647</c:v>
                </c:pt>
                <c:pt idx="539">
                  <c:v>0.99452189536827373</c:v>
                </c:pt>
                <c:pt idx="540">
                  <c:v>1</c:v>
                </c:pt>
                <c:pt idx="541">
                  <c:v>0.99452189536827429</c:v>
                </c:pt>
                <c:pt idx="542">
                  <c:v>0.97814760073380735</c:v>
                </c:pt>
                <c:pt idx="543">
                  <c:v>0.95105651629515586</c:v>
                </c:pt>
                <c:pt idx="544">
                  <c:v>0.91354545764260375</c:v>
                </c:pt>
                <c:pt idx="545">
                  <c:v>0.86602540378443826</c:v>
                </c:pt>
                <c:pt idx="546">
                  <c:v>0.80901699437494667</c:v>
                </c:pt>
                <c:pt idx="547">
                  <c:v>0.74314482547739291</c:v>
                </c:pt>
                <c:pt idx="548">
                  <c:v>0.66913060635885635</c:v>
                </c:pt>
                <c:pt idx="549">
                  <c:v>0.58778525229247058</c:v>
                </c:pt>
                <c:pt idx="550">
                  <c:v>0.49999999999999684</c:v>
                </c:pt>
                <c:pt idx="551">
                  <c:v>0.40673664307580931</c:v>
                </c:pt>
                <c:pt idx="552">
                  <c:v>0.30901699437495633</c:v>
                </c:pt>
                <c:pt idx="553">
                  <c:v>0.20791169081776792</c:v>
                </c:pt>
                <c:pt idx="554">
                  <c:v>0.10452846326765454</c:v>
                </c:pt>
                <c:pt idx="555">
                  <c:v>4.9016780218069655E-16</c:v>
                </c:pt>
                <c:pt idx="556">
                  <c:v>-0.10452846326765357</c:v>
                </c:pt>
                <c:pt idx="557">
                  <c:v>-0.20791169081776001</c:v>
                </c:pt>
                <c:pt idx="558">
                  <c:v>-0.30901699437494862</c:v>
                </c:pt>
                <c:pt idx="559">
                  <c:v>-0.40673664307580193</c:v>
                </c:pt>
                <c:pt idx="560">
                  <c:v>-0.50000000000000211</c:v>
                </c:pt>
                <c:pt idx="561">
                  <c:v>-0.58778525229247558</c:v>
                </c:pt>
                <c:pt idx="562">
                  <c:v>-0.6691306063588609</c:v>
                </c:pt>
                <c:pt idx="563">
                  <c:v>-0.74314482547738758</c:v>
                </c:pt>
                <c:pt idx="564">
                  <c:v>-0.80901699437494612</c:v>
                </c:pt>
                <c:pt idx="565">
                  <c:v>-0.86602540378443782</c:v>
                </c:pt>
                <c:pt idx="566">
                  <c:v>-0.91354545764260042</c:v>
                </c:pt>
                <c:pt idx="567">
                  <c:v>-0.95105651629515342</c:v>
                </c:pt>
                <c:pt idx="568">
                  <c:v>-0.97814760073380569</c:v>
                </c:pt>
                <c:pt idx="569">
                  <c:v>-0.9945218953682734</c:v>
                </c:pt>
                <c:pt idx="570">
                  <c:v>-1</c:v>
                </c:pt>
                <c:pt idx="571">
                  <c:v>-0.99452189536827318</c:v>
                </c:pt>
                <c:pt idx="572">
                  <c:v>-0.97814760073380513</c:v>
                </c:pt>
                <c:pt idx="573">
                  <c:v>-0.95105651629515264</c:v>
                </c:pt>
                <c:pt idx="574">
                  <c:v>-0.91354545764260231</c:v>
                </c:pt>
                <c:pt idx="575">
                  <c:v>-0.86602540378444015</c:v>
                </c:pt>
                <c:pt idx="576">
                  <c:v>-0.80901699437494878</c:v>
                </c:pt>
                <c:pt idx="577">
                  <c:v>-0.74314482547739547</c:v>
                </c:pt>
                <c:pt idx="578">
                  <c:v>-0.66913060635885913</c:v>
                </c:pt>
                <c:pt idx="579">
                  <c:v>-0.58778525229247358</c:v>
                </c:pt>
                <c:pt idx="580">
                  <c:v>-0.5</c:v>
                </c:pt>
                <c:pt idx="581">
                  <c:v>-0.40673664307579965</c:v>
                </c:pt>
                <c:pt idx="582">
                  <c:v>-0.30901699437494629</c:v>
                </c:pt>
                <c:pt idx="583">
                  <c:v>-0.20791169081775762</c:v>
                </c:pt>
                <c:pt idx="584">
                  <c:v>-0.10452846326765113</c:v>
                </c:pt>
                <c:pt idx="585">
                  <c:v>-4.1653963264720595E-15</c:v>
                </c:pt>
                <c:pt idx="586">
                  <c:v>0.10452846326764992</c:v>
                </c:pt>
                <c:pt idx="587">
                  <c:v>0.2079116908177564</c:v>
                </c:pt>
                <c:pt idx="588">
                  <c:v>0.30901699437494512</c:v>
                </c:pt>
                <c:pt idx="589">
                  <c:v>0.40673664307579854</c:v>
                </c:pt>
                <c:pt idx="590">
                  <c:v>0.49999999999999895</c:v>
                </c:pt>
                <c:pt idx="591">
                  <c:v>0.58778525229247258</c:v>
                </c:pt>
                <c:pt idx="592">
                  <c:v>0.66913060635885813</c:v>
                </c:pt>
                <c:pt idx="593">
                  <c:v>0.74314482547739458</c:v>
                </c:pt>
                <c:pt idx="594">
                  <c:v>0.80901699437494812</c:v>
                </c:pt>
                <c:pt idx="595">
                  <c:v>0.86602540378443948</c:v>
                </c:pt>
                <c:pt idx="596">
                  <c:v>0.91354545764259898</c:v>
                </c:pt>
                <c:pt idx="597">
                  <c:v>0.95105651629515231</c:v>
                </c:pt>
                <c:pt idx="598">
                  <c:v>0.97814760073380491</c:v>
                </c:pt>
                <c:pt idx="599">
                  <c:v>0.99452189536827307</c:v>
                </c:pt>
                <c:pt idx="600">
                  <c:v>1</c:v>
                </c:pt>
                <c:pt idx="601">
                  <c:v>0.99452189536827351</c:v>
                </c:pt>
                <c:pt idx="602">
                  <c:v>0.97814760073380591</c:v>
                </c:pt>
                <c:pt idx="603">
                  <c:v>0.95105651629515375</c:v>
                </c:pt>
                <c:pt idx="604">
                  <c:v>0.91354545764260098</c:v>
                </c:pt>
                <c:pt idx="605">
                  <c:v>0.86602540378443837</c:v>
                </c:pt>
                <c:pt idx="606">
                  <c:v>0.80901699437494679</c:v>
                </c:pt>
                <c:pt idx="607">
                  <c:v>0.74314482547739791</c:v>
                </c:pt>
                <c:pt idx="608">
                  <c:v>0.66913060635886179</c:v>
                </c:pt>
                <c:pt idx="609">
                  <c:v>0.58778525229247658</c:v>
                </c:pt>
                <c:pt idx="610">
                  <c:v>0.50000000000000322</c:v>
                </c:pt>
                <c:pt idx="611">
                  <c:v>0.40673664307580304</c:v>
                </c:pt>
                <c:pt idx="612">
                  <c:v>0.30901699437495656</c:v>
                </c:pt>
                <c:pt idx="613">
                  <c:v>0.20791169081775426</c:v>
                </c:pt>
                <c:pt idx="614">
                  <c:v>0.10452846326764773</c:v>
                </c:pt>
                <c:pt idx="615">
                  <c:v>-6.3702298644385813E-15</c:v>
                </c:pt>
                <c:pt idx="616">
                  <c:v>-0.1045284632676604</c:v>
                </c:pt>
                <c:pt idx="617">
                  <c:v>-0.20791169081776673</c:v>
                </c:pt>
                <c:pt idx="618">
                  <c:v>-0.30901699437494162</c:v>
                </c:pt>
                <c:pt idx="619">
                  <c:v>-0.40673664307579521</c:v>
                </c:pt>
                <c:pt idx="620">
                  <c:v>-0.49999999999999578</c:v>
                </c:pt>
                <c:pt idx="621">
                  <c:v>-0.5877852522924697</c:v>
                </c:pt>
                <c:pt idx="622">
                  <c:v>-0.66913060635885546</c:v>
                </c:pt>
                <c:pt idx="623">
                  <c:v>-0.74314482547739213</c:v>
                </c:pt>
                <c:pt idx="624">
                  <c:v>-0.8090169943749459</c:v>
                </c:pt>
                <c:pt idx="625">
                  <c:v>-0.86602540378443771</c:v>
                </c:pt>
                <c:pt idx="626">
                  <c:v>-0.91354545764260031</c:v>
                </c:pt>
                <c:pt idx="627">
                  <c:v>-0.95105651629515331</c:v>
                </c:pt>
                <c:pt idx="628">
                  <c:v>-0.97814760073380558</c:v>
                </c:pt>
                <c:pt idx="629">
                  <c:v>-0.99452189536827185</c:v>
                </c:pt>
                <c:pt idx="630">
                  <c:v>-1</c:v>
                </c:pt>
                <c:pt idx="631">
                  <c:v>-0.99452189536827462</c:v>
                </c:pt>
                <c:pt idx="632">
                  <c:v>-0.97814760073380524</c:v>
                </c:pt>
                <c:pt idx="633">
                  <c:v>-0.95105651629515275</c:v>
                </c:pt>
                <c:pt idx="634">
                  <c:v>-0.91354545764259953</c:v>
                </c:pt>
                <c:pt idx="635">
                  <c:v>-0.86602540378443671</c:v>
                </c:pt>
                <c:pt idx="636">
                  <c:v>-0.80901699437494479</c:v>
                </c:pt>
                <c:pt idx="637">
                  <c:v>-0.7431448254773908</c:v>
                </c:pt>
                <c:pt idx="638">
                  <c:v>-0.66913060635885402</c:v>
                </c:pt>
                <c:pt idx="639">
                  <c:v>-0.58778525229246803</c:v>
                </c:pt>
                <c:pt idx="640">
                  <c:v>-0.50000000000000633</c:v>
                </c:pt>
                <c:pt idx="641">
                  <c:v>-0.40673664307580637</c:v>
                </c:pt>
                <c:pt idx="642">
                  <c:v>-0.30901699437495328</c:v>
                </c:pt>
                <c:pt idx="643">
                  <c:v>-0.20791169081776481</c:v>
                </c:pt>
                <c:pt idx="644">
                  <c:v>-0.10452846326765844</c:v>
                </c:pt>
                <c:pt idx="645">
                  <c:v>-4.4104260174537835E-15</c:v>
                </c:pt>
                <c:pt idx="646">
                  <c:v>0.10452846326764967</c:v>
                </c:pt>
                <c:pt idx="647">
                  <c:v>0.20791169081775618</c:v>
                </c:pt>
                <c:pt idx="648">
                  <c:v>0.3090169943749449</c:v>
                </c:pt>
                <c:pt idx="649">
                  <c:v>0.40673664307579832</c:v>
                </c:pt>
                <c:pt idx="650">
                  <c:v>0.49999999999999872</c:v>
                </c:pt>
                <c:pt idx="651">
                  <c:v>0.58778525229247247</c:v>
                </c:pt>
                <c:pt idx="652">
                  <c:v>0.66913060635885802</c:v>
                </c:pt>
                <c:pt idx="653">
                  <c:v>0.74314482547739447</c:v>
                </c:pt>
                <c:pt idx="654">
                  <c:v>0.8090169943749479</c:v>
                </c:pt>
                <c:pt idx="655">
                  <c:v>0.86602540378443937</c:v>
                </c:pt>
                <c:pt idx="656">
                  <c:v>0.91354545764260175</c:v>
                </c:pt>
                <c:pt idx="657">
                  <c:v>0.95105651629515442</c:v>
                </c:pt>
                <c:pt idx="658">
                  <c:v>0.97814760073380635</c:v>
                </c:pt>
                <c:pt idx="659">
                  <c:v>0.99452189536827373</c:v>
                </c:pt>
                <c:pt idx="660">
                  <c:v>1</c:v>
                </c:pt>
                <c:pt idx="661">
                  <c:v>0.99452189536827285</c:v>
                </c:pt>
                <c:pt idx="662">
                  <c:v>0.97814760073380447</c:v>
                </c:pt>
                <c:pt idx="663">
                  <c:v>0.95105651629515608</c:v>
                </c:pt>
                <c:pt idx="664">
                  <c:v>0.91354545764260398</c:v>
                </c:pt>
                <c:pt idx="665">
                  <c:v>0.86602540378444204</c:v>
                </c:pt>
                <c:pt idx="666">
                  <c:v>0.80901699437495111</c:v>
                </c:pt>
                <c:pt idx="667">
                  <c:v>0.74314482547739802</c:v>
                </c:pt>
                <c:pt idx="668">
                  <c:v>0.66913060635886201</c:v>
                </c:pt>
                <c:pt idx="669">
                  <c:v>0.5877852522924768</c:v>
                </c:pt>
                <c:pt idx="670">
                  <c:v>0.50000000000000344</c:v>
                </c:pt>
                <c:pt idx="671">
                  <c:v>0.40673664307580326</c:v>
                </c:pt>
                <c:pt idx="672">
                  <c:v>0.30901699437495006</c:v>
                </c:pt>
                <c:pt idx="673">
                  <c:v>0.20791169081776145</c:v>
                </c:pt>
                <c:pt idx="674">
                  <c:v>0.10452846326765503</c:v>
                </c:pt>
                <c:pt idx="675">
                  <c:v>9.8022718414414456E-16</c:v>
                </c:pt>
                <c:pt idx="676">
                  <c:v>-0.10452846326765308</c:v>
                </c:pt>
                <c:pt idx="677">
                  <c:v>-0.20791169081775954</c:v>
                </c:pt>
                <c:pt idx="678">
                  <c:v>-0.30901699437494817</c:v>
                </c:pt>
                <c:pt idx="679">
                  <c:v>-0.40673664307580149</c:v>
                </c:pt>
                <c:pt idx="680">
                  <c:v>-0.50000000000000167</c:v>
                </c:pt>
                <c:pt idx="681">
                  <c:v>-0.58778525229247514</c:v>
                </c:pt>
                <c:pt idx="682">
                  <c:v>-0.66913060635886057</c:v>
                </c:pt>
                <c:pt idx="683">
                  <c:v>-0.74314482547739669</c:v>
                </c:pt>
                <c:pt idx="684">
                  <c:v>-0.80901699437495</c:v>
                </c:pt>
                <c:pt idx="685">
                  <c:v>-0.86602540378443404</c:v>
                </c:pt>
                <c:pt idx="686">
                  <c:v>-0.91354545764259731</c:v>
                </c:pt>
                <c:pt idx="687">
                  <c:v>-0.95105651629515109</c:v>
                </c:pt>
                <c:pt idx="688">
                  <c:v>-0.97814760073380402</c:v>
                </c:pt>
                <c:pt idx="689">
                  <c:v>-0.99452189536827262</c:v>
                </c:pt>
                <c:pt idx="690">
                  <c:v>-1</c:v>
                </c:pt>
                <c:pt idx="691">
                  <c:v>-0.99452189536827396</c:v>
                </c:pt>
                <c:pt idx="692">
                  <c:v>-0.97814760073380669</c:v>
                </c:pt>
                <c:pt idx="693">
                  <c:v>-0.95105651629515497</c:v>
                </c:pt>
                <c:pt idx="694">
                  <c:v>-0.91354545764260253</c:v>
                </c:pt>
                <c:pt idx="695">
                  <c:v>-0.86602540378444037</c:v>
                </c:pt>
                <c:pt idx="696">
                  <c:v>-0.80901699437494912</c:v>
                </c:pt>
                <c:pt idx="697">
                  <c:v>-0.7431448254773958</c:v>
                </c:pt>
                <c:pt idx="698">
                  <c:v>-0.66913060635885946</c:v>
                </c:pt>
                <c:pt idx="699">
                  <c:v>-0.58778525229247403</c:v>
                </c:pt>
                <c:pt idx="700">
                  <c:v>-0.50000000000000044</c:v>
                </c:pt>
                <c:pt idx="701">
                  <c:v>-0.4067366430758001</c:v>
                </c:pt>
                <c:pt idx="702">
                  <c:v>-0.30901699437494679</c:v>
                </c:pt>
                <c:pt idx="703">
                  <c:v>-0.20791169081775809</c:v>
                </c:pt>
                <c:pt idx="704">
                  <c:v>-0.10452846326765163</c:v>
                </c:pt>
                <c:pt idx="705">
                  <c:v>2.4499716491654944E-15</c:v>
                </c:pt>
                <c:pt idx="706">
                  <c:v>0.1045284632676565</c:v>
                </c:pt>
                <c:pt idx="707">
                  <c:v>0.20791169081774899</c:v>
                </c:pt>
                <c:pt idx="708">
                  <c:v>0.3090169943749379</c:v>
                </c:pt>
                <c:pt idx="709">
                  <c:v>0.4067366430757916</c:v>
                </c:pt>
                <c:pt idx="710">
                  <c:v>0.49999999999999234</c:v>
                </c:pt>
                <c:pt idx="711">
                  <c:v>0.58778525229246648</c:v>
                </c:pt>
                <c:pt idx="712">
                  <c:v>0.66913060635885258</c:v>
                </c:pt>
                <c:pt idx="713">
                  <c:v>0.74314482547738947</c:v>
                </c:pt>
                <c:pt idx="714">
                  <c:v>0.80901699437494368</c:v>
                </c:pt>
                <c:pt idx="715">
                  <c:v>0.86602540378443571</c:v>
                </c:pt>
                <c:pt idx="716">
                  <c:v>0.91354545764259876</c:v>
                </c:pt>
                <c:pt idx="717">
                  <c:v>0.95105651629515209</c:v>
                </c:pt>
                <c:pt idx="718">
                  <c:v>0.9781476007338048</c:v>
                </c:pt>
                <c:pt idx="719">
                  <c:v>0.99452189536827296</c:v>
                </c:pt>
                <c:pt idx="720">
                  <c:v>1</c:v>
                </c:pt>
              </c:numCache>
            </c:numRef>
          </c:val>
          <c:smooth val="0"/>
          <c:extLst>
            <c:ext xmlns:c16="http://schemas.microsoft.com/office/drawing/2014/chart" uri="{C3380CC4-5D6E-409C-BE32-E72D297353CC}">
              <c16:uniqueId val="{00000000-BD05-AA4C-9E87-46FE4B708C4D}"/>
            </c:ext>
          </c:extLst>
        </c:ser>
        <c:dLbls>
          <c:showLegendKey val="0"/>
          <c:showVal val="0"/>
          <c:showCatName val="0"/>
          <c:showSerName val="0"/>
          <c:showPercent val="0"/>
          <c:showBubbleSize val="0"/>
        </c:dLbls>
        <c:smooth val="0"/>
        <c:axId val="1530775535"/>
        <c:axId val="1530577375"/>
      </c:lineChart>
      <c:catAx>
        <c:axId val="1530775535"/>
        <c:scaling>
          <c:orientation val="minMax"/>
        </c:scaling>
        <c:delete val="1"/>
        <c:axPos val="b"/>
        <c:majorTickMark val="none"/>
        <c:minorTickMark val="none"/>
        <c:tickLblPos val="nextTo"/>
        <c:crossAx val="1530577375"/>
        <c:crosses val="autoZero"/>
        <c:auto val="1"/>
        <c:lblAlgn val="ctr"/>
        <c:lblOffset val="100"/>
        <c:noMultiLvlLbl val="0"/>
      </c:catAx>
      <c:valAx>
        <c:axId val="1530577375"/>
        <c:scaling>
          <c:orientation val="minMax"/>
          <c:max val="1"/>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07755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val>
            <c:numRef>
              <c:f>Sheet1!$F$3:$F$723</c:f>
              <c:numCache>
                <c:formatCode>General</c:formatCode>
                <c:ptCount val="721"/>
                <c:pt idx="0">
                  <c:v>0.88294759285892699</c:v>
                </c:pt>
                <c:pt idx="1">
                  <c:v>0.90996127087654322</c:v>
                </c:pt>
                <c:pt idx="2">
                  <c:v>0.93358042649720174</c:v>
                </c:pt>
                <c:pt idx="3">
                  <c:v>0.95371695074822693</c:v>
                </c:pt>
                <c:pt idx="4">
                  <c:v>0.97029572627599647</c:v>
                </c:pt>
                <c:pt idx="5">
                  <c:v>0.98325490756395462</c:v>
                </c:pt>
                <c:pt idx="6">
                  <c:v>0.99254615164132198</c:v>
                </c:pt>
                <c:pt idx="7">
                  <c:v>0.99813479842186692</c:v>
                </c:pt>
                <c:pt idx="8">
                  <c:v>1</c:v>
                </c:pt>
                <c:pt idx="9">
                  <c:v>0.99813479842186692</c:v>
                </c:pt>
                <c:pt idx="10">
                  <c:v>0.99254615164132198</c:v>
                </c:pt>
                <c:pt idx="11">
                  <c:v>0.98325490756395462</c:v>
                </c:pt>
                <c:pt idx="12">
                  <c:v>0.97029572627599647</c:v>
                </c:pt>
                <c:pt idx="13">
                  <c:v>0.95371695074822693</c:v>
                </c:pt>
                <c:pt idx="14">
                  <c:v>0.93358042649720174</c:v>
                </c:pt>
                <c:pt idx="15">
                  <c:v>0.90996127087654322</c:v>
                </c:pt>
                <c:pt idx="16">
                  <c:v>0.88294759285892699</c:v>
                </c:pt>
                <c:pt idx="17">
                  <c:v>0.85264016435409218</c:v>
                </c:pt>
                <c:pt idx="18">
                  <c:v>0.8191520442889918</c:v>
                </c:pt>
                <c:pt idx="19">
                  <c:v>0.78260815685241392</c:v>
                </c:pt>
                <c:pt idx="20">
                  <c:v>0.74314482547739424</c:v>
                </c:pt>
                <c:pt idx="21">
                  <c:v>0.7009092642998509</c:v>
                </c:pt>
                <c:pt idx="22">
                  <c:v>0.65605902899050728</c:v>
                </c:pt>
                <c:pt idx="23">
                  <c:v>0.60876142900872066</c:v>
                </c:pt>
                <c:pt idx="24">
                  <c:v>0.55919290347074679</c:v>
                </c:pt>
                <c:pt idx="25">
                  <c:v>0.5075383629607042</c:v>
                </c:pt>
                <c:pt idx="26">
                  <c:v>0.4539904997395468</c:v>
                </c:pt>
                <c:pt idx="27">
                  <c:v>0.39874906892524625</c:v>
                </c:pt>
                <c:pt idx="28">
                  <c:v>0.34202014332566882</c:v>
                </c:pt>
                <c:pt idx="29">
                  <c:v>0.28401534470392253</c:v>
                </c:pt>
                <c:pt idx="30">
                  <c:v>0.22495105434386492</c:v>
                </c:pt>
                <c:pt idx="31">
                  <c:v>0.16504760586067782</c:v>
                </c:pt>
                <c:pt idx="32">
                  <c:v>0.10452846326765346</c:v>
                </c:pt>
                <c:pt idx="33">
                  <c:v>4.3619387365336229E-2</c:v>
                </c:pt>
                <c:pt idx="34">
                  <c:v>-1.7452406437283477E-2</c:v>
                </c:pt>
                <c:pt idx="35">
                  <c:v>-7.8459095727844874E-2</c:v>
                </c:pt>
                <c:pt idx="36">
                  <c:v>-0.13917310096006535</c:v>
                </c:pt>
                <c:pt idx="37">
                  <c:v>-0.19936793441719705</c:v>
                </c:pt>
                <c:pt idx="38">
                  <c:v>-0.25881904510252085</c:v>
                </c:pt>
                <c:pt idx="39">
                  <c:v>-0.31730465640509198</c:v>
                </c:pt>
                <c:pt idx="40">
                  <c:v>-0.37460659341591207</c:v>
                </c:pt>
                <c:pt idx="41">
                  <c:v>-0.43051109680829536</c:v>
                </c:pt>
                <c:pt idx="42">
                  <c:v>-0.484809620246337</c:v>
                </c:pt>
                <c:pt idx="43">
                  <c:v>-0.53729960834682355</c:v>
                </c:pt>
                <c:pt idx="44">
                  <c:v>-0.58778525229247303</c:v>
                </c:pt>
                <c:pt idx="45">
                  <c:v>-0.63607822027776373</c:v>
                </c:pt>
                <c:pt idx="46">
                  <c:v>-0.68199836006249837</c:v>
                </c:pt>
                <c:pt idx="47">
                  <c:v>-0.72537437101228763</c:v>
                </c:pt>
                <c:pt idx="48">
                  <c:v>-0.7660444431189779</c:v>
                </c:pt>
                <c:pt idx="49">
                  <c:v>-0.80385686061721728</c:v>
                </c:pt>
                <c:pt idx="50">
                  <c:v>-0.83867056794542416</c:v>
                </c:pt>
                <c:pt idx="51">
                  <c:v>-0.8703556959398997</c:v>
                </c:pt>
                <c:pt idx="52">
                  <c:v>-0.89879404629916704</c:v>
                </c:pt>
                <c:pt idx="53">
                  <c:v>-0.92387953251128674</c:v>
                </c:pt>
                <c:pt idx="54">
                  <c:v>-0.94551857559931674</c:v>
                </c:pt>
                <c:pt idx="55">
                  <c:v>-0.96363045320862295</c:v>
                </c:pt>
                <c:pt idx="56">
                  <c:v>-0.97814760073380569</c:v>
                </c:pt>
                <c:pt idx="57">
                  <c:v>-0.98901586336191682</c:v>
                </c:pt>
                <c:pt idx="58">
                  <c:v>-0.99619469809174555</c:v>
                </c:pt>
                <c:pt idx="59">
                  <c:v>-0.99965732497555726</c:v>
                </c:pt>
                <c:pt idx="60">
                  <c:v>-0.99939082701909576</c:v>
                </c:pt>
                <c:pt idx="61">
                  <c:v>-0.99539619836717874</c:v>
                </c:pt>
                <c:pt idx="62">
                  <c:v>-0.98768834059513777</c:v>
                </c:pt>
                <c:pt idx="63">
                  <c:v>-0.97629600711993336</c:v>
                </c:pt>
                <c:pt idx="64">
                  <c:v>-0.96126169593831889</c:v>
                </c:pt>
                <c:pt idx="65">
                  <c:v>-0.94264149109217854</c:v>
                </c:pt>
                <c:pt idx="66">
                  <c:v>-0.92050485345244037</c:v>
                </c:pt>
                <c:pt idx="67">
                  <c:v>-0.89493436160202511</c:v>
                </c:pt>
                <c:pt idx="68">
                  <c:v>-0.8660254037844386</c:v>
                </c:pt>
                <c:pt idx="69">
                  <c:v>-0.83388582206716799</c:v>
                </c:pt>
                <c:pt idx="70">
                  <c:v>-0.79863551004729305</c:v>
                </c:pt>
                <c:pt idx="71">
                  <c:v>-0.76040596560003104</c:v>
                </c:pt>
                <c:pt idx="72">
                  <c:v>-0.71933980033865108</c:v>
                </c:pt>
                <c:pt idx="73">
                  <c:v>-0.67559020761566035</c:v>
                </c:pt>
                <c:pt idx="74">
                  <c:v>-0.62932039104983717</c:v>
                </c:pt>
                <c:pt idx="75">
                  <c:v>-0.58070295571094033</c:v>
                </c:pt>
                <c:pt idx="76">
                  <c:v>-0.52991926423320501</c:v>
                </c:pt>
                <c:pt idx="77">
                  <c:v>-0.47715876025960868</c:v>
                </c:pt>
                <c:pt idx="78">
                  <c:v>-0.42261826174069994</c:v>
                </c:pt>
                <c:pt idx="79">
                  <c:v>-0.36650122672429719</c:v>
                </c:pt>
                <c:pt idx="80">
                  <c:v>-0.30901699437494756</c:v>
                </c:pt>
                <c:pt idx="81">
                  <c:v>-0.25038000405444183</c:v>
                </c:pt>
                <c:pt idx="82">
                  <c:v>-0.19080899537654547</c:v>
                </c:pt>
                <c:pt idx="83">
                  <c:v>-0.13052619222005163</c:v>
                </c:pt>
                <c:pt idx="84">
                  <c:v>-6.975647374412558E-2</c:v>
                </c:pt>
                <c:pt idx="85">
                  <c:v>-8.7265354983735756E-3</c:v>
                </c:pt>
                <c:pt idx="86">
                  <c:v>5.2335956242943946E-2</c:v>
                </c:pt>
                <c:pt idx="87">
                  <c:v>0.11320321376790658</c:v>
                </c:pt>
                <c:pt idx="88">
                  <c:v>0.17364817766692997</c:v>
                </c:pt>
                <c:pt idx="89">
                  <c:v>0.23344536385590478</c:v>
                </c:pt>
                <c:pt idx="90">
                  <c:v>0.29237170472273671</c:v>
                </c:pt>
                <c:pt idx="91">
                  <c:v>0.35020738125946721</c:v>
                </c:pt>
                <c:pt idx="92">
                  <c:v>0.40673664307580054</c:v>
                </c:pt>
                <c:pt idx="93">
                  <c:v>0.46174861323503325</c:v>
                </c:pt>
                <c:pt idx="94">
                  <c:v>0.51503807491005416</c:v>
                </c:pt>
                <c:pt idx="95">
                  <c:v>0.5664062369248325</c:v>
                </c:pt>
                <c:pt idx="96">
                  <c:v>0.61566147532565851</c:v>
                </c:pt>
                <c:pt idx="97">
                  <c:v>0.6626200482157375</c:v>
                </c:pt>
                <c:pt idx="98">
                  <c:v>0.70710678118654735</c:v>
                </c:pt>
                <c:pt idx="99">
                  <c:v>0.74895572078900186</c:v>
                </c:pt>
                <c:pt idx="100">
                  <c:v>0.78801075360672157</c:v>
                </c:pt>
                <c:pt idx="101">
                  <c:v>0.82412618862201559</c:v>
                </c:pt>
                <c:pt idx="102">
                  <c:v>0.85716730070211211</c:v>
                </c:pt>
                <c:pt idx="103">
                  <c:v>0.88701083317822182</c:v>
                </c:pt>
                <c:pt idx="104">
                  <c:v>0.91354545764260098</c:v>
                </c:pt>
                <c:pt idx="105">
                  <c:v>0.93667218924839757</c:v>
                </c:pt>
                <c:pt idx="106">
                  <c:v>0.95630475596303566</c:v>
                </c:pt>
                <c:pt idx="107">
                  <c:v>0.97236992039767645</c:v>
                </c:pt>
                <c:pt idx="108">
                  <c:v>0.98480775301220791</c:v>
                </c:pt>
                <c:pt idx="109">
                  <c:v>0.99357185567658746</c:v>
                </c:pt>
                <c:pt idx="110">
                  <c:v>0.99862953475457383</c:v>
                </c:pt>
                <c:pt idx="111">
                  <c:v>0.99996192306417131</c:v>
                </c:pt>
                <c:pt idx="112">
                  <c:v>0.99756405025982431</c:v>
                </c:pt>
                <c:pt idx="113">
                  <c:v>0.99144486137381049</c:v>
                </c:pt>
                <c:pt idx="114">
                  <c:v>0.98162718344766386</c:v>
                </c:pt>
                <c:pt idx="115">
                  <c:v>0.96814764037810774</c:v>
                </c:pt>
                <c:pt idx="116">
                  <c:v>0.95105651629515364</c:v>
                </c:pt>
                <c:pt idx="117">
                  <c:v>0.93041756798202435</c:v>
                </c:pt>
                <c:pt idx="118">
                  <c:v>0.90630778703664994</c:v>
                </c:pt>
                <c:pt idx="119">
                  <c:v>0.87881711266196583</c:v>
                </c:pt>
                <c:pt idx="120">
                  <c:v>0.84804809615642618</c:v>
                </c:pt>
                <c:pt idx="121">
                  <c:v>0.81411551835631957</c:v>
                </c:pt>
                <c:pt idx="122">
                  <c:v>0.77714596145697146</c:v>
                </c:pt>
                <c:pt idx="123">
                  <c:v>0.7372773368101242</c:v>
                </c:pt>
                <c:pt idx="124">
                  <c:v>0.69465837045899759</c:v>
                </c:pt>
                <c:pt idx="125">
                  <c:v>0.64944804833018355</c:v>
                </c:pt>
                <c:pt idx="126">
                  <c:v>0.60181502315204838</c:v>
                </c:pt>
                <c:pt idx="127">
                  <c:v>0.55193698531205848</c:v>
                </c:pt>
                <c:pt idx="128">
                  <c:v>0.49999999999999972</c:v>
                </c:pt>
                <c:pt idx="129">
                  <c:v>0.44619781310980877</c:v>
                </c:pt>
                <c:pt idx="130">
                  <c:v>0.39073112848927311</c:v>
                </c:pt>
                <c:pt idx="131">
                  <c:v>0.33380685923377135</c:v>
                </c:pt>
                <c:pt idx="132">
                  <c:v>0.27563735581699983</c:v>
                </c:pt>
                <c:pt idx="133">
                  <c:v>0.21643961393810379</c:v>
                </c:pt>
                <c:pt idx="134">
                  <c:v>0.15643446504023117</c:v>
                </c:pt>
                <c:pt idx="135">
                  <c:v>9.5845752520224536E-2</c:v>
                </c:pt>
                <c:pt idx="136">
                  <c:v>3.4899496702500879E-2</c:v>
                </c:pt>
                <c:pt idx="137">
                  <c:v>-2.6176948307872993E-2</c:v>
                </c:pt>
                <c:pt idx="138">
                  <c:v>-8.7155742747657763E-2</c:v>
                </c:pt>
                <c:pt idx="139">
                  <c:v>-0.14780941112960996</c:v>
                </c:pt>
                <c:pt idx="140">
                  <c:v>-0.20791169081776018</c:v>
                </c:pt>
                <c:pt idx="141">
                  <c:v>-0.26723837607825746</c:v>
                </c:pt>
                <c:pt idx="142">
                  <c:v>-0.32556815445715537</c:v>
                </c:pt>
                <c:pt idx="143">
                  <c:v>-0.38268343236508823</c:v>
                </c:pt>
                <c:pt idx="144">
                  <c:v>-0.43837114678907729</c:v>
                </c:pt>
                <c:pt idx="145">
                  <c:v>-0.49242356010346677</c:v>
                </c:pt>
                <c:pt idx="146">
                  <c:v>-0.54463903501502653</c:v>
                </c:pt>
                <c:pt idx="147">
                  <c:v>-0.59482278675134059</c:v>
                </c:pt>
                <c:pt idx="148">
                  <c:v>-0.64278760968653847</c:v>
                </c:pt>
                <c:pt idx="149">
                  <c:v>-0.68835457569375424</c:v>
                </c:pt>
                <c:pt idx="150">
                  <c:v>-0.73135370161917057</c:v>
                </c:pt>
                <c:pt idx="151">
                  <c:v>-0.77162458338771989</c:v>
                </c:pt>
                <c:pt idx="152">
                  <c:v>-0.80901699437494723</c:v>
                </c:pt>
                <c:pt idx="153">
                  <c:v>-0.84339144581288539</c:v>
                </c:pt>
                <c:pt idx="154">
                  <c:v>-0.87461970713939541</c:v>
                </c:pt>
                <c:pt idx="155">
                  <c:v>-0.90258528434986018</c:v>
                </c:pt>
                <c:pt idx="156">
                  <c:v>-0.92718385456678687</c:v>
                </c:pt>
                <c:pt idx="157">
                  <c:v>-0.94832365520619943</c:v>
                </c:pt>
                <c:pt idx="158">
                  <c:v>-0.96592582628906831</c:v>
                </c:pt>
                <c:pt idx="159">
                  <c:v>-0.97992470462082959</c:v>
                </c:pt>
                <c:pt idx="160">
                  <c:v>-0.99026806874157025</c:v>
                </c:pt>
                <c:pt idx="161">
                  <c:v>-0.99691733373312796</c:v>
                </c:pt>
                <c:pt idx="162">
                  <c:v>-0.99984769515639127</c:v>
                </c:pt>
                <c:pt idx="163">
                  <c:v>-0.99904822158185769</c:v>
                </c:pt>
                <c:pt idx="164">
                  <c:v>-0.99452189536827329</c:v>
                </c:pt>
                <c:pt idx="165">
                  <c:v>-0.98628560153723144</c:v>
                </c:pt>
                <c:pt idx="166">
                  <c:v>-0.97437006478523525</c:v>
                </c:pt>
                <c:pt idx="167">
                  <c:v>-0.95881973486819316</c:v>
                </c:pt>
                <c:pt idx="168">
                  <c:v>-0.93969262078590865</c:v>
                </c:pt>
                <c:pt idx="169">
                  <c:v>-0.91706007438512449</c:v>
                </c:pt>
                <c:pt idx="170">
                  <c:v>-0.89100652418836845</c:v>
                </c:pt>
                <c:pt idx="171">
                  <c:v>-0.8616291604415256</c:v>
                </c:pt>
                <c:pt idx="172">
                  <c:v>-0.82903757255504174</c:v>
                </c:pt>
                <c:pt idx="173">
                  <c:v>-0.79335334029123528</c:v>
                </c:pt>
                <c:pt idx="174">
                  <c:v>-0.75470958022277235</c:v>
                </c:pt>
                <c:pt idx="175">
                  <c:v>-0.71325044915418212</c:v>
                </c:pt>
                <c:pt idx="176">
                  <c:v>-0.66913060635885768</c:v>
                </c:pt>
                <c:pt idx="177">
                  <c:v>-0.62251463663762052</c:v>
                </c:pt>
                <c:pt idx="178">
                  <c:v>-0.57357643635104727</c:v>
                </c:pt>
                <c:pt idx="179">
                  <c:v>-0.5224985647159488</c:v>
                </c:pt>
                <c:pt idx="180">
                  <c:v>-0.46947156278589097</c:v>
                </c:pt>
                <c:pt idx="181">
                  <c:v>-0.41469324265623947</c:v>
                </c:pt>
                <c:pt idx="182">
                  <c:v>-0.35836794954530093</c:v>
                </c:pt>
                <c:pt idx="183">
                  <c:v>-0.30070579950427406</c:v>
                </c:pt>
                <c:pt idx="184">
                  <c:v>-0.24192189559966717</c:v>
                </c:pt>
                <c:pt idx="185">
                  <c:v>-0.18223552549214714</c:v>
                </c:pt>
                <c:pt idx="186">
                  <c:v>-0.12186934340514741</c:v>
                </c:pt>
                <c:pt idx="187">
                  <c:v>-6.1048539534857053E-2</c:v>
                </c:pt>
                <c:pt idx="188">
                  <c:v>-4.28801959218017E-16</c:v>
                </c:pt>
                <c:pt idx="189">
                  <c:v>6.1048539534856193E-2</c:v>
                </c:pt>
                <c:pt idx="190">
                  <c:v>0.12186934340514656</c:v>
                </c:pt>
                <c:pt idx="191">
                  <c:v>0.18223552549214631</c:v>
                </c:pt>
                <c:pt idx="192">
                  <c:v>0.24192189559966634</c:v>
                </c:pt>
                <c:pt idx="193">
                  <c:v>0.30070579950427323</c:v>
                </c:pt>
                <c:pt idx="194">
                  <c:v>0.35836794954530016</c:v>
                </c:pt>
                <c:pt idx="195">
                  <c:v>0.41469324265623708</c:v>
                </c:pt>
                <c:pt idx="196">
                  <c:v>0.4694715627858902</c:v>
                </c:pt>
                <c:pt idx="197">
                  <c:v>0.52249856471594813</c:v>
                </c:pt>
                <c:pt idx="198">
                  <c:v>0.5735764363510466</c:v>
                </c:pt>
                <c:pt idx="199">
                  <c:v>0.62251463663761841</c:v>
                </c:pt>
                <c:pt idx="200">
                  <c:v>0.66913060635885835</c:v>
                </c:pt>
                <c:pt idx="201">
                  <c:v>0.71325044915418145</c:v>
                </c:pt>
                <c:pt idx="202">
                  <c:v>0.75470958022277179</c:v>
                </c:pt>
                <c:pt idx="203">
                  <c:v>0.79335334029123483</c:v>
                </c:pt>
                <c:pt idx="204">
                  <c:v>0.82903757255504218</c:v>
                </c:pt>
                <c:pt idx="205">
                  <c:v>0.86162916044152515</c:v>
                </c:pt>
                <c:pt idx="206">
                  <c:v>0.89100652418836723</c:v>
                </c:pt>
                <c:pt idx="207">
                  <c:v>0.91706007438512416</c:v>
                </c:pt>
                <c:pt idx="208">
                  <c:v>0.93969262078590776</c:v>
                </c:pt>
                <c:pt idx="209">
                  <c:v>0.95881973486819294</c:v>
                </c:pt>
                <c:pt idx="210">
                  <c:v>0.97437006478523513</c:v>
                </c:pt>
                <c:pt idx="211">
                  <c:v>0.98628560153723155</c:v>
                </c:pt>
                <c:pt idx="212">
                  <c:v>0.99452189536827318</c:v>
                </c:pt>
                <c:pt idx="213">
                  <c:v>0.9990482215818578</c:v>
                </c:pt>
                <c:pt idx="214">
                  <c:v>0.99984769515639127</c:v>
                </c:pt>
                <c:pt idx="215">
                  <c:v>0.99691733373312796</c:v>
                </c:pt>
                <c:pt idx="216">
                  <c:v>0.99026806874157036</c:v>
                </c:pt>
                <c:pt idx="217">
                  <c:v>0.97992470462082937</c:v>
                </c:pt>
                <c:pt idx="218">
                  <c:v>0.96592582628906853</c:v>
                </c:pt>
                <c:pt idx="219">
                  <c:v>0.94832365520619966</c:v>
                </c:pt>
                <c:pt idx="220">
                  <c:v>0.9271838545667872</c:v>
                </c:pt>
                <c:pt idx="221">
                  <c:v>0.90258528434986129</c:v>
                </c:pt>
                <c:pt idx="222">
                  <c:v>0.87461970713939585</c:v>
                </c:pt>
                <c:pt idx="223">
                  <c:v>0.84339144581288683</c:v>
                </c:pt>
                <c:pt idx="224">
                  <c:v>0.80901699437494767</c:v>
                </c:pt>
                <c:pt idx="225">
                  <c:v>0.77162458338772044</c:v>
                </c:pt>
                <c:pt idx="226">
                  <c:v>0.73135370161917002</c:v>
                </c:pt>
                <c:pt idx="227">
                  <c:v>0.68835457569375491</c:v>
                </c:pt>
                <c:pt idx="228">
                  <c:v>0.64278760968653914</c:v>
                </c:pt>
                <c:pt idx="229">
                  <c:v>0.59482278675134126</c:v>
                </c:pt>
                <c:pt idx="230">
                  <c:v>0.54463903501502875</c:v>
                </c:pt>
                <c:pt idx="231">
                  <c:v>0.49242356010346755</c:v>
                </c:pt>
                <c:pt idx="232">
                  <c:v>0.43837114678907807</c:v>
                </c:pt>
                <c:pt idx="233">
                  <c:v>0.38268343236509067</c:v>
                </c:pt>
                <c:pt idx="234">
                  <c:v>0.32556815445715781</c:v>
                </c:pt>
                <c:pt idx="235">
                  <c:v>0.26723837607825657</c:v>
                </c:pt>
                <c:pt idx="236">
                  <c:v>0.20791169081776104</c:v>
                </c:pt>
                <c:pt idx="237">
                  <c:v>0.14780941112961082</c:v>
                </c:pt>
                <c:pt idx="238">
                  <c:v>8.7155742747658624E-2</c:v>
                </c:pt>
                <c:pt idx="239">
                  <c:v>2.6176948307872074E-2</c:v>
                </c:pt>
                <c:pt idx="240">
                  <c:v>-3.4899496702500026E-2</c:v>
                </c:pt>
                <c:pt idx="241">
                  <c:v>-9.5845752520222802E-2</c:v>
                </c:pt>
                <c:pt idx="242">
                  <c:v>-0.1564344650402312</c:v>
                </c:pt>
                <c:pt idx="243">
                  <c:v>-0.21643961393810124</c:v>
                </c:pt>
                <c:pt idx="244">
                  <c:v>-0.27563735581699905</c:v>
                </c:pt>
                <c:pt idx="245">
                  <c:v>-0.33380685923376885</c:v>
                </c:pt>
                <c:pt idx="246">
                  <c:v>-0.39073112848927316</c:v>
                </c:pt>
                <c:pt idx="247">
                  <c:v>-0.44619781310980799</c:v>
                </c:pt>
                <c:pt idx="248">
                  <c:v>-0.50000000000000056</c:v>
                </c:pt>
                <c:pt idx="249">
                  <c:v>-0.55193698531205704</c:v>
                </c:pt>
                <c:pt idx="250">
                  <c:v>-0.60181502315204838</c:v>
                </c:pt>
                <c:pt idx="251">
                  <c:v>-0.64944804833018355</c:v>
                </c:pt>
                <c:pt idx="252">
                  <c:v>-0.69465837045899825</c:v>
                </c:pt>
                <c:pt idx="253">
                  <c:v>-0.73727733681012364</c:v>
                </c:pt>
                <c:pt idx="254">
                  <c:v>-0.77714596145697035</c:v>
                </c:pt>
                <c:pt idx="255">
                  <c:v>-0.81411551835631857</c:v>
                </c:pt>
                <c:pt idx="256">
                  <c:v>-0.84804809615642529</c:v>
                </c:pt>
                <c:pt idx="257">
                  <c:v>-0.87881711266196549</c:v>
                </c:pt>
                <c:pt idx="258">
                  <c:v>-0.90630778703664916</c:v>
                </c:pt>
                <c:pt idx="259">
                  <c:v>-0.93041756798202435</c:v>
                </c:pt>
                <c:pt idx="260">
                  <c:v>-0.95105651629515342</c:v>
                </c:pt>
                <c:pt idx="261">
                  <c:v>-0.96814764037810797</c:v>
                </c:pt>
                <c:pt idx="262">
                  <c:v>-0.98162718344766375</c:v>
                </c:pt>
                <c:pt idx="263">
                  <c:v>-0.99144486137381049</c:v>
                </c:pt>
                <c:pt idx="264">
                  <c:v>-0.99756405025982431</c:v>
                </c:pt>
                <c:pt idx="265">
                  <c:v>-0.99996192306417131</c:v>
                </c:pt>
                <c:pt idx="266">
                  <c:v>-0.99862953475457394</c:v>
                </c:pt>
                <c:pt idx="267">
                  <c:v>-0.99357185567658779</c:v>
                </c:pt>
                <c:pt idx="268">
                  <c:v>-0.98480775301220824</c:v>
                </c:pt>
                <c:pt idx="269">
                  <c:v>-0.97236992039767689</c:v>
                </c:pt>
                <c:pt idx="270">
                  <c:v>-0.95630475596303588</c:v>
                </c:pt>
                <c:pt idx="271">
                  <c:v>-0.93667218924839757</c:v>
                </c:pt>
                <c:pt idx="272">
                  <c:v>-0.9135454576426002</c:v>
                </c:pt>
                <c:pt idx="273">
                  <c:v>-0.88701083317822182</c:v>
                </c:pt>
                <c:pt idx="274">
                  <c:v>-0.85716730070211167</c:v>
                </c:pt>
                <c:pt idx="275">
                  <c:v>-0.82412618862201614</c:v>
                </c:pt>
                <c:pt idx="276">
                  <c:v>-0.78801075360672368</c:v>
                </c:pt>
                <c:pt idx="277">
                  <c:v>-0.74895572078900297</c:v>
                </c:pt>
                <c:pt idx="278">
                  <c:v>-0.7071067811865499</c:v>
                </c:pt>
                <c:pt idx="279">
                  <c:v>-0.66262004821573883</c:v>
                </c:pt>
                <c:pt idx="280">
                  <c:v>-0.61566147532565851</c:v>
                </c:pt>
                <c:pt idx="281">
                  <c:v>-0.56640623692483183</c:v>
                </c:pt>
                <c:pt idx="282">
                  <c:v>-0.51503807491005482</c:v>
                </c:pt>
                <c:pt idx="283">
                  <c:v>-0.46174861323503325</c:v>
                </c:pt>
                <c:pt idx="284">
                  <c:v>-0.40673664307580137</c:v>
                </c:pt>
                <c:pt idx="285">
                  <c:v>-0.35020738125946721</c:v>
                </c:pt>
                <c:pt idx="286">
                  <c:v>-0.29237170472273838</c:v>
                </c:pt>
                <c:pt idx="287">
                  <c:v>-0.23344536385590561</c:v>
                </c:pt>
                <c:pt idx="288">
                  <c:v>-0.17364817766693255</c:v>
                </c:pt>
                <c:pt idx="289">
                  <c:v>-0.11320321376790743</c:v>
                </c:pt>
                <c:pt idx="290">
                  <c:v>-5.2335956242943023E-2</c:v>
                </c:pt>
                <c:pt idx="291">
                  <c:v>8.7265354983727186E-3</c:v>
                </c:pt>
                <c:pt idx="292">
                  <c:v>6.9756473744125608E-2</c:v>
                </c:pt>
                <c:pt idx="293">
                  <c:v>0.13052619222004988</c:v>
                </c:pt>
                <c:pt idx="294">
                  <c:v>0.19080899537654464</c:v>
                </c:pt>
                <c:pt idx="295">
                  <c:v>0.25038000405443928</c:v>
                </c:pt>
                <c:pt idx="296">
                  <c:v>0.30901699437494679</c:v>
                </c:pt>
                <c:pt idx="297">
                  <c:v>0.36650122672429808</c:v>
                </c:pt>
                <c:pt idx="298">
                  <c:v>0.42261826174069839</c:v>
                </c:pt>
                <c:pt idx="299">
                  <c:v>0.47715876025960874</c:v>
                </c:pt>
                <c:pt idx="300">
                  <c:v>0.52991926423320357</c:v>
                </c:pt>
                <c:pt idx="301">
                  <c:v>0.58070295571093966</c:v>
                </c:pt>
                <c:pt idx="302">
                  <c:v>0.62932039104983573</c:v>
                </c:pt>
                <c:pt idx="303">
                  <c:v>0.6755902076156598</c:v>
                </c:pt>
                <c:pt idx="304">
                  <c:v>0.7193398003386493</c:v>
                </c:pt>
                <c:pt idx="305">
                  <c:v>0.76040596560003015</c:v>
                </c:pt>
                <c:pt idx="306">
                  <c:v>0.79863551004729305</c:v>
                </c:pt>
                <c:pt idx="307">
                  <c:v>0.83388582206716921</c:v>
                </c:pt>
                <c:pt idx="308">
                  <c:v>0.8660254037844386</c:v>
                </c:pt>
                <c:pt idx="309">
                  <c:v>0.89493436160202566</c:v>
                </c:pt>
                <c:pt idx="310">
                  <c:v>0.92050485345244004</c:v>
                </c:pt>
                <c:pt idx="311">
                  <c:v>0.94264149109217754</c:v>
                </c:pt>
                <c:pt idx="312">
                  <c:v>0.96126169593831856</c:v>
                </c:pt>
                <c:pt idx="313">
                  <c:v>0.9762960071199327</c:v>
                </c:pt>
                <c:pt idx="314">
                  <c:v>0.98768834059513744</c:v>
                </c:pt>
                <c:pt idx="315">
                  <c:v>0.99539619836717874</c:v>
                </c:pt>
                <c:pt idx="316">
                  <c:v>0.99939082701909576</c:v>
                </c:pt>
                <c:pt idx="317">
                  <c:v>0.99965732497555726</c:v>
                </c:pt>
                <c:pt idx="318">
                  <c:v>0.99619469809174543</c:v>
                </c:pt>
                <c:pt idx="319">
                  <c:v>0.98901586336191694</c:v>
                </c:pt>
                <c:pt idx="320">
                  <c:v>0.97814760073380558</c:v>
                </c:pt>
                <c:pt idx="321">
                  <c:v>0.96363045320862339</c:v>
                </c:pt>
                <c:pt idx="322">
                  <c:v>0.94551857559931685</c:v>
                </c:pt>
                <c:pt idx="323">
                  <c:v>0.92387953251128752</c:v>
                </c:pt>
                <c:pt idx="324">
                  <c:v>0.89879404629916726</c:v>
                </c:pt>
                <c:pt idx="325">
                  <c:v>0.87035569593989925</c:v>
                </c:pt>
                <c:pt idx="326">
                  <c:v>0.83867056794542461</c:v>
                </c:pt>
                <c:pt idx="327">
                  <c:v>0.80385686061721706</c:v>
                </c:pt>
                <c:pt idx="328">
                  <c:v>0.76604444311897901</c:v>
                </c:pt>
                <c:pt idx="329">
                  <c:v>0.72537437101228763</c:v>
                </c:pt>
                <c:pt idx="330">
                  <c:v>0.68199836006250003</c:v>
                </c:pt>
                <c:pt idx="331">
                  <c:v>0.63607822027776439</c:v>
                </c:pt>
                <c:pt idx="332">
                  <c:v>0.58778525229247514</c:v>
                </c:pt>
                <c:pt idx="333">
                  <c:v>0.53729960834682466</c:v>
                </c:pt>
                <c:pt idx="334">
                  <c:v>0.48480962024633656</c:v>
                </c:pt>
                <c:pt idx="335">
                  <c:v>0.43051109680829652</c:v>
                </c:pt>
                <c:pt idx="336">
                  <c:v>0.37460659341591201</c:v>
                </c:pt>
                <c:pt idx="337">
                  <c:v>0.31730465640509403</c:v>
                </c:pt>
                <c:pt idx="338">
                  <c:v>0.25881904510252124</c:v>
                </c:pt>
                <c:pt idx="339">
                  <c:v>0.19936793441719963</c:v>
                </c:pt>
                <c:pt idx="340">
                  <c:v>0.13917310096006641</c:v>
                </c:pt>
                <c:pt idx="341">
                  <c:v>7.8459095727847955E-2</c:v>
                </c:pt>
                <c:pt idx="342">
                  <c:v>1.7452406437285E-2</c:v>
                </c:pt>
                <c:pt idx="343">
                  <c:v>-4.3619387365336042E-2</c:v>
                </c:pt>
                <c:pt idx="344">
                  <c:v>-0.10452846326765503</c:v>
                </c:pt>
                <c:pt idx="345">
                  <c:v>-0.16504760586067721</c:v>
                </c:pt>
                <c:pt idx="346">
                  <c:v>-0.22495105434386259</c:v>
                </c:pt>
                <c:pt idx="347">
                  <c:v>-0.2840153447039217</c:v>
                </c:pt>
                <c:pt idx="348">
                  <c:v>-0.34202014332566594</c:v>
                </c:pt>
                <c:pt idx="349">
                  <c:v>-0.39874906892524487</c:v>
                </c:pt>
                <c:pt idx="350">
                  <c:v>-0.45399049973954686</c:v>
                </c:pt>
                <c:pt idx="351">
                  <c:v>-0.50753836296070254</c:v>
                </c:pt>
                <c:pt idx="352">
                  <c:v>-0.55919290347074646</c:v>
                </c:pt>
                <c:pt idx="353">
                  <c:v>-0.60876142900872154</c:v>
                </c:pt>
                <c:pt idx="354">
                  <c:v>-0.65605902899050661</c:v>
                </c:pt>
                <c:pt idx="355">
                  <c:v>-0.70090926429985134</c:v>
                </c:pt>
                <c:pt idx="356">
                  <c:v>-0.74314482547739324</c:v>
                </c:pt>
                <c:pt idx="357">
                  <c:v>-0.78260815685241403</c:v>
                </c:pt>
                <c:pt idx="358">
                  <c:v>-0.81915204428899069</c:v>
                </c:pt>
                <c:pt idx="359">
                  <c:v>-0.85264016435409207</c:v>
                </c:pt>
                <c:pt idx="360">
                  <c:v>-0.88294759285892743</c:v>
                </c:pt>
                <c:pt idx="361">
                  <c:v>-0.90996127087654288</c:v>
                </c:pt>
                <c:pt idx="362">
                  <c:v>-0.93358042649720197</c:v>
                </c:pt>
                <c:pt idx="363">
                  <c:v>-0.95371695074822649</c:v>
                </c:pt>
                <c:pt idx="364">
                  <c:v>-0.97029572627599647</c:v>
                </c:pt>
                <c:pt idx="365">
                  <c:v>-0.98325490756395428</c:v>
                </c:pt>
                <c:pt idx="366">
                  <c:v>-0.99254615164132198</c:v>
                </c:pt>
                <c:pt idx="367">
                  <c:v>-0.99813479842186681</c:v>
                </c:pt>
                <c:pt idx="368">
                  <c:v>-1</c:v>
                </c:pt>
                <c:pt idx="369">
                  <c:v>-0.99813479842186692</c:v>
                </c:pt>
                <c:pt idx="370">
                  <c:v>-0.99254615164132221</c:v>
                </c:pt>
                <c:pt idx="371">
                  <c:v>-0.98325490756395451</c:v>
                </c:pt>
                <c:pt idx="372">
                  <c:v>-0.97029572627599692</c:v>
                </c:pt>
                <c:pt idx="373">
                  <c:v>-0.95371695074822704</c:v>
                </c:pt>
                <c:pt idx="374">
                  <c:v>-0.93358042649720263</c:v>
                </c:pt>
                <c:pt idx="375">
                  <c:v>-0.90996127087654355</c:v>
                </c:pt>
                <c:pt idx="376">
                  <c:v>-0.88294759285892832</c:v>
                </c:pt>
                <c:pt idx="377">
                  <c:v>-0.85264016435409296</c:v>
                </c:pt>
                <c:pt idx="378">
                  <c:v>-0.81915204428899169</c:v>
                </c:pt>
                <c:pt idx="379">
                  <c:v>-0.78260815685241281</c:v>
                </c:pt>
                <c:pt idx="380">
                  <c:v>-0.74314482547739447</c:v>
                </c:pt>
                <c:pt idx="381">
                  <c:v>-0.70090926429985001</c:v>
                </c:pt>
                <c:pt idx="382">
                  <c:v>-0.65605902899051061</c:v>
                </c:pt>
                <c:pt idx="383">
                  <c:v>-0.60876142900872288</c:v>
                </c:pt>
                <c:pt idx="384">
                  <c:v>-0.5591929034707479</c:v>
                </c:pt>
                <c:pt idx="385">
                  <c:v>-0.50753836296070398</c:v>
                </c:pt>
                <c:pt idx="386">
                  <c:v>-0.45399049973954836</c:v>
                </c:pt>
                <c:pt idx="387">
                  <c:v>-0.39874906892524642</c:v>
                </c:pt>
                <c:pt idx="388">
                  <c:v>-0.34202014332566755</c:v>
                </c:pt>
                <c:pt idx="389">
                  <c:v>-0.28401534470391993</c:v>
                </c:pt>
                <c:pt idx="390">
                  <c:v>-0.22495105434386772</c:v>
                </c:pt>
                <c:pt idx="391">
                  <c:v>-0.16504760586067888</c:v>
                </c:pt>
                <c:pt idx="392">
                  <c:v>-0.10452846326765321</c:v>
                </c:pt>
                <c:pt idx="393">
                  <c:v>-4.3619387365337756E-2</c:v>
                </c:pt>
                <c:pt idx="394">
                  <c:v>1.7452406437283283E-2</c:v>
                </c:pt>
                <c:pt idx="395">
                  <c:v>7.8459095727842695E-2</c:v>
                </c:pt>
                <c:pt idx="396">
                  <c:v>0.13917310096006472</c:v>
                </c:pt>
                <c:pt idx="397">
                  <c:v>0.1993679344171945</c:v>
                </c:pt>
                <c:pt idx="398">
                  <c:v>0.25881904510251957</c:v>
                </c:pt>
                <c:pt idx="399">
                  <c:v>0.31730465640509242</c:v>
                </c:pt>
                <c:pt idx="400">
                  <c:v>0.37460659341591374</c:v>
                </c:pt>
                <c:pt idx="401">
                  <c:v>0.43051109680829175</c:v>
                </c:pt>
                <c:pt idx="402">
                  <c:v>0.48480962024633506</c:v>
                </c:pt>
                <c:pt idx="403">
                  <c:v>0.53729960834682322</c:v>
                </c:pt>
                <c:pt idx="404">
                  <c:v>0.58778525229247092</c:v>
                </c:pt>
                <c:pt idx="405">
                  <c:v>0.63607822027776306</c:v>
                </c:pt>
                <c:pt idx="406">
                  <c:v>0.6819983600624987</c:v>
                </c:pt>
                <c:pt idx="407">
                  <c:v>0.72537437101228897</c:v>
                </c:pt>
                <c:pt idx="408">
                  <c:v>0.76604444311897568</c:v>
                </c:pt>
                <c:pt idx="409">
                  <c:v>0.80385686061721606</c:v>
                </c:pt>
                <c:pt idx="410">
                  <c:v>0.83867056794542372</c:v>
                </c:pt>
                <c:pt idx="411">
                  <c:v>0.87035569593990014</c:v>
                </c:pt>
                <c:pt idx="412">
                  <c:v>0.89879404629916648</c:v>
                </c:pt>
                <c:pt idx="413">
                  <c:v>0.92387953251128685</c:v>
                </c:pt>
                <c:pt idx="414">
                  <c:v>0.9455185755993174</c:v>
                </c:pt>
                <c:pt idx="415">
                  <c:v>0.96363045320862295</c:v>
                </c:pt>
                <c:pt idx="416">
                  <c:v>0.97814760073380524</c:v>
                </c:pt>
                <c:pt idx="417">
                  <c:v>0.98901586336191671</c:v>
                </c:pt>
                <c:pt idx="418">
                  <c:v>0.99619469809174566</c:v>
                </c:pt>
                <c:pt idx="419">
                  <c:v>0.99965732497555715</c:v>
                </c:pt>
                <c:pt idx="420">
                  <c:v>0.99939082701909587</c:v>
                </c:pt>
                <c:pt idx="421">
                  <c:v>0.99539619836717896</c:v>
                </c:pt>
                <c:pt idx="422">
                  <c:v>0.98768834059513777</c:v>
                </c:pt>
                <c:pt idx="423">
                  <c:v>0.97629600711993381</c:v>
                </c:pt>
                <c:pt idx="424">
                  <c:v>0.96126169593831901</c:v>
                </c:pt>
                <c:pt idx="425">
                  <c:v>0.9426414910921781</c:v>
                </c:pt>
                <c:pt idx="426">
                  <c:v>0.92050485345243938</c:v>
                </c:pt>
                <c:pt idx="427">
                  <c:v>0.89493436160202644</c:v>
                </c:pt>
                <c:pt idx="428">
                  <c:v>0.86602540378443948</c:v>
                </c:pt>
                <c:pt idx="429">
                  <c:v>0.83388582206716821</c:v>
                </c:pt>
                <c:pt idx="430">
                  <c:v>0.79863551004729405</c:v>
                </c:pt>
                <c:pt idx="431">
                  <c:v>0.76040596560003126</c:v>
                </c:pt>
                <c:pt idx="432">
                  <c:v>0.71933980033865041</c:v>
                </c:pt>
                <c:pt idx="433">
                  <c:v>0.67559020761565836</c:v>
                </c:pt>
                <c:pt idx="434">
                  <c:v>0.62932039104983983</c:v>
                </c:pt>
                <c:pt idx="435">
                  <c:v>0.58070295571094099</c:v>
                </c:pt>
                <c:pt idx="436">
                  <c:v>0.52991926423320501</c:v>
                </c:pt>
                <c:pt idx="437">
                  <c:v>0.47715876025960713</c:v>
                </c:pt>
                <c:pt idx="438">
                  <c:v>0.42261826174070316</c:v>
                </c:pt>
                <c:pt idx="439">
                  <c:v>0.36650122672429963</c:v>
                </c:pt>
                <c:pt idx="440">
                  <c:v>0.30901699437494839</c:v>
                </c:pt>
                <c:pt idx="441">
                  <c:v>0.25038000405444438</c:v>
                </c:pt>
                <c:pt idx="442">
                  <c:v>0.1908089953765463</c:v>
                </c:pt>
                <c:pt idx="443">
                  <c:v>0.1305261922200516</c:v>
                </c:pt>
                <c:pt idx="444">
                  <c:v>6.9756473744123776E-2</c:v>
                </c:pt>
                <c:pt idx="445">
                  <c:v>8.7265354983779853E-3</c:v>
                </c:pt>
                <c:pt idx="446">
                  <c:v>-5.2335956242941316E-2</c:v>
                </c:pt>
                <c:pt idx="447">
                  <c:v>-0.11320321376790574</c:v>
                </c:pt>
                <c:pt idx="448">
                  <c:v>-0.17364817766693086</c:v>
                </c:pt>
                <c:pt idx="449">
                  <c:v>-0.23344536385590395</c:v>
                </c:pt>
                <c:pt idx="450">
                  <c:v>-0.29237170472273677</c:v>
                </c:pt>
                <c:pt idx="451">
                  <c:v>-0.35020738125946893</c:v>
                </c:pt>
                <c:pt idx="452">
                  <c:v>-0.40673664307579654</c:v>
                </c:pt>
                <c:pt idx="453">
                  <c:v>-0.46174861323503175</c:v>
                </c:pt>
                <c:pt idx="454">
                  <c:v>-0.51503807491005338</c:v>
                </c:pt>
                <c:pt idx="455">
                  <c:v>-0.56640623692483327</c:v>
                </c:pt>
                <c:pt idx="456">
                  <c:v>-0.61566147532565718</c:v>
                </c:pt>
                <c:pt idx="457">
                  <c:v>-0.6626200482157375</c:v>
                </c:pt>
                <c:pt idx="458">
                  <c:v>-0.70710678118654613</c:v>
                </c:pt>
                <c:pt idx="459">
                  <c:v>-0.74895572078900186</c:v>
                </c:pt>
                <c:pt idx="460">
                  <c:v>-0.78801075360672046</c:v>
                </c:pt>
                <c:pt idx="461">
                  <c:v>-0.82412618862201514</c:v>
                </c:pt>
                <c:pt idx="462">
                  <c:v>-0.85716730070211256</c:v>
                </c:pt>
                <c:pt idx="463">
                  <c:v>-0.88701083317821938</c:v>
                </c:pt>
                <c:pt idx="464">
                  <c:v>-0.91354545764259953</c:v>
                </c:pt>
                <c:pt idx="465">
                  <c:v>-0.9366721892483969</c:v>
                </c:pt>
                <c:pt idx="466">
                  <c:v>-0.95630475596303532</c:v>
                </c:pt>
                <c:pt idx="467">
                  <c:v>-0.972369920397676</c:v>
                </c:pt>
                <c:pt idx="468">
                  <c:v>-0.98480775301220791</c:v>
                </c:pt>
                <c:pt idx="469">
                  <c:v>-0.99357185567658757</c:v>
                </c:pt>
                <c:pt idx="470">
                  <c:v>-0.99862953475457394</c:v>
                </c:pt>
                <c:pt idx="471">
                  <c:v>-0.99996192306417131</c:v>
                </c:pt>
                <c:pt idx="472">
                  <c:v>-0.99756405025982442</c:v>
                </c:pt>
                <c:pt idx="473">
                  <c:v>-0.99144486137381049</c:v>
                </c:pt>
                <c:pt idx="474">
                  <c:v>-0.98162718344766442</c:v>
                </c:pt>
                <c:pt idx="475">
                  <c:v>-0.96814764037810797</c:v>
                </c:pt>
                <c:pt idx="476">
                  <c:v>-0.95105651629515342</c:v>
                </c:pt>
                <c:pt idx="477">
                  <c:v>-0.93041756798202369</c:v>
                </c:pt>
                <c:pt idx="478">
                  <c:v>-0.90630778703665138</c:v>
                </c:pt>
                <c:pt idx="479">
                  <c:v>-0.87881711266196627</c:v>
                </c:pt>
                <c:pt idx="480">
                  <c:v>-0.84804809615642618</c:v>
                </c:pt>
                <c:pt idx="481">
                  <c:v>-0.81411551835631857</c:v>
                </c:pt>
                <c:pt idx="482">
                  <c:v>-0.77714596145697368</c:v>
                </c:pt>
                <c:pt idx="483">
                  <c:v>-0.73727733681012597</c:v>
                </c:pt>
                <c:pt idx="484">
                  <c:v>-0.69465837045899825</c:v>
                </c:pt>
                <c:pt idx="485">
                  <c:v>-0.64944804833018355</c:v>
                </c:pt>
                <c:pt idx="486">
                  <c:v>-0.60181502315204971</c:v>
                </c:pt>
                <c:pt idx="487">
                  <c:v>-0.55193698531205848</c:v>
                </c:pt>
                <c:pt idx="488">
                  <c:v>-0.49999999999999895</c:v>
                </c:pt>
                <c:pt idx="489">
                  <c:v>-0.44619781310981271</c:v>
                </c:pt>
                <c:pt idx="490">
                  <c:v>-0.39073112848927638</c:v>
                </c:pt>
                <c:pt idx="491">
                  <c:v>-0.33380685923377218</c:v>
                </c:pt>
                <c:pt idx="492">
                  <c:v>-0.27563735581699894</c:v>
                </c:pt>
                <c:pt idx="493">
                  <c:v>-0.21643961393810462</c:v>
                </c:pt>
                <c:pt idx="494">
                  <c:v>-0.15643446504023115</c:v>
                </c:pt>
                <c:pt idx="495">
                  <c:v>-9.5845752520222732E-2</c:v>
                </c:pt>
                <c:pt idx="496">
                  <c:v>-3.4899496702498187E-2</c:v>
                </c:pt>
                <c:pt idx="497">
                  <c:v>2.617694830787036E-2</c:v>
                </c:pt>
                <c:pt idx="498">
                  <c:v>8.7155742747656917E-2</c:v>
                </c:pt>
                <c:pt idx="499">
                  <c:v>0.14780941112961088</c:v>
                </c:pt>
                <c:pt idx="500">
                  <c:v>0.20791169081775762</c:v>
                </c:pt>
                <c:pt idx="501">
                  <c:v>0.26723837607825662</c:v>
                </c:pt>
                <c:pt idx="502">
                  <c:v>0.32556815445715453</c:v>
                </c:pt>
                <c:pt idx="503">
                  <c:v>0.38268343236508912</c:v>
                </c:pt>
                <c:pt idx="504">
                  <c:v>0.43837114678907496</c:v>
                </c:pt>
                <c:pt idx="505">
                  <c:v>0.49242356010346605</c:v>
                </c:pt>
                <c:pt idx="506">
                  <c:v>0.54463903501502731</c:v>
                </c:pt>
                <c:pt idx="507">
                  <c:v>0.5948227867513427</c:v>
                </c:pt>
                <c:pt idx="508">
                  <c:v>0.64278760968653648</c:v>
                </c:pt>
                <c:pt idx="509">
                  <c:v>0.68835457569375236</c:v>
                </c:pt>
                <c:pt idx="510">
                  <c:v>0.73135370161917002</c:v>
                </c:pt>
                <c:pt idx="511">
                  <c:v>0.77162458338771822</c:v>
                </c:pt>
                <c:pt idx="512">
                  <c:v>0.80901699437494667</c:v>
                </c:pt>
                <c:pt idx="513">
                  <c:v>0.84339144581288583</c:v>
                </c:pt>
                <c:pt idx="514">
                  <c:v>0.87461970713939674</c:v>
                </c:pt>
                <c:pt idx="515">
                  <c:v>0.90258528434985896</c:v>
                </c:pt>
                <c:pt idx="516">
                  <c:v>0.92718385456678654</c:v>
                </c:pt>
                <c:pt idx="517">
                  <c:v>0.9483236552061991</c:v>
                </c:pt>
                <c:pt idx="518">
                  <c:v>0.96592582628906853</c:v>
                </c:pt>
                <c:pt idx="519">
                  <c:v>0.97992470462082937</c:v>
                </c:pt>
                <c:pt idx="520">
                  <c:v>0.99026806874157036</c:v>
                </c:pt>
                <c:pt idx="521">
                  <c:v>0.99691733373312807</c:v>
                </c:pt>
                <c:pt idx="522">
                  <c:v>0.99984769515639116</c:v>
                </c:pt>
                <c:pt idx="523">
                  <c:v>0.99904822158185791</c:v>
                </c:pt>
                <c:pt idx="524">
                  <c:v>0.9945218953682734</c:v>
                </c:pt>
                <c:pt idx="525">
                  <c:v>0.98628560153723122</c:v>
                </c:pt>
                <c:pt idx="526">
                  <c:v>0.97437006478523625</c:v>
                </c:pt>
                <c:pt idx="527">
                  <c:v>0.95881973486819394</c:v>
                </c:pt>
                <c:pt idx="528">
                  <c:v>0.93969262078590898</c:v>
                </c:pt>
                <c:pt idx="529">
                  <c:v>0.91706007438512405</c:v>
                </c:pt>
                <c:pt idx="530">
                  <c:v>0.89100652418836879</c:v>
                </c:pt>
                <c:pt idx="531">
                  <c:v>0.86162916044152604</c:v>
                </c:pt>
                <c:pt idx="532">
                  <c:v>0.82903757255504318</c:v>
                </c:pt>
                <c:pt idx="533">
                  <c:v>0.79335334029123583</c:v>
                </c:pt>
                <c:pt idx="534">
                  <c:v>0.75470958022277168</c:v>
                </c:pt>
                <c:pt idx="535">
                  <c:v>0.71325044915418023</c:v>
                </c:pt>
                <c:pt idx="536">
                  <c:v>0.66913060635885557</c:v>
                </c:pt>
                <c:pt idx="537">
                  <c:v>0.62251463663762119</c:v>
                </c:pt>
                <c:pt idx="538">
                  <c:v>0.5735764363510466</c:v>
                </c:pt>
                <c:pt idx="539">
                  <c:v>0.52249856471594802</c:v>
                </c:pt>
                <c:pt idx="540">
                  <c:v>0.46947156278588859</c:v>
                </c:pt>
                <c:pt idx="541">
                  <c:v>0.41469324265624186</c:v>
                </c:pt>
                <c:pt idx="542">
                  <c:v>0.35836794954530171</c:v>
                </c:pt>
                <c:pt idx="543">
                  <c:v>0.30070579950427317</c:v>
                </c:pt>
                <c:pt idx="544">
                  <c:v>0.24192189559967317</c:v>
                </c:pt>
                <c:pt idx="545">
                  <c:v>0.18223552549215147</c:v>
                </c:pt>
                <c:pt idx="546">
                  <c:v>0.12186934340515003</c:v>
                </c:pt>
                <c:pt idx="547">
                  <c:v>6.1048539534857907E-2</c:v>
                </c:pt>
                <c:pt idx="548">
                  <c:v>6.6154763958548024E-15</c:v>
                </c:pt>
                <c:pt idx="549">
                  <c:v>-6.1048539534851794E-2</c:v>
                </c:pt>
                <c:pt idx="550">
                  <c:v>-0.12186934340514395</c:v>
                </c:pt>
                <c:pt idx="551">
                  <c:v>-0.18223552549214544</c:v>
                </c:pt>
                <c:pt idx="552">
                  <c:v>-0.24192189559966723</c:v>
                </c:pt>
                <c:pt idx="553">
                  <c:v>-0.30070579950427412</c:v>
                </c:pt>
                <c:pt idx="554">
                  <c:v>-0.35836794954530266</c:v>
                </c:pt>
                <c:pt idx="555">
                  <c:v>-0.4146932426562363</c:v>
                </c:pt>
                <c:pt idx="556">
                  <c:v>-0.46947156278588947</c:v>
                </c:pt>
                <c:pt idx="557">
                  <c:v>-0.52249856471594891</c:v>
                </c:pt>
                <c:pt idx="558">
                  <c:v>-0.57357643635104738</c:v>
                </c:pt>
                <c:pt idx="559">
                  <c:v>-0.62251463663761641</c:v>
                </c:pt>
                <c:pt idx="560">
                  <c:v>-0.66913060635885635</c:v>
                </c:pt>
                <c:pt idx="561">
                  <c:v>-0.7132504491541809</c:v>
                </c:pt>
                <c:pt idx="562">
                  <c:v>-0.75470958022277235</c:v>
                </c:pt>
                <c:pt idx="563">
                  <c:v>-0.79335334029123206</c:v>
                </c:pt>
                <c:pt idx="564">
                  <c:v>-0.82903757255503974</c:v>
                </c:pt>
                <c:pt idx="565">
                  <c:v>-0.86162916044152471</c:v>
                </c:pt>
                <c:pt idx="566">
                  <c:v>-0.89100652418836768</c:v>
                </c:pt>
                <c:pt idx="567">
                  <c:v>-0.9170600743851216</c:v>
                </c:pt>
                <c:pt idx="568">
                  <c:v>-0.93969262078590687</c:v>
                </c:pt>
                <c:pt idx="569">
                  <c:v>-0.95881973486819216</c:v>
                </c:pt>
                <c:pt idx="570">
                  <c:v>-0.97437006478523491</c:v>
                </c:pt>
                <c:pt idx="571">
                  <c:v>-0.98628560153723144</c:v>
                </c:pt>
                <c:pt idx="572">
                  <c:v>-0.99452189536827351</c:v>
                </c:pt>
                <c:pt idx="573">
                  <c:v>-0.99904822158185791</c:v>
                </c:pt>
                <c:pt idx="574">
                  <c:v>-0.99984769515639127</c:v>
                </c:pt>
                <c:pt idx="575">
                  <c:v>-0.99691733373312807</c:v>
                </c:pt>
                <c:pt idx="576">
                  <c:v>-0.99026806874157025</c:v>
                </c:pt>
                <c:pt idx="577">
                  <c:v>-0.97992470462082915</c:v>
                </c:pt>
                <c:pt idx="578">
                  <c:v>-0.9659258262890692</c:v>
                </c:pt>
                <c:pt idx="579">
                  <c:v>-0.94832365520619988</c:v>
                </c:pt>
                <c:pt idx="580">
                  <c:v>-0.92718385456678754</c:v>
                </c:pt>
                <c:pt idx="581">
                  <c:v>-0.90258528434986318</c:v>
                </c:pt>
                <c:pt idx="582">
                  <c:v>-0.87461970713939796</c:v>
                </c:pt>
                <c:pt idx="583">
                  <c:v>-0.84339144581288727</c:v>
                </c:pt>
                <c:pt idx="584">
                  <c:v>-0.80901699437494823</c:v>
                </c:pt>
                <c:pt idx="585">
                  <c:v>-0.77162458338771989</c:v>
                </c:pt>
                <c:pt idx="586">
                  <c:v>-0.73135370161916935</c:v>
                </c:pt>
                <c:pt idx="587">
                  <c:v>-0.6883545756937568</c:v>
                </c:pt>
                <c:pt idx="588">
                  <c:v>-0.64278760968654114</c:v>
                </c:pt>
                <c:pt idx="589">
                  <c:v>-0.59482278675134193</c:v>
                </c:pt>
                <c:pt idx="590">
                  <c:v>-0.54463903501502653</c:v>
                </c:pt>
                <c:pt idx="591">
                  <c:v>-0.49242356010346522</c:v>
                </c:pt>
                <c:pt idx="592">
                  <c:v>-0.43837114678908046</c:v>
                </c:pt>
                <c:pt idx="593">
                  <c:v>-0.38268343236509145</c:v>
                </c:pt>
                <c:pt idx="594">
                  <c:v>-0.32556815445715698</c:v>
                </c:pt>
                <c:pt idx="595">
                  <c:v>-0.26723837607825568</c:v>
                </c:pt>
                <c:pt idx="596">
                  <c:v>-0.20791169081776362</c:v>
                </c:pt>
                <c:pt idx="597">
                  <c:v>-0.14780941112961343</c:v>
                </c:pt>
                <c:pt idx="598">
                  <c:v>-8.715574274765947E-2</c:v>
                </c:pt>
                <c:pt idx="599">
                  <c:v>-2.6176948307872934E-2</c:v>
                </c:pt>
                <c:pt idx="600">
                  <c:v>3.4899496702495619E-2</c:v>
                </c:pt>
                <c:pt idx="601">
                  <c:v>9.5845752520220179E-2</c:v>
                </c:pt>
                <c:pt idx="602">
                  <c:v>0.15643446504022859</c:v>
                </c:pt>
                <c:pt idx="603">
                  <c:v>0.21643961393810213</c:v>
                </c:pt>
                <c:pt idx="604">
                  <c:v>0.27563735581699988</c:v>
                </c:pt>
                <c:pt idx="605">
                  <c:v>0.33380685923377307</c:v>
                </c:pt>
                <c:pt idx="606">
                  <c:v>0.39073112848927727</c:v>
                </c:pt>
                <c:pt idx="607">
                  <c:v>0.44619781310980722</c:v>
                </c:pt>
                <c:pt idx="608">
                  <c:v>0.49999999999999978</c:v>
                </c:pt>
                <c:pt idx="609">
                  <c:v>0.55193698531205926</c:v>
                </c:pt>
                <c:pt idx="610">
                  <c:v>0.60181502315205049</c:v>
                </c:pt>
                <c:pt idx="611">
                  <c:v>0.64944804833018155</c:v>
                </c:pt>
                <c:pt idx="612">
                  <c:v>0.69465837045899637</c:v>
                </c:pt>
                <c:pt idx="613">
                  <c:v>0.7372773368101242</c:v>
                </c:pt>
                <c:pt idx="614">
                  <c:v>0.77714596145696757</c:v>
                </c:pt>
                <c:pt idx="615">
                  <c:v>0.81411551835631701</c:v>
                </c:pt>
                <c:pt idx="616">
                  <c:v>0.84804809615642474</c:v>
                </c:pt>
                <c:pt idx="617">
                  <c:v>0.87881711266196505</c:v>
                </c:pt>
                <c:pt idx="618">
                  <c:v>0.90630778703664727</c:v>
                </c:pt>
                <c:pt idx="619">
                  <c:v>0.9304175679820228</c:v>
                </c:pt>
                <c:pt idx="620">
                  <c:v>0.95105651629515253</c:v>
                </c:pt>
                <c:pt idx="621">
                  <c:v>0.9681476403781073</c:v>
                </c:pt>
                <c:pt idx="622">
                  <c:v>0.98162718344766386</c:v>
                </c:pt>
                <c:pt idx="623">
                  <c:v>0.9914448613738106</c:v>
                </c:pt>
                <c:pt idx="624">
                  <c:v>0.99756405025982442</c:v>
                </c:pt>
                <c:pt idx="625">
                  <c:v>0.99996192306417131</c:v>
                </c:pt>
                <c:pt idx="626">
                  <c:v>0.99862953475457394</c:v>
                </c:pt>
                <c:pt idx="627">
                  <c:v>0.99357185567658746</c:v>
                </c:pt>
                <c:pt idx="628">
                  <c:v>0.98480775301220769</c:v>
                </c:pt>
                <c:pt idx="629">
                  <c:v>0.97236992039767745</c:v>
                </c:pt>
                <c:pt idx="630">
                  <c:v>0.9563047559630361</c:v>
                </c:pt>
                <c:pt idx="631">
                  <c:v>0.93667218924839779</c:v>
                </c:pt>
                <c:pt idx="632">
                  <c:v>0.91354545764260053</c:v>
                </c:pt>
                <c:pt idx="633">
                  <c:v>0.88701083317822382</c:v>
                </c:pt>
                <c:pt idx="634">
                  <c:v>0.85716730070211389</c:v>
                </c:pt>
                <c:pt idx="635">
                  <c:v>0.82412618862201659</c:v>
                </c:pt>
                <c:pt idx="636">
                  <c:v>0.78801075360672201</c:v>
                </c:pt>
                <c:pt idx="637">
                  <c:v>0.74895572078900596</c:v>
                </c:pt>
                <c:pt idx="638">
                  <c:v>0.70710678118655046</c:v>
                </c:pt>
                <c:pt idx="639">
                  <c:v>0.6626200482157395</c:v>
                </c:pt>
                <c:pt idx="640">
                  <c:v>0.61566147532565918</c:v>
                </c:pt>
                <c:pt idx="641">
                  <c:v>0.5664062369248325</c:v>
                </c:pt>
                <c:pt idx="642">
                  <c:v>0.51503807491005249</c:v>
                </c:pt>
                <c:pt idx="643">
                  <c:v>0.46174861323503086</c:v>
                </c:pt>
                <c:pt idx="644">
                  <c:v>0.40673664307580215</c:v>
                </c:pt>
                <c:pt idx="645">
                  <c:v>0.35020738125946799</c:v>
                </c:pt>
                <c:pt idx="646">
                  <c:v>0.29237170472273583</c:v>
                </c:pt>
                <c:pt idx="647">
                  <c:v>0.233445363855903</c:v>
                </c:pt>
                <c:pt idx="648">
                  <c:v>0.17364817766693341</c:v>
                </c:pt>
                <c:pt idx="649">
                  <c:v>0.11320321376790829</c:v>
                </c:pt>
                <c:pt idx="650">
                  <c:v>5.2335956242943883E-2</c:v>
                </c:pt>
                <c:pt idx="651">
                  <c:v>-8.7265354983683072E-3</c:v>
                </c:pt>
                <c:pt idx="652">
                  <c:v>-6.9756473744121208E-2</c:v>
                </c:pt>
                <c:pt idx="653">
                  <c:v>-0.13052619222004905</c:v>
                </c:pt>
                <c:pt idx="654">
                  <c:v>-0.19080899537654378</c:v>
                </c:pt>
                <c:pt idx="655">
                  <c:v>-0.250380004054435</c:v>
                </c:pt>
                <c:pt idx="656">
                  <c:v>-0.30901699437494257</c:v>
                </c:pt>
                <c:pt idx="657">
                  <c:v>-0.36650122672429397</c:v>
                </c:pt>
                <c:pt idx="658">
                  <c:v>-0.42261826174069761</c:v>
                </c:pt>
                <c:pt idx="659">
                  <c:v>-0.47715876025960796</c:v>
                </c:pt>
                <c:pt idx="660">
                  <c:v>-0.52991926423320579</c:v>
                </c:pt>
                <c:pt idx="661">
                  <c:v>-0.58070295571094188</c:v>
                </c:pt>
                <c:pt idx="662">
                  <c:v>-0.62932039104983506</c:v>
                </c:pt>
                <c:pt idx="663">
                  <c:v>-0.67559020761565913</c:v>
                </c:pt>
                <c:pt idx="664">
                  <c:v>-0.71933980033865119</c:v>
                </c:pt>
                <c:pt idx="665">
                  <c:v>-0.76040596560003193</c:v>
                </c:pt>
                <c:pt idx="666">
                  <c:v>-0.79863551004729039</c:v>
                </c:pt>
                <c:pt idx="667">
                  <c:v>-0.83388582206716677</c:v>
                </c:pt>
                <c:pt idx="668">
                  <c:v>-0.86602540378443815</c:v>
                </c:pt>
                <c:pt idx="669">
                  <c:v>-0.89493436160202533</c:v>
                </c:pt>
                <c:pt idx="670">
                  <c:v>-0.92050485345243838</c:v>
                </c:pt>
                <c:pt idx="671">
                  <c:v>-0.94264149109217721</c:v>
                </c:pt>
                <c:pt idx="672">
                  <c:v>-0.96126169593831834</c:v>
                </c:pt>
                <c:pt idx="673">
                  <c:v>-0.97629600711993325</c:v>
                </c:pt>
                <c:pt idx="674">
                  <c:v>-0.98768834059513677</c:v>
                </c:pt>
                <c:pt idx="675">
                  <c:v>-0.99539619836717841</c:v>
                </c:pt>
                <c:pt idx="676">
                  <c:v>-0.99939082701909565</c:v>
                </c:pt>
                <c:pt idx="677">
                  <c:v>-0.99965732497555737</c:v>
                </c:pt>
                <c:pt idx="678">
                  <c:v>-0.99619469809174555</c:v>
                </c:pt>
                <c:pt idx="679">
                  <c:v>-0.9890158633619166</c:v>
                </c:pt>
                <c:pt idx="680">
                  <c:v>-0.97814760073380502</c:v>
                </c:pt>
                <c:pt idx="681">
                  <c:v>-0.96363045320862362</c:v>
                </c:pt>
                <c:pt idx="682">
                  <c:v>-0.94551857559931707</c:v>
                </c:pt>
                <c:pt idx="683">
                  <c:v>-0.92387953251128652</c:v>
                </c:pt>
                <c:pt idx="684">
                  <c:v>-0.89879404629916915</c:v>
                </c:pt>
                <c:pt idx="685">
                  <c:v>-0.87035569593990136</c:v>
                </c:pt>
                <c:pt idx="686">
                  <c:v>-0.83867056794542505</c:v>
                </c:pt>
                <c:pt idx="687">
                  <c:v>-0.80385686061721751</c:v>
                </c:pt>
                <c:pt idx="688">
                  <c:v>-0.7660444431189819</c:v>
                </c:pt>
                <c:pt idx="689">
                  <c:v>-0.72537437101229074</c:v>
                </c:pt>
                <c:pt idx="690">
                  <c:v>-0.68199836006250059</c:v>
                </c:pt>
                <c:pt idx="691">
                  <c:v>-0.63607822027776506</c:v>
                </c:pt>
                <c:pt idx="692">
                  <c:v>-0.58778525229247303</c:v>
                </c:pt>
                <c:pt idx="693">
                  <c:v>-0.53729960834682244</c:v>
                </c:pt>
                <c:pt idx="694">
                  <c:v>-0.48480962024634044</c:v>
                </c:pt>
                <c:pt idx="695">
                  <c:v>-0.4305110968082973</c:v>
                </c:pt>
                <c:pt idx="696">
                  <c:v>-0.37460659341591285</c:v>
                </c:pt>
                <c:pt idx="697">
                  <c:v>-0.31730465640509148</c:v>
                </c:pt>
                <c:pt idx="698">
                  <c:v>-0.25881904510251863</c:v>
                </c:pt>
                <c:pt idx="699">
                  <c:v>-0.19936793441720049</c:v>
                </c:pt>
                <c:pt idx="700">
                  <c:v>-0.13917310096006727</c:v>
                </c:pt>
                <c:pt idx="701">
                  <c:v>-7.8459095727845263E-2</c:v>
                </c:pt>
                <c:pt idx="702">
                  <c:v>-1.7452406437282304E-2</c:v>
                </c:pt>
                <c:pt idx="703">
                  <c:v>4.3619387365331636E-2</c:v>
                </c:pt>
                <c:pt idx="704">
                  <c:v>0.10452846326765064</c:v>
                </c:pt>
                <c:pt idx="705">
                  <c:v>0.16504760586067635</c:v>
                </c:pt>
                <c:pt idx="706">
                  <c:v>0.2249510543438652</c:v>
                </c:pt>
                <c:pt idx="707">
                  <c:v>0.28401534470391748</c:v>
                </c:pt>
                <c:pt idx="708">
                  <c:v>0.3420201433256651</c:v>
                </c:pt>
                <c:pt idx="709">
                  <c:v>0.39874906892524409</c:v>
                </c:pt>
                <c:pt idx="710">
                  <c:v>0.45399049973954608</c:v>
                </c:pt>
                <c:pt idx="711">
                  <c:v>0.50753836296070476</c:v>
                </c:pt>
                <c:pt idx="712">
                  <c:v>0.55919290347074868</c:v>
                </c:pt>
                <c:pt idx="713">
                  <c:v>0.60876142900872365</c:v>
                </c:pt>
                <c:pt idx="714">
                  <c:v>0.65605902899050594</c:v>
                </c:pt>
                <c:pt idx="715">
                  <c:v>0.70090926429985068</c:v>
                </c:pt>
                <c:pt idx="716">
                  <c:v>0.74314482547739513</c:v>
                </c:pt>
                <c:pt idx="717">
                  <c:v>0.78260815685241569</c:v>
                </c:pt>
                <c:pt idx="718">
                  <c:v>0.81915204428899024</c:v>
                </c:pt>
                <c:pt idx="719">
                  <c:v>0.85264016435409162</c:v>
                </c:pt>
                <c:pt idx="720">
                  <c:v>0.8829475928589271</c:v>
                </c:pt>
              </c:numCache>
            </c:numRef>
          </c:val>
          <c:smooth val="0"/>
          <c:extLst>
            <c:ext xmlns:c16="http://schemas.microsoft.com/office/drawing/2014/chart" uri="{C3380CC4-5D6E-409C-BE32-E72D297353CC}">
              <c16:uniqueId val="{00000000-C1B9-3D43-9675-EE39A6C6BC19}"/>
            </c:ext>
          </c:extLst>
        </c:ser>
        <c:dLbls>
          <c:showLegendKey val="0"/>
          <c:showVal val="0"/>
          <c:showCatName val="0"/>
          <c:showSerName val="0"/>
          <c:showPercent val="0"/>
          <c:showBubbleSize val="0"/>
        </c:dLbls>
        <c:smooth val="0"/>
        <c:axId val="1530775535"/>
        <c:axId val="1530577375"/>
      </c:lineChart>
      <c:catAx>
        <c:axId val="1530775535"/>
        <c:scaling>
          <c:orientation val="minMax"/>
        </c:scaling>
        <c:delete val="1"/>
        <c:axPos val="b"/>
        <c:majorTickMark val="none"/>
        <c:minorTickMark val="none"/>
        <c:tickLblPos val="nextTo"/>
        <c:crossAx val="1530577375"/>
        <c:crosses val="autoZero"/>
        <c:auto val="1"/>
        <c:lblAlgn val="ctr"/>
        <c:lblOffset val="100"/>
        <c:noMultiLvlLbl val="0"/>
      </c:catAx>
      <c:valAx>
        <c:axId val="1530577375"/>
        <c:scaling>
          <c:orientation val="minMax"/>
          <c:max val="1"/>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07755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val>
            <c:numRef>
              <c:f>Sheet1!$H$3:$H$723</c:f>
              <c:numCache>
                <c:formatCode>General</c:formatCode>
                <c:ptCount val="721"/>
                <c:pt idx="0">
                  <c:v>0.86602540378443871</c:v>
                </c:pt>
                <c:pt idx="1">
                  <c:v>0.84339144581288572</c:v>
                </c:pt>
                <c:pt idx="2">
                  <c:v>0.8191520442889918</c:v>
                </c:pt>
                <c:pt idx="3">
                  <c:v>0.79335334029123517</c:v>
                </c:pt>
                <c:pt idx="4">
                  <c:v>0.76604444311897801</c:v>
                </c:pt>
                <c:pt idx="5">
                  <c:v>0.73727733681012397</c:v>
                </c:pt>
                <c:pt idx="6">
                  <c:v>0.70710678118654757</c:v>
                </c:pt>
                <c:pt idx="7">
                  <c:v>0.67559020761566024</c:v>
                </c:pt>
                <c:pt idx="8">
                  <c:v>0.64278760968653936</c:v>
                </c:pt>
                <c:pt idx="9">
                  <c:v>0.60876142900872066</c:v>
                </c:pt>
                <c:pt idx="10">
                  <c:v>0.57357643635104616</c:v>
                </c:pt>
                <c:pt idx="11">
                  <c:v>0.53729960834682389</c:v>
                </c:pt>
                <c:pt idx="12">
                  <c:v>0.50000000000000011</c:v>
                </c:pt>
                <c:pt idx="13">
                  <c:v>0.46174861323503408</c:v>
                </c:pt>
                <c:pt idx="14">
                  <c:v>0.42261826174069944</c:v>
                </c:pt>
                <c:pt idx="15">
                  <c:v>0.38268343236508984</c:v>
                </c:pt>
                <c:pt idx="16">
                  <c:v>0.34202014332566882</c:v>
                </c:pt>
                <c:pt idx="17">
                  <c:v>0.30070579950427329</c:v>
                </c:pt>
                <c:pt idx="18">
                  <c:v>0.25881904510252074</c:v>
                </c:pt>
                <c:pt idx="19">
                  <c:v>0.2164396139381029</c:v>
                </c:pt>
                <c:pt idx="20">
                  <c:v>0.17364817766693041</c:v>
                </c:pt>
                <c:pt idx="21">
                  <c:v>0.13052619222005171</c:v>
                </c:pt>
                <c:pt idx="22">
                  <c:v>8.7155742747658138E-2</c:v>
                </c:pt>
                <c:pt idx="23">
                  <c:v>4.3619387365336229E-2</c:v>
                </c:pt>
                <c:pt idx="24">
                  <c:v>6.1257422745431001E-17</c:v>
                </c:pt>
                <c:pt idx="25">
                  <c:v>-4.3619387365335889E-2</c:v>
                </c:pt>
                <c:pt idx="26">
                  <c:v>-8.7155742747658235E-2</c:v>
                </c:pt>
                <c:pt idx="27">
                  <c:v>-0.13052619222005138</c:v>
                </c:pt>
                <c:pt idx="28">
                  <c:v>-0.1736481776669303</c:v>
                </c:pt>
                <c:pt idx="29">
                  <c:v>-0.21643961393810279</c:v>
                </c:pt>
                <c:pt idx="30">
                  <c:v>-0.25881904510252085</c:v>
                </c:pt>
                <c:pt idx="31">
                  <c:v>-0.30070579950427295</c:v>
                </c:pt>
                <c:pt idx="32">
                  <c:v>-0.34202014332566871</c:v>
                </c:pt>
                <c:pt idx="33">
                  <c:v>-0.38268343236508973</c:v>
                </c:pt>
                <c:pt idx="34">
                  <c:v>-0.42261826174069933</c:v>
                </c:pt>
                <c:pt idx="35">
                  <c:v>-0.46174861323503374</c:v>
                </c:pt>
                <c:pt idx="36">
                  <c:v>-0.49999999999999978</c:v>
                </c:pt>
                <c:pt idx="37">
                  <c:v>-0.53729960834682355</c:v>
                </c:pt>
                <c:pt idx="38">
                  <c:v>-0.57357643635104583</c:v>
                </c:pt>
                <c:pt idx="39">
                  <c:v>-0.60876142900872066</c:v>
                </c:pt>
                <c:pt idx="40">
                  <c:v>-0.64278760968653936</c:v>
                </c:pt>
                <c:pt idx="41">
                  <c:v>-0.67559020761566024</c:v>
                </c:pt>
                <c:pt idx="42">
                  <c:v>-0.70710678118654746</c:v>
                </c:pt>
                <c:pt idx="43">
                  <c:v>-0.73727733681012397</c:v>
                </c:pt>
                <c:pt idx="44">
                  <c:v>-0.7660444431189779</c:v>
                </c:pt>
                <c:pt idx="45">
                  <c:v>-0.79335334029123528</c:v>
                </c:pt>
                <c:pt idx="46">
                  <c:v>-0.81915204428899158</c:v>
                </c:pt>
                <c:pt idx="47">
                  <c:v>-0.84339144581288572</c:v>
                </c:pt>
                <c:pt idx="48">
                  <c:v>-0.86602540378443871</c:v>
                </c:pt>
                <c:pt idx="49">
                  <c:v>-0.88701083317822171</c:v>
                </c:pt>
                <c:pt idx="50">
                  <c:v>-0.90630778703664994</c:v>
                </c:pt>
                <c:pt idx="51">
                  <c:v>-0.92387953251128674</c:v>
                </c:pt>
                <c:pt idx="52">
                  <c:v>-0.93969262078590832</c:v>
                </c:pt>
                <c:pt idx="53">
                  <c:v>-0.95371695074822682</c:v>
                </c:pt>
                <c:pt idx="54">
                  <c:v>-0.9659258262890682</c:v>
                </c:pt>
                <c:pt idx="55">
                  <c:v>-0.97629600711993325</c:v>
                </c:pt>
                <c:pt idx="56">
                  <c:v>-0.98480775301220802</c:v>
                </c:pt>
                <c:pt idx="57">
                  <c:v>-0.99144486137381038</c:v>
                </c:pt>
                <c:pt idx="58">
                  <c:v>-0.99619469809174555</c:v>
                </c:pt>
                <c:pt idx="59">
                  <c:v>-0.9990482215818578</c:v>
                </c:pt>
                <c:pt idx="60">
                  <c:v>-1</c:v>
                </c:pt>
                <c:pt idx="61">
                  <c:v>-0.9990482215818578</c:v>
                </c:pt>
                <c:pt idx="62">
                  <c:v>-0.99619469809174555</c:v>
                </c:pt>
                <c:pt idx="63">
                  <c:v>-0.99144486137381049</c:v>
                </c:pt>
                <c:pt idx="64">
                  <c:v>-0.98480775301220802</c:v>
                </c:pt>
                <c:pt idx="65">
                  <c:v>-0.97629600711993336</c:v>
                </c:pt>
                <c:pt idx="66">
                  <c:v>-0.96592582628906842</c:v>
                </c:pt>
                <c:pt idx="67">
                  <c:v>-0.95371695074822693</c:v>
                </c:pt>
                <c:pt idx="68">
                  <c:v>-0.93969262078590843</c:v>
                </c:pt>
                <c:pt idx="69">
                  <c:v>-0.92387953251128696</c:v>
                </c:pt>
                <c:pt idx="70">
                  <c:v>-0.90630778703665005</c:v>
                </c:pt>
                <c:pt idx="71">
                  <c:v>-0.88701083317822182</c:v>
                </c:pt>
                <c:pt idx="72">
                  <c:v>-0.8660254037844386</c:v>
                </c:pt>
                <c:pt idx="73">
                  <c:v>-0.84339144581288583</c:v>
                </c:pt>
                <c:pt idx="74">
                  <c:v>-0.81915204428899202</c:v>
                </c:pt>
                <c:pt idx="75">
                  <c:v>-0.79335334029123517</c:v>
                </c:pt>
                <c:pt idx="76">
                  <c:v>-0.76604444311897801</c:v>
                </c:pt>
                <c:pt idx="77">
                  <c:v>-0.73727733681012442</c:v>
                </c:pt>
                <c:pt idx="78">
                  <c:v>-0.70710678118654768</c:v>
                </c:pt>
                <c:pt idx="79">
                  <c:v>-0.67559020761566035</c:v>
                </c:pt>
                <c:pt idx="80">
                  <c:v>-0.64278760968653947</c:v>
                </c:pt>
                <c:pt idx="81">
                  <c:v>-0.60876142900872088</c:v>
                </c:pt>
                <c:pt idx="82">
                  <c:v>-0.57357643635104638</c:v>
                </c:pt>
                <c:pt idx="83">
                  <c:v>-0.53729960834682422</c:v>
                </c:pt>
                <c:pt idx="84">
                  <c:v>-0.50000000000000044</c:v>
                </c:pt>
                <c:pt idx="85">
                  <c:v>-0.46174861323503441</c:v>
                </c:pt>
                <c:pt idx="86">
                  <c:v>-0.42261826174069994</c:v>
                </c:pt>
                <c:pt idx="87">
                  <c:v>-0.3826834323650895</c:v>
                </c:pt>
                <c:pt idx="88">
                  <c:v>-0.34202014332566938</c:v>
                </c:pt>
                <c:pt idx="89">
                  <c:v>-0.30070579950427379</c:v>
                </c:pt>
                <c:pt idx="90">
                  <c:v>-0.25881904510252063</c:v>
                </c:pt>
                <c:pt idx="91">
                  <c:v>-0.21643961393810282</c:v>
                </c:pt>
                <c:pt idx="92">
                  <c:v>-0.17364817766693033</c:v>
                </c:pt>
                <c:pt idx="93">
                  <c:v>-0.13052619222005163</c:v>
                </c:pt>
                <c:pt idx="94">
                  <c:v>-8.7155742747658249E-2</c:v>
                </c:pt>
                <c:pt idx="95">
                  <c:v>-4.3619387365336132E-2</c:v>
                </c:pt>
                <c:pt idx="96">
                  <c:v>-1.83772268236293E-16</c:v>
                </c:pt>
                <c:pt idx="97">
                  <c:v>4.3619387365335764E-2</c:v>
                </c:pt>
                <c:pt idx="98">
                  <c:v>8.7155742747657888E-2</c:v>
                </c:pt>
                <c:pt idx="99">
                  <c:v>0.13052619222005213</c:v>
                </c:pt>
                <c:pt idx="100">
                  <c:v>0.17364817766692997</c:v>
                </c:pt>
                <c:pt idx="101">
                  <c:v>0.21643961393810246</c:v>
                </c:pt>
                <c:pt idx="102">
                  <c:v>0.25881904510252113</c:v>
                </c:pt>
                <c:pt idx="103">
                  <c:v>0.30070579950427262</c:v>
                </c:pt>
                <c:pt idx="104">
                  <c:v>0.34202014332566816</c:v>
                </c:pt>
                <c:pt idx="105">
                  <c:v>0.38268343236509</c:v>
                </c:pt>
                <c:pt idx="106">
                  <c:v>0.42261826174069961</c:v>
                </c:pt>
                <c:pt idx="107">
                  <c:v>0.46174861323503325</c:v>
                </c:pt>
                <c:pt idx="108">
                  <c:v>0.50000000000000011</c:v>
                </c:pt>
                <c:pt idx="109">
                  <c:v>0.53729960834682389</c:v>
                </c:pt>
                <c:pt idx="110">
                  <c:v>0.57357643635104605</c:v>
                </c:pt>
                <c:pt idx="111">
                  <c:v>0.60876142900872054</c:v>
                </c:pt>
                <c:pt idx="112">
                  <c:v>0.64278760968653925</c:v>
                </c:pt>
                <c:pt idx="113">
                  <c:v>0.67559020761566013</c:v>
                </c:pt>
                <c:pt idx="114">
                  <c:v>0.70710678118654735</c:v>
                </c:pt>
                <c:pt idx="115">
                  <c:v>0.73727733681012386</c:v>
                </c:pt>
                <c:pt idx="116">
                  <c:v>0.76604444311897779</c:v>
                </c:pt>
                <c:pt idx="117">
                  <c:v>0.79335334029123494</c:v>
                </c:pt>
                <c:pt idx="118">
                  <c:v>0.81915204428899158</c:v>
                </c:pt>
                <c:pt idx="119">
                  <c:v>0.8433914458128855</c:v>
                </c:pt>
                <c:pt idx="120">
                  <c:v>0.86602540378443837</c:v>
                </c:pt>
                <c:pt idx="121">
                  <c:v>0.88701083317822182</c:v>
                </c:pt>
                <c:pt idx="122">
                  <c:v>0.90630778703664971</c:v>
                </c:pt>
                <c:pt idx="123">
                  <c:v>0.92387953251128685</c:v>
                </c:pt>
                <c:pt idx="124">
                  <c:v>0.93969262078590843</c:v>
                </c:pt>
                <c:pt idx="125">
                  <c:v>0.95371695074822671</c:v>
                </c:pt>
                <c:pt idx="126">
                  <c:v>0.96592582628906831</c:v>
                </c:pt>
                <c:pt idx="127">
                  <c:v>0.97629600711993336</c:v>
                </c:pt>
                <c:pt idx="128">
                  <c:v>0.98480775301220791</c:v>
                </c:pt>
                <c:pt idx="129">
                  <c:v>0.99144486137381038</c:v>
                </c:pt>
                <c:pt idx="130">
                  <c:v>0.99619469809174555</c:v>
                </c:pt>
                <c:pt idx="131">
                  <c:v>0.9990482215818578</c:v>
                </c:pt>
                <c:pt idx="132">
                  <c:v>1</c:v>
                </c:pt>
                <c:pt idx="133">
                  <c:v>0.9990482215818578</c:v>
                </c:pt>
                <c:pt idx="134">
                  <c:v>0.99619469809174543</c:v>
                </c:pt>
                <c:pt idx="135">
                  <c:v>0.99144486137381049</c:v>
                </c:pt>
                <c:pt idx="136">
                  <c:v>0.98480775301220813</c:v>
                </c:pt>
                <c:pt idx="137">
                  <c:v>0.97629600711993325</c:v>
                </c:pt>
                <c:pt idx="138">
                  <c:v>0.96592582628906842</c:v>
                </c:pt>
                <c:pt idx="139">
                  <c:v>0.95371695074822715</c:v>
                </c:pt>
                <c:pt idx="140">
                  <c:v>0.93969262078590832</c:v>
                </c:pt>
                <c:pt idx="141">
                  <c:v>0.92387953251128707</c:v>
                </c:pt>
                <c:pt idx="142">
                  <c:v>0.90630778703664994</c:v>
                </c:pt>
                <c:pt idx="143">
                  <c:v>0.88701083317822171</c:v>
                </c:pt>
                <c:pt idx="144">
                  <c:v>0.86602540378443904</c:v>
                </c:pt>
                <c:pt idx="145">
                  <c:v>0.84339144581288572</c:v>
                </c:pt>
                <c:pt idx="146">
                  <c:v>0.8191520442889918</c:v>
                </c:pt>
                <c:pt idx="147">
                  <c:v>0.79335334029123583</c:v>
                </c:pt>
                <c:pt idx="148">
                  <c:v>0.76604444311897812</c:v>
                </c:pt>
                <c:pt idx="149">
                  <c:v>0.7372773368101242</c:v>
                </c:pt>
                <c:pt idx="150">
                  <c:v>0.70710678118654835</c:v>
                </c:pt>
                <c:pt idx="151">
                  <c:v>0.67559020761566047</c:v>
                </c:pt>
                <c:pt idx="152">
                  <c:v>0.64278760968653958</c:v>
                </c:pt>
                <c:pt idx="153">
                  <c:v>0.60876142900872032</c:v>
                </c:pt>
                <c:pt idx="154">
                  <c:v>0.57357643635104649</c:v>
                </c:pt>
                <c:pt idx="155">
                  <c:v>0.53729960834682433</c:v>
                </c:pt>
                <c:pt idx="156">
                  <c:v>0.49999999999999972</c:v>
                </c:pt>
                <c:pt idx="157">
                  <c:v>0.46174861323503447</c:v>
                </c:pt>
                <c:pt idx="158">
                  <c:v>0.42261826174070005</c:v>
                </c:pt>
                <c:pt idx="159">
                  <c:v>0.38268343236508962</c:v>
                </c:pt>
                <c:pt idx="160">
                  <c:v>0.34202014332566949</c:v>
                </c:pt>
                <c:pt idx="161">
                  <c:v>0.30070579950427306</c:v>
                </c:pt>
                <c:pt idx="162">
                  <c:v>0.25881904510252074</c:v>
                </c:pt>
                <c:pt idx="163">
                  <c:v>0.21643961393810379</c:v>
                </c:pt>
                <c:pt idx="164">
                  <c:v>0.17364817766693044</c:v>
                </c:pt>
                <c:pt idx="165">
                  <c:v>0.13052619222005174</c:v>
                </c:pt>
                <c:pt idx="166">
                  <c:v>8.7155742747659262E-2</c:v>
                </c:pt>
                <c:pt idx="167">
                  <c:v>4.3619387365336257E-2</c:v>
                </c:pt>
                <c:pt idx="168">
                  <c:v>3.06287113727155E-16</c:v>
                </c:pt>
                <c:pt idx="169">
                  <c:v>-4.3619387365334758E-2</c:v>
                </c:pt>
                <c:pt idx="170">
                  <c:v>-8.7155742747657763E-2</c:v>
                </c:pt>
                <c:pt idx="171">
                  <c:v>-0.13052619222005113</c:v>
                </c:pt>
                <c:pt idx="172">
                  <c:v>-0.17364817766692986</c:v>
                </c:pt>
                <c:pt idx="173">
                  <c:v>-0.21643961393810321</c:v>
                </c:pt>
                <c:pt idx="174">
                  <c:v>-0.25881904510252018</c:v>
                </c:pt>
                <c:pt idx="175">
                  <c:v>-0.30070579950427334</c:v>
                </c:pt>
                <c:pt idx="176">
                  <c:v>-0.34202014332566805</c:v>
                </c:pt>
                <c:pt idx="177">
                  <c:v>-0.38268343236508823</c:v>
                </c:pt>
                <c:pt idx="178">
                  <c:v>-0.42261826174069872</c:v>
                </c:pt>
                <c:pt idx="179">
                  <c:v>-0.46174861323503397</c:v>
                </c:pt>
                <c:pt idx="180">
                  <c:v>-0.49999999999999922</c:v>
                </c:pt>
                <c:pt idx="181">
                  <c:v>-0.53729960834682378</c:v>
                </c:pt>
                <c:pt idx="182">
                  <c:v>-0.57357643635104527</c:v>
                </c:pt>
                <c:pt idx="183">
                  <c:v>-0.60876142900872054</c:v>
                </c:pt>
                <c:pt idx="184">
                  <c:v>-0.64278760968653847</c:v>
                </c:pt>
                <c:pt idx="185">
                  <c:v>-0.67559020761566002</c:v>
                </c:pt>
                <c:pt idx="186">
                  <c:v>-0.70710678118654791</c:v>
                </c:pt>
                <c:pt idx="187">
                  <c:v>-0.73727733681012375</c:v>
                </c:pt>
                <c:pt idx="188">
                  <c:v>-0.76604444311897724</c:v>
                </c:pt>
                <c:pt idx="189">
                  <c:v>-0.79335334029123483</c:v>
                </c:pt>
                <c:pt idx="190">
                  <c:v>-0.81915204428899102</c:v>
                </c:pt>
                <c:pt idx="191">
                  <c:v>-0.84339144581288539</c:v>
                </c:pt>
                <c:pt idx="192">
                  <c:v>-0.86602540378443882</c:v>
                </c:pt>
                <c:pt idx="193">
                  <c:v>-0.88701083317822138</c:v>
                </c:pt>
                <c:pt idx="194">
                  <c:v>-0.90630778703665005</c:v>
                </c:pt>
                <c:pt idx="195">
                  <c:v>-0.92387953251128641</c:v>
                </c:pt>
                <c:pt idx="196">
                  <c:v>-0.93969262078590843</c:v>
                </c:pt>
                <c:pt idx="197">
                  <c:v>-0.9537169507482266</c:v>
                </c:pt>
                <c:pt idx="198">
                  <c:v>-0.96592582628906831</c:v>
                </c:pt>
                <c:pt idx="199">
                  <c:v>-0.97629600711993314</c:v>
                </c:pt>
                <c:pt idx="200">
                  <c:v>-0.98480775301220802</c:v>
                </c:pt>
                <c:pt idx="201">
                  <c:v>-0.99144486137381027</c:v>
                </c:pt>
                <c:pt idx="202">
                  <c:v>-0.99619469809174555</c:v>
                </c:pt>
                <c:pt idx="203">
                  <c:v>-0.9990482215818578</c:v>
                </c:pt>
                <c:pt idx="204">
                  <c:v>-1</c:v>
                </c:pt>
                <c:pt idx="205">
                  <c:v>-0.99904822158185769</c:v>
                </c:pt>
                <c:pt idx="206">
                  <c:v>-0.99619469809174555</c:v>
                </c:pt>
                <c:pt idx="207">
                  <c:v>-0.9914448613738106</c:v>
                </c:pt>
                <c:pt idx="208">
                  <c:v>-0.98480775301220813</c:v>
                </c:pt>
                <c:pt idx="209">
                  <c:v>-0.97629600711993336</c:v>
                </c:pt>
                <c:pt idx="210">
                  <c:v>-0.96592582628906798</c:v>
                </c:pt>
                <c:pt idx="211">
                  <c:v>-0.95371695074822682</c:v>
                </c:pt>
                <c:pt idx="212">
                  <c:v>-0.93969262078590865</c:v>
                </c:pt>
                <c:pt idx="213">
                  <c:v>-0.92387953251128674</c:v>
                </c:pt>
                <c:pt idx="214">
                  <c:v>-0.90630778703665038</c:v>
                </c:pt>
                <c:pt idx="215">
                  <c:v>-0.88701083317822171</c:v>
                </c:pt>
                <c:pt idx="216">
                  <c:v>-0.86602540378443826</c:v>
                </c:pt>
                <c:pt idx="217">
                  <c:v>-0.84339144581288583</c:v>
                </c:pt>
                <c:pt idx="218">
                  <c:v>-0.81915204428899246</c:v>
                </c:pt>
                <c:pt idx="219">
                  <c:v>-0.79335334029123528</c:v>
                </c:pt>
                <c:pt idx="220">
                  <c:v>-0.76604444311897879</c:v>
                </c:pt>
                <c:pt idx="221">
                  <c:v>-0.73727733681012431</c:v>
                </c:pt>
                <c:pt idx="222">
                  <c:v>-0.70710678118654713</c:v>
                </c:pt>
                <c:pt idx="223">
                  <c:v>-0.67559020761566058</c:v>
                </c:pt>
                <c:pt idx="224">
                  <c:v>-0.64278760968653903</c:v>
                </c:pt>
                <c:pt idx="225">
                  <c:v>-0.6087614290087211</c:v>
                </c:pt>
                <c:pt idx="226">
                  <c:v>-0.57357643635104727</c:v>
                </c:pt>
                <c:pt idx="227">
                  <c:v>-0.53729960834682433</c:v>
                </c:pt>
                <c:pt idx="228">
                  <c:v>-0.49999999999999983</c:v>
                </c:pt>
                <c:pt idx="229">
                  <c:v>-0.46174861323503458</c:v>
                </c:pt>
                <c:pt idx="230">
                  <c:v>-0.42261826174069939</c:v>
                </c:pt>
                <c:pt idx="231">
                  <c:v>-0.38268343236509056</c:v>
                </c:pt>
                <c:pt idx="232">
                  <c:v>-0.34202014332566877</c:v>
                </c:pt>
                <c:pt idx="233">
                  <c:v>-0.30070579950427406</c:v>
                </c:pt>
                <c:pt idx="234">
                  <c:v>-0.25881904510252091</c:v>
                </c:pt>
                <c:pt idx="235">
                  <c:v>-0.21643961393810218</c:v>
                </c:pt>
                <c:pt idx="236">
                  <c:v>-0.17364817766693058</c:v>
                </c:pt>
                <c:pt idx="237">
                  <c:v>-0.13052619222005274</c:v>
                </c:pt>
                <c:pt idx="238">
                  <c:v>-8.7155742747658499E-2</c:v>
                </c:pt>
                <c:pt idx="239">
                  <c:v>-4.3619387365337263E-2</c:v>
                </c:pt>
                <c:pt idx="240">
                  <c:v>-4.28801959218017E-16</c:v>
                </c:pt>
                <c:pt idx="241">
                  <c:v>4.3619387365336409E-2</c:v>
                </c:pt>
                <c:pt idx="242">
                  <c:v>8.7155742747657639E-2</c:v>
                </c:pt>
                <c:pt idx="243">
                  <c:v>0.13052619222005191</c:v>
                </c:pt>
                <c:pt idx="244">
                  <c:v>0.17364817766692972</c:v>
                </c:pt>
                <c:pt idx="245">
                  <c:v>0.21643961393810135</c:v>
                </c:pt>
                <c:pt idx="246">
                  <c:v>0.25881904510252007</c:v>
                </c:pt>
                <c:pt idx="247">
                  <c:v>0.30070579950427323</c:v>
                </c:pt>
                <c:pt idx="248">
                  <c:v>0.34202014332566794</c:v>
                </c:pt>
                <c:pt idx="249">
                  <c:v>0.38268343236508978</c:v>
                </c:pt>
                <c:pt idx="250">
                  <c:v>0.42261826174069861</c:v>
                </c:pt>
                <c:pt idx="251">
                  <c:v>0.46174861323503225</c:v>
                </c:pt>
                <c:pt idx="252">
                  <c:v>0.49999999999999911</c:v>
                </c:pt>
                <c:pt idx="253">
                  <c:v>0.53729960834682366</c:v>
                </c:pt>
                <c:pt idx="254">
                  <c:v>0.5735764363510466</c:v>
                </c:pt>
                <c:pt idx="255">
                  <c:v>0.60876142900872043</c:v>
                </c:pt>
                <c:pt idx="256">
                  <c:v>0.64278760968653836</c:v>
                </c:pt>
                <c:pt idx="257">
                  <c:v>0.67559020761565869</c:v>
                </c:pt>
                <c:pt idx="258">
                  <c:v>0.70710678118654779</c:v>
                </c:pt>
                <c:pt idx="259">
                  <c:v>0.73727733681012375</c:v>
                </c:pt>
                <c:pt idx="260">
                  <c:v>0.76604444311897824</c:v>
                </c:pt>
                <c:pt idx="261">
                  <c:v>0.79335334029123483</c:v>
                </c:pt>
                <c:pt idx="262">
                  <c:v>0.81915204428899091</c:v>
                </c:pt>
                <c:pt idx="263">
                  <c:v>0.84339144581288439</c:v>
                </c:pt>
                <c:pt idx="264">
                  <c:v>0.86602540378443871</c:v>
                </c:pt>
                <c:pt idx="265">
                  <c:v>0.88701083317822127</c:v>
                </c:pt>
                <c:pt idx="266">
                  <c:v>0.90630778703664994</c:v>
                </c:pt>
                <c:pt idx="267">
                  <c:v>0.92387953251128641</c:v>
                </c:pt>
                <c:pt idx="268">
                  <c:v>0.93969262078590776</c:v>
                </c:pt>
                <c:pt idx="269">
                  <c:v>0.95371695074822715</c:v>
                </c:pt>
                <c:pt idx="270">
                  <c:v>0.9659258262890682</c:v>
                </c:pt>
                <c:pt idx="271">
                  <c:v>0.97629600711993314</c:v>
                </c:pt>
                <c:pt idx="272">
                  <c:v>0.98480775301220802</c:v>
                </c:pt>
                <c:pt idx="273">
                  <c:v>0.99144486137381027</c:v>
                </c:pt>
                <c:pt idx="274">
                  <c:v>0.99619469809174566</c:v>
                </c:pt>
                <c:pt idx="275">
                  <c:v>0.9990482215818578</c:v>
                </c:pt>
                <c:pt idx="276">
                  <c:v>1</c:v>
                </c:pt>
                <c:pt idx="277">
                  <c:v>0.9990482215818578</c:v>
                </c:pt>
                <c:pt idx="278">
                  <c:v>0.99619469809174555</c:v>
                </c:pt>
                <c:pt idx="279">
                  <c:v>0.9914448613738106</c:v>
                </c:pt>
                <c:pt idx="280">
                  <c:v>0.98480775301220791</c:v>
                </c:pt>
                <c:pt idx="281">
                  <c:v>0.97629600711993336</c:v>
                </c:pt>
                <c:pt idx="282">
                  <c:v>0.96592582628906853</c:v>
                </c:pt>
                <c:pt idx="283">
                  <c:v>0.95371695074822749</c:v>
                </c:pt>
                <c:pt idx="284">
                  <c:v>0.93969262078590865</c:v>
                </c:pt>
                <c:pt idx="285">
                  <c:v>0.92387953251128674</c:v>
                </c:pt>
                <c:pt idx="286">
                  <c:v>0.9063077870366496</c:v>
                </c:pt>
                <c:pt idx="287">
                  <c:v>0.88701083317822182</c:v>
                </c:pt>
                <c:pt idx="288">
                  <c:v>0.86602540378443915</c:v>
                </c:pt>
                <c:pt idx="289">
                  <c:v>0.84339144581288683</c:v>
                </c:pt>
                <c:pt idx="290">
                  <c:v>0.81915204428899246</c:v>
                </c:pt>
                <c:pt idx="291">
                  <c:v>0.79335334029123539</c:v>
                </c:pt>
                <c:pt idx="292">
                  <c:v>0.76604444311897768</c:v>
                </c:pt>
                <c:pt idx="293">
                  <c:v>0.73727733681012431</c:v>
                </c:pt>
                <c:pt idx="294">
                  <c:v>0.70710678118654857</c:v>
                </c:pt>
                <c:pt idx="295">
                  <c:v>0.67559020761566069</c:v>
                </c:pt>
                <c:pt idx="296">
                  <c:v>0.64278760968653914</c:v>
                </c:pt>
                <c:pt idx="297">
                  <c:v>0.60876142900872121</c:v>
                </c:pt>
                <c:pt idx="298">
                  <c:v>0.57357643635104594</c:v>
                </c:pt>
                <c:pt idx="299">
                  <c:v>0.53729960834682444</c:v>
                </c:pt>
                <c:pt idx="300">
                  <c:v>0.50000000000000144</c:v>
                </c:pt>
                <c:pt idx="301">
                  <c:v>0.46174861323503469</c:v>
                </c:pt>
                <c:pt idx="302">
                  <c:v>0.4226182617406995</c:v>
                </c:pt>
                <c:pt idx="303">
                  <c:v>0.38268343236509067</c:v>
                </c:pt>
                <c:pt idx="304">
                  <c:v>0.34202014332566888</c:v>
                </c:pt>
                <c:pt idx="305">
                  <c:v>0.30070579950427417</c:v>
                </c:pt>
                <c:pt idx="306">
                  <c:v>0.25881904510252274</c:v>
                </c:pt>
                <c:pt idx="307">
                  <c:v>0.21643961393810229</c:v>
                </c:pt>
                <c:pt idx="308">
                  <c:v>0.17364817766693069</c:v>
                </c:pt>
                <c:pt idx="309">
                  <c:v>0.1305261922200511</c:v>
                </c:pt>
                <c:pt idx="310">
                  <c:v>8.7155742747658624E-2</c:v>
                </c:pt>
                <c:pt idx="311">
                  <c:v>4.3619387365337388E-2</c:v>
                </c:pt>
                <c:pt idx="312">
                  <c:v>2.3276736441091295E-15</c:v>
                </c:pt>
                <c:pt idx="313">
                  <c:v>-4.3619387365336285E-2</c:v>
                </c:pt>
                <c:pt idx="314">
                  <c:v>-8.7155742747657527E-2</c:v>
                </c:pt>
                <c:pt idx="315">
                  <c:v>-0.13052619222005177</c:v>
                </c:pt>
                <c:pt idx="316">
                  <c:v>-0.17364817766692961</c:v>
                </c:pt>
                <c:pt idx="317">
                  <c:v>-0.21643961393810124</c:v>
                </c:pt>
                <c:pt idx="318">
                  <c:v>-0.25881904510252163</c:v>
                </c:pt>
                <c:pt idx="319">
                  <c:v>-0.30070579950427312</c:v>
                </c:pt>
                <c:pt idx="320">
                  <c:v>-0.34202014332566782</c:v>
                </c:pt>
                <c:pt idx="321">
                  <c:v>-0.38268343236508967</c:v>
                </c:pt>
                <c:pt idx="322">
                  <c:v>-0.4226182617406985</c:v>
                </c:pt>
                <c:pt idx="323">
                  <c:v>-0.4617486132350353</c:v>
                </c:pt>
                <c:pt idx="324">
                  <c:v>-0.50000000000000056</c:v>
                </c:pt>
                <c:pt idx="325">
                  <c:v>-0.53729960834682355</c:v>
                </c:pt>
                <c:pt idx="326">
                  <c:v>-0.57357643635104505</c:v>
                </c:pt>
                <c:pt idx="327">
                  <c:v>-0.60876142900872032</c:v>
                </c:pt>
                <c:pt idx="328">
                  <c:v>-0.64278760968653825</c:v>
                </c:pt>
                <c:pt idx="329">
                  <c:v>-0.67559020761566113</c:v>
                </c:pt>
                <c:pt idx="330">
                  <c:v>-0.70710678118654779</c:v>
                </c:pt>
                <c:pt idx="331">
                  <c:v>-0.73727733681012364</c:v>
                </c:pt>
                <c:pt idx="332">
                  <c:v>-0.76604444311897701</c:v>
                </c:pt>
                <c:pt idx="333">
                  <c:v>-0.79335334029123472</c:v>
                </c:pt>
                <c:pt idx="334">
                  <c:v>-0.8191520442889918</c:v>
                </c:pt>
                <c:pt idx="335">
                  <c:v>-0.84339144581288616</c:v>
                </c:pt>
                <c:pt idx="336">
                  <c:v>-0.8660254037844386</c:v>
                </c:pt>
                <c:pt idx="337">
                  <c:v>-0.88701083317822127</c:v>
                </c:pt>
                <c:pt idx="338">
                  <c:v>-0.90630778703664916</c:v>
                </c:pt>
                <c:pt idx="339">
                  <c:v>-0.92387953251128641</c:v>
                </c:pt>
                <c:pt idx="340">
                  <c:v>-0.93969262078590832</c:v>
                </c:pt>
                <c:pt idx="341">
                  <c:v>-0.95371695074822715</c:v>
                </c:pt>
                <c:pt idx="342">
                  <c:v>-0.9659258262890682</c:v>
                </c:pt>
                <c:pt idx="343">
                  <c:v>-0.97629600711993314</c:v>
                </c:pt>
                <c:pt idx="344">
                  <c:v>-0.98480775301220769</c:v>
                </c:pt>
                <c:pt idx="345">
                  <c:v>-0.99144486137381049</c:v>
                </c:pt>
                <c:pt idx="346">
                  <c:v>-0.99619469809174543</c:v>
                </c:pt>
                <c:pt idx="347">
                  <c:v>-0.9990482215818578</c:v>
                </c:pt>
                <c:pt idx="348">
                  <c:v>-1</c:v>
                </c:pt>
                <c:pt idx="349">
                  <c:v>-0.9990482215818578</c:v>
                </c:pt>
                <c:pt idx="350">
                  <c:v>-0.99619469809174577</c:v>
                </c:pt>
                <c:pt idx="351">
                  <c:v>-0.99144486137381038</c:v>
                </c:pt>
                <c:pt idx="352">
                  <c:v>-0.98480775301220824</c:v>
                </c:pt>
                <c:pt idx="353">
                  <c:v>-0.97629600711993336</c:v>
                </c:pt>
                <c:pt idx="354">
                  <c:v>-0.96592582628906853</c:v>
                </c:pt>
                <c:pt idx="355">
                  <c:v>-0.95371695074822693</c:v>
                </c:pt>
                <c:pt idx="356">
                  <c:v>-0.93969262078590876</c:v>
                </c:pt>
                <c:pt idx="357">
                  <c:v>-0.92387953251128618</c:v>
                </c:pt>
                <c:pt idx="358">
                  <c:v>-0.90630778703664971</c:v>
                </c:pt>
                <c:pt idx="359">
                  <c:v>-0.88701083317822182</c:v>
                </c:pt>
                <c:pt idx="360">
                  <c:v>-0.86602540378443926</c:v>
                </c:pt>
                <c:pt idx="361">
                  <c:v>-0.84339144581288683</c:v>
                </c:pt>
                <c:pt idx="362">
                  <c:v>-0.81915204428899158</c:v>
                </c:pt>
                <c:pt idx="363">
                  <c:v>-0.7933533402912355</c:v>
                </c:pt>
                <c:pt idx="364">
                  <c:v>-0.7660444431189789</c:v>
                </c:pt>
                <c:pt idx="365">
                  <c:v>-0.73727733681012564</c:v>
                </c:pt>
                <c:pt idx="366">
                  <c:v>-0.7071067811865499</c:v>
                </c:pt>
                <c:pt idx="367">
                  <c:v>-0.6755902076156608</c:v>
                </c:pt>
                <c:pt idx="368">
                  <c:v>-0.64278760968654058</c:v>
                </c:pt>
                <c:pt idx="369">
                  <c:v>-0.60876142900871988</c:v>
                </c:pt>
                <c:pt idx="370">
                  <c:v>-0.57357643635104605</c:v>
                </c:pt>
                <c:pt idx="371">
                  <c:v>-0.53729960834682455</c:v>
                </c:pt>
                <c:pt idx="372">
                  <c:v>-0.50000000000000155</c:v>
                </c:pt>
                <c:pt idx="373">
                  <c:v>-0.46174861323503325</c:v>
                </c:pt>
                <c:pt idx="374">
                  <c:v>-0.42261826174069961</c:v>
                </c:pt>
                <c:pt idx="375">
                  <c:v>-0.38268343236509078</c:v>
                </c:pt>
                <c:pt idx="376">
                  <c:v>-0.34202014332567066</c:v>
                </c:pt>
                <c:pt idx="377">
                  <c:v>-0.30070579950427595</c:v>
                </c:pt>
                <c:pt idx="378">
                  <c:v>-0.25881904510252113</c:v>
                </c:pt>
                <c:pt idx="379">
                  <c:v>-0.21643961393810415</c:v>
                </c:pt>
                <c:pt idx="380">
                  <c:v>-0.17364817766693255</c:v>
                </c:pt>
                <c:pt idx="381">
                  <c:v>-0.13052619222005124</c:v>
                </c:pt>
                <c:pt idx="382">
                  <c:v>-8.7155742747658749E-2</c:v>
                </c:pt>
                <c:pt idx="383">
                  <c:v>-4.361938736533396E-2</c:v>
                </c:pt>
                <c:pt idx="384">
                  <c:v>1.1025251892005095E-15</c:v>
                </c:pt>
                <c:pt idx="385">
                  <c:v>4.361938736533616E-2</c:v>
                </c:pt>
                <c:pt idx="386">
                  <c:v>8.7155742747657403E-2</c:v>
                </c:pt>
                <c:pt idx="387">
                  <c:v>0.13052619222004988</c:v>
                </c:pt>
                <c:pt idx="388">
                  <c:v>0.17364817766692772</c:v>
                </c:pt>
                <c:pt idx="389">
                  <c:v>0.21643961393810285</c:v>
                </c:pt>
                <c:pt idx="390">
                  <c:v>0.2588190451025198</c:v>
                </c:pt>
                <c:pt idx="391">
                  <c:v>0.30070579950427129</c:v>
                </c:pt>
                <c:pt idx="392">
                  <c:v>0.34202014332566605</c:v>
                </c:pt>
                <c:pt idx="393">
                  <c:v>0.38268343236508956</c:v>
                </c:pt>
                <c:pt idx="394">
                  <c:v>0.42261826174069839</c:v>
                </c:pt>
                <c:pt idx="395">
                  <c:v>0.46174861323503519</c:v>
                </c:pt>
                <c:pt idx="396">
                  <c:v>0.50000000000000044</c:v>
                </c:pt>
                <c:pt idx="397">
                  <c:v>0.53729960834682344</c:v>
                </c:pt>
                <c:pt idx="398">
                  <c:v>0.57357643635104494</c:v>
                </c:pt>
                <c:pt idx="399">
                  <c:v>0.60876142900871877</c:v>
                </c:pt>
                <c:pt idx="400">
                  <c:v>0.64278760968653958</c:v>
                </c:pt>
                <c:pt idx="401">
                  <c:v>0.6755902076156598</c:v>
                </c:pt>
                <c:pt idx="402">
                  <c:v>0.70710678118654635</c:v>
                </c:pt>
                <c:pt idx="403">
                  <c:v>0.73727733681012231</c:v>
                </c:pt>
                <c:pt idx="404">
                  <c:v>0.76604444311897812</c:v>
                </c:pt>
                <c:pt idx="405">
                  <c:v>0.79335334029123461</c:v>
                </c:pt>
                <c:pt idx="406">
                  <c:v>0.8191520442889908</c:v>
                </c:pt>
                <c:pt idx="407">
                  <c:v>0.84339144581288616</c:v>
                </c:pt>
                <c:pt idx="408">
                  <c:v>0.8660254037844386</c:v>
                </c:pt>
                <c:pt idx="409">
                  <c:v>0.88701083317822116</c:v>
                </c:pt>
                <c:pt idx="410">
                  <c:v>0.90630778703664916</c:v>
                </c:pt>
                <c:pt idx="411">
                  <c:v>0.92387953251128696</c:v>
                </c:pt>
                <c:pt idx="412">
                  <c:v>0.93969262078590832</c:v>
                </c:pt>
                <c:pt idx="413">
                  <c:v>0.95371695074822649</c:v>
                </c:pt>
                <c:pt idx="414">
                  <c:v>0.96592582628906776</c:v>
                </c:pt>
                <c:pt idx="415">
                  <c:v>0.9762960071199327</c:v>
                </c:pt>
                <c:pt idx="416">
                  <c:v>0.98480775301220802</c:v>
                </c:pt>
                <c:pt idx="417">
                  <c:v>0.99144486137381027</c:v>
                </c:pt>
                <c:pt idx="418">
                  <c:v>0.99619469809174566</c:v>
                </c:pt>
                <c:pt idx="419">
                  <c:v>0.9990482215818578</c:v>
                </c:pt>
                <c:pt idx="420">
                  <c:v>1</c:v>
                </c:pt>
                <c:pt idx="421">
                  <c:v>0.9990482215818578</c:v>
                </c:pt>
                <c:pt idx="422">
                  <c:v>0.99619469809174543</c:v>
                </c:pt>
                <c:pt idx="423">
                  <c:v>0.99144486137381038</c:v>
                </c:pt>
                <c:pt idx="424">
                  <c:v>0.98480775301220824</c:v>
                </c:pt>
                <c:pt idx="425">
                  <c:v>0.97629600711993381</c:v>
                </c:pt>
                <c:pt idx="426">
                  <c:v>0.96592582628906898</c:v>
                </c:pt>
                <c:pt idx="427">
                  <c:v>0.95371695074822693</c:v>
                </c:pt>
                <c:pt idx="428">
                  <c:v>0.93969262078590876</c:v>
                </c:pt>
                <c:pt idx="429">
                  <c:v>0.92387953251128752</c:v>
                </c:pt>
                <c:pt idx="430">
                  <c:v>0.90630778703664971</c:v>
                </c:pt>
                <c:pt idx="431">
                  <c:v>0.88701083317822194</c:v>
                </c:pt>
                <c:pt idx="432">
                  <c:v>0.8660254037844376</c:v>
                </c:pt>
                <c:pt idx="433">
                  <c:v>0.84339144581288505</c:v>
                </c:pt>
                <c:pt idx="434">
                  <c:v>0.81915204428899158</c:v>
                </c:pt>
                <c:pt idx="435">
                  <c:v>0.7933533402912355</c:v>
                </c:pt>
                <c:pt idx="436">
                  <c:v>0.76604444311897901</c:v>
                </c:pt>
                <c:pt idx="437">
                  <c:v>0.73727733681012575</c:v>
                </c:pt>
                <c:pt idx="438">
                  <c:v>0.70710678118654746</c:v>
                </c:pt>
                <c:pt idx="439">
                  <c:v>0.6755902076156608</c:v>
                </c:pt>
                <c:pt idx="440">
                  <c:v>0.6427876096865407</c:v>
                </c:pt>
                <c:pt idx="441">
                  <c:v>0.60876142900872277</c:v>
                </c:pt>
                <c:pt idx="442">
                  <c:v>0.57357643635104616</c:v>
                </c:pt>
                <c:pt idx="443">
                  <c:v>0.53729960834682466</c:v>
                </c:pt>
                <c:pt idx="444">
                  <c:v>0.49999999999999861</c:v>
                </c:pt>
                <c:pt idx="445">
                  <c:v>0.46174861323503336</c:v>
                </c:pt>
                <c:pt idx="446">
                  <c:v>0.42261826174069972</c:v>
                </c:pt>
                <c:pt idx="447">
                  <c:v>0.38268343236509089</c:v>
                </c:pt>
                <c:pt idx="448">
                  <c:v>0.34202014332567077</c:v>
                </c:pt>
                <c:pt idx="449">
                  <c:v>0.30070579950427268</c:v>
                </c:pt>
                <c:pt idx="450">
                  <c:v>0.25881904510252124</c:v>
                </c:pt>
                <c:pt idx="451">
                  <c:v>0.21643961393810426</c:v>
                </c:pt>
                <c:pt idx="452">
                  <c:v>0.17364817766693269</c:v>
                </c:pt>
                <c:pt idx="453">
                  <c:v>0.13052619222005488</c:v>
                </c:pt>
                <c:pt idx="454">
                  <c:v>8.715574274765886E-2</c:v>
                </c:pt>
                <c:pt idx="455">
                  <c:v>4.3619387365337631E-2</c:v>
                </c:pt>
                <c:pt idx="456">
                  <c:v>-9.8001034370964746E-16</c:v>
                </c:pt>
                <c:pt idx="457">
                  <c:v>-4.3619387365336042E-2</c:v>
                </c:pt>
                <c:pt idx="458">
                  <c:v>-8.7155742747657278E-2</c:v>
                </c:pt>
                <c:pt idx="459">
                  <c:v>-0.13052619222004977</c:v>
                </c:pt>
                <c:pt idx="460">
                  <c:v>-0.17364817766693111</c:v>
                </c:pt>
                <c:pt idx="461">
                  <c:v>-0.21643961393810271</c:v>
                </c:pt>
                <c:pt idx="462">
                  <c:v>-0.25881904510251968</c:v>
                </c:pt>
                <c:pt idx="463">
                  <c:v>-0.30070579950427118</c:v>
                </c:pt>
                <c:pt idx="464">
                  <c:v>-0.34202014332566594</c:v>
                </c:pt>
                <c:pt idx="465">
                  <c:v>-0.38268343236508945</c:v>
                </c:pt>
                <c:pt idx="466">
                  <c:v>-0.42261826174069828</c:v>
                </c:pt>
                <c:pt idx="467">
                  <c:v>-0.46174861323503191</c:v>
                </c:pt>
                <c:pt idx="468">
                  <c:v>-0.50000000000000033</c:v>
                </c:pt>
                <c:pt idx="469">
                  <c:v>-0.53729960834682333</c:v>
                </c:pt>
                <c:pt idx="470">
                  <c:v>-0.57357643635104483</c:v>
                </c:pt>
                <c:pt idx="471">
                  <c:v>-0.60876142900872154</c:v>
                </c:pt>
                <c:pt idx="472">
                  <c:v>-0.64278760968653947</c:v>
                </c:pt>
                <c:pt idx="473">
                  <c:v>-0.67559020761565969</c:v>
                </c:pt>
                <c:pt idx="474">
                  <c:v>-0.70710678118654635</c:v>
                </c:pt>
                <c:pt idx="475">
                  <c:v>-0.7372773368101222</c:v>
                </c:pt>
                <c:pt idx="476">
                  <c:v>-0.76604444311897801</c:v>
                </c:pt>
                <c:pt idx="477">
                  <c:v>-0.79335334029123461</c:v>
                </c:pt>
                <c:pt idx="478">
                  <c:v>-0.81915204428899069</c:v>
                </c:pt>
                <c:pt idx="479">
                  <c:v>-0.84339144581288417</c:v>
                </c:pt>
                <c:pt idx="480">
                  <c:v>-0.86602540378443849</c:v>
                </c:pt>
                <c:pt idx="481">
                  <c:v>-0.88701083317822116</c:v>
                </c:pt>
                <c:pt idx="482">
                  <c:v>-0.9063077870366506</c:v>
                </c:pt>
                <c:pt idx="483">
                  <c:v>-0.92387953251128696</c:v>
                </c:pt>
                <c:pt idx="484">
                  <c:v>-0.93969262078590821</c:v>
                </c:pt>
                <c:pt idx="485">
                  <c:v>-0.95371695074822649</c:v>
                </c:pt>
                <c:pt idx="486">
                  <c:v>-0.96592582628906765</c:v>
                </c:pt>
                <c:pt idx="487">
                  <c:v>-0.97629600711993347</c:v>
                </c:pt>
                <c:pt idx="488">
                  <c:v>-0.98480775301220791</c:v>
                </c:pt>
                <c:pt idx="489">
                  <c:v>-0.99144486137381016</c:v>
                </c:pt>
                <c:pt idx="490">
                  <c:v>-0.99619469809174532</c:v>
                </c:pt>
                <c:pt idx="491">
                  <c:v>-0.99904822158185758</c:v>
                </c:pt>
                <c:pt idx="492">
                  <c:v>-1</c:v>
                </c:pt>
                <c:pt idx="493">
                  <c:v>-0.9990482215818578</c:v>
                </c:pt>
                <c:pt idx="494">
                  <c:v>-0.99619469809174543</c:v>
                </c:pt>
                <c:pt idx="495">
                  <c:v>-0.99144486137381038</c:v>
                </c:pt>
                <c:pt idx="496">
                  <c:v>-0.98480775301220824</c:v>
                </c:pt>
                <c:pt idx="497">
                  <c:v>-0.97629600711993381</c:v>
                </c:pt>
                <c:pt idx="498">
                  <c:v>-0.96592582628906809</c:v>
                </c:pt>
                <c:pt idx="499">
                  <c:v>-0.95371695074822704</c:v>
                </c:pt>
                <c:pt idx="500">
                  <c:v>-0.93969262078590887</c:v>
                </c:pt>
                <c:pt idx="501">
                  <c:v>-0.92387953251128763</c:v>
                </c:pt>
                <c:pt idx="502">
                  <c:v>-0.90630778703665127</c:v>
                </c:pt>
                <c:pt idx="503">
                  <c:v>-0.88701083317822194</c:v>
                </c:pt>
                <c:pt idx="504">
                  <c:v>-0.86602540378443937</c:v>
                </c:pt>
                <c:pt idx="505">
                  <c:v>-0.84339144581288694</c:v>
                </c:pt>
                <c:pt idx="506">
                  <c:v>-0.81915204428899169</c:v>
                </c:pt>
                <c:pt idx="507">
                  <c:v>-0.79335334029123561</c:v>
                </c:pt>
                <c:pt idx="508">
                  <c:v>-0.76604444311897912</c:v>
                </c:pt>
                <c:pt idx="509">
                  <c:v>-0.73727733681012342</c:v>
                </c:pt>
                <c:pt idx="510">
                  <c:v>-0.70710678118654757</c:v>
                </c:pt>
                <c:pt idx="511">
                  <c:v>-0.67559020761566091</c:v>
                </c:pt>
                <c:pt idx="512">
                  <c:v>-0.64278760968654081</c:v>
                </c:pt>
                <c:pt idx="513">
                  <c:v>-0.60876142900872288</c:v>
                </c:pt>
                <c:pt idx="514">
                  <c:v>-0.57357643635104916</c:v>
                </c:pt>
                <c:pt idx="515">
                  <c:v>-0.53729960834682478</c:v>
                </c:pt>
                <c:pt idx="516">
                  <c:v>-0.50000000000000178</c:v>
                </c:pt>
                <c:pt idx="517">
                  <c:v>-0.46174861323503347</c:v>
                </c:pt>
                <c:pt idx="518">
                  <c:v>-0.42261826174069983</c:v>
                </c:pt>
                <c:pt idx="519">
                  <c:v>-0.382683432365091</c:v>
                </c:pt>
                <c:pt idx="520">
                  <c:v>-0.34202014332566755</c:v>
                </c:pt>
                <c:pt idx="521">
                  <c:v>-0.30070579950427279</c:v>
                </c:pt>
                <c:pt idx="522">
                  <c:v>-0.25881904510252135</c:v>
                </c:pt>
                <c:pt idx="523">
                  <c:v>-0.2164396139381044</c:v>
                </c:pt>
                <c:pt idx="524">
                  <c:v>-0.1736481776669328</c:v>
                </c:pt>
                <c:pt idx="525">
                  <c:v>-0.13052619222005499</c:v>
                </c:pt>
                <c:pt idx="526">
                  <c:v>-8.7155742747662523E-2</c:v>
                </c:pt>
                <c:pt idx="527">
                  <c:v>-4.3619387365337756E-2</c:v>
                </c:pt>
                <c:pt idx="528">
                  <c:v>8.5749549821878546E-16</c:v>
                </c:pt>
                <c:pt idx="529">
                  <c:v>4.3619387365335917E-2</c:v>
                </c:pt>
                <c:pt idx="530">
                  <c:v>8.7155742747657153E-2</c:v>
                </c:pt>
                <c:pt idx="531">
                  <c:v>0.13052619222005318</c:v>
                </c:pt>
                <c:pt idx="532">
                  <c:v>0.173648177666931</c:v>
                </c:pt>
                <c:pt idx="533">
                  <c:v>0.2164396139381026</c:v>
                </c:pt>
                <c:pt idx="534">
                  <c:v>0.25881904510251957</c:v>
                </c:pt>
                <c:pt idx="535">
                  <c:v>0.30070579950427107</c:v>
                </c:pt>
                <c:pt idx="536">
                  <c:v>0.34202014332566583</c:v>
                </c:pt>
                <c:pt idx="537">
                  <c:v>0.38268343236508606</c:v>
                </c:pt>
                <c:pt idx="538">
                  <c:v>0.42261826174069494</c:v>
                </c:pt>
                <c:pt idx="539">
                  <c:v>0.46174861323503497</c:v>
                </c:pt>
                <c:pt idx="540">
                  <c:v>0.50000000000000022</c:v>
                </c:pt>
                <c:pt idx="541">
                  <c:v>0.53729960834682322</c:v>
                </c:pt>
                <c:pt idx="542">
                  <c:v>0.57357643635104472</c:v>
                </c:pt>
                <c:pt idx="543">
                  <c:v>0.60876142900872143</c:v>
                </c:pt>
                <c:pt idx="544">
                  <c:v>0.64278760968653936</c:v>
                </c:pt>
                <c:pt idx="545">
                  <c:v>0.67559020761565958</c:v>
                </c:pt>
                <c:pt idx="546">
                  <c:v>0.70710678118654624</c:v>
                </c:pt>
                <c:pt idx="547">
                  <c:v>0.7372773368101222</c:v>
                </c:pt>
                <c:pt idx="548">
                  <c:v>0.76604444311897568</c:v>
                </c:pt>
                <c:pt idx="549">
                  <c:v>0.79335334029123228</c:v>
                </c:pt>
                <c:pt idx="550">
                  <c:v>0.81915204428899269</c:v>
                </c:pt>
                <c:pt idx="551">
                  <c:v>0.84339144581288605</c:v>
                </c:pt>
                <c:pt idx="552">
                  <c:v>0.86602540378443849</c:v>
                </c:pt>
                <c:pt idx="553">
                  <c:v>0.88701083317822105</c:v>
                </c:pt>
                <c:pt idx="554">
                  <c:v>0.90630778703664905</c:v>
                </c:pt>
                <c:pt idx="555">
                  <c:v>0.92387953251128685</c:v>
                </c:pt>
                <c:pt idx="556">
                  <c:v>0.93969262078590821</c:v>
                </c:pt>
                <c:pt idx="557">
                  <c:v>0.95371695074822649</c:v>
                </c:pt>
                <c:pt idx="558">
                  <c:v>0.96592582628906765</c:v>
                </c:pt>
                <c:pt idx="559">
                  <c:v>0.97629600711993259</c:v>
                </c:pt>
                <c:pt idx="560">
                  <c:v>0.98480775301220858</c:v>
                </c:pt>
                <c:pt idx="561">
                  <c:v>0.9914448613738106</c:v>
                </c:pt>
                <c:pt idx="562">
                  <c:v>0.99619469809174566</c:v>
                </c:pt>
                <c:pt idx="563">
                  <c:v>0.9990482215818578</c:v>
                </c:pt>
                <c:pt idx="564">
                  <c:v>1</c:v>
                </c:pt>
                <c:pt idx="565">
                  <c:v>0.9990482215818578</c:v>
                </c:pt>
                <c:pt idx="566">
                  <c:v>0.99619469809174577</c:v>
                </c:pt>
                <c:pt idx="567">
                  <c:v>0.99144486137381049</c:v>
                </c:pt>
                <c:pt idx="568">
                  <c:v>0.98480775301220824</c:v>
                </c:pt>
                <c:pt idx="569">
                  <c:v>0.97629600711993381</c:v>
                </c:pt>
                <c:pt idx="570">
                  <c:v>0.96592582628906909</c:v>
                </c:pt>
                <c:pt idx="571">
                  <c:v>0.95371695074822593</c:v>
                </c:pt>
                <c:pt idx="572">
                  <c:v>0.93969262078590765</c:v>
                </c:pt>
                <c:pt idx="573">
                  <c:v>0.92387953251128629</c:v>
                </c:pt>
                <c:pt idx="574">
                  <c:v>0.90630778703664983</c:v>
                </c:pt>
                <c:pt idx="575">
                  <c:v>0.88701083317822205</c:v>
                </c:pt>
                <c:pt idx="576">
                  <c:v>0.86602540378443948</c:v>
                </c:pt>
                <c:pt idx="577">
                  <c:v>0.84339144581288705</c:v>
                </c:pt>
                <c:pt idx="578">
                  <c:v>0.8191520442889938</c:v>
                </c:pt>
                <c:pt idx="579">
                  <c:v>0.79335334029123572</c:v>
                </c:pt>
                <c:pt idx="580">
                  <c:v>0.76604444311897923</c:v>
                </c:pt>
                <c:pt idx="581">
                  <c:v>0.73727733681012586</c:v>
                </c:pt>
                <c:pt idx="582">
                  <c:v>0.70710678118654757</c:v>
                </c:pt>
                <c:pt idx="583">
                  <c:v>0.67559020761565836</c:v>
                </c:pt>
                <c:pt idx="584">
                  <c:v>0.64278760968653814</c:v>
                </c:pt>
                <c:pt idx="585">
                  <c:v>0.6087614290087201</c:v>
                </c:pt>
                <c:pt idx="586">
                  <c:v>0.57357643635104638</c:v>
                </c:pt>
                <c:pt idx="587">
                  <c:v>0.53729960834682489</c:v>
                </c:pt>
                <c:pt idx="588">
                  <c:v>0.50000000000000189</c:v>
                </c:pt>
                <c:pt idx="589">
                  <c:v>0.46174861323503674</c:v>
                </c:pt>
                <c:pt idx="590">
                  <c:v>0.42261826174070316</c:v>
                </c:pt>
                <c:pt idx="591">
                  <c:v>0.38268343236509111</c:v>
                </c:pt>
                <c:pt idx="592">
                  <c:v>0.34202014332567099</c:v>
                </c:pt>
                <c:pt idx="593">
                  <c:v>0.30070579950427295</c:v>
                </c:pt>
                <c:pt idx="594">
                  <c:v>0.25881904510252146</c:v>
                </c:pt>
                <c:pt idx="595">
                  <c:v>0.21643961393810104</c:v>
                </c:pt>
                <c:pt idx="596">
                  <c:v>0.17364817766692942</c:v>
                </c:pt>
                <c:pt idx="597">
                  <c:v>0.1305261922200516</c:v>
                </c:pt>
                <c:pt idx="598">
                  <c:v>8.715574274765911E-2</c:v>
                </c:pt>
                <c:pt idx="599">
                  <c:v>4.3619387365337874E-2</c:v>
                </c:pt>
                <c:pt idx="600">
                  <c:v>2.8177330260725775E-15</c:v>
                </c:pt>
                <c:pt idx="601">
                  <c:v>-4.3619387365332246E-2</c:v>
                </c:pt>
                <c:pt idx="602">
                  <c:v>-8.7155742747657028E-2</c:v>
                </c:pt>
                <c:pt idx="603">
                  <c:v>-0.13052619222004952</c:v>
                </c:pt>
                <c:pt idx="604">
                  <c:v>-0.17364817766693086</c:v>
                </c:pt>
                <c:pt idx="605">
                  <c:v>-0.21643961393810249</c:v>
                </c:pt>
                <c:pt idx="606">
                  <c:v>-0.25881904510251946</c:v>
                </c:pt>
                <c:pt idx="607">
                  <c:v>-0.30070579950427434</c:v>
                </c:pt>
                <c:pt idx="608">
                  <c:v>-0.34202014332566905</c:v>
                </c:pt>
                <c:pt idx="609">
                  <c:v>-0.38268343236508923</c:v>
                </c:pt>
                <c:pt idx="610">
                  <c:v>-0.42261826174069805</c:v>
                </c:pt>
                <c:pt idx="611">
                  <c:v>-0.46174861323503175</c:v>
                </c:pt>
                <c:pt idx="612">
                  <c:v>-0.499999999999997</c:v>
                </c:pt>
                <c:pt idx="613">
                  <c:v>-0.53729960834682011</c:v>
                </c:pt>
                <c:pt idx="614">
                  <c:v>-0.57357643635104461</c:v>
                </c:pt>
                <c:pt idx="615">
                  <c:v>-0.60876142900872132</c:v>
                </c:pt>
                <c:pt idx="616">
                  <c:v>-0.64278760968653925</c:v>
                </c:pt>
                <c:pt idx="617">
                  <c:v>-0.67559020761565947</c:v>
                </c:pt>
                <c:pt idx="618">
                  <c:v>-0.70710678118654613</c:v>
                </c:pt>
                <c:pt idx="619">
                  <c:v>-0.73727733681012453</c:v>
                </c:pt>
                <c:pt idx="620">
                  <c:v>-0.7660444431189779</c:v>
                </c:pt>
                <c:pt idx="621">
                  <c:v>-0.79335334029123439</c:v>
                </c:pt>
                <c:pt idx="622">
                  <c:v>-0.81915204428899058</c:v>
                </c:pt>
                <c:pt idx="623">
                  <c:v>-0.84339144581288406</c:v>
                </c:pt>
                <c:pt idx="624">
                  <c:v>-0.8660254037844366</c:v>
                </c:pt>
                <c:pt idx="625">
                  <c:v>-0.88701083317821938</c:v>
                </c:pt>
                <c:pt idx="626">
                  <c:v>-0.90630778703665049</c:v>
                </c:pt>
                <c:pt idx="627">
                  <c:v>-0.92387953251128685</c:v>
                </c:pt>
                <c:pt idx="628">
                  <c:v>-0.93969262078590809</c:v>
                </c:pt>
                <c:pt idx="629">
                  <c:v>-0.95371695074822638</c:v>
                </c:pt>
                <c:pt idx="630">
                  <c:v>-0.96592582628906853</c:v>
                </c:pt>
                <c:pt idx="631">
                  <c:v>-0.97629600711993336</c:v>
                </c:pt>
                <c:pt idx="632">
                  <c:v>-0.98480775301220791</c:v>
                </c:pt>
                <c:pt idx="633">
                  <c:v>-0.99144486137381016</c:v>
                </c:pt>
                <c:pt idx="634">
                  <c:v>-0.99619469809174532</c:v>
                </c:pt>
                <c:pt idx="635">
                  <c:v>-0.99904822158185758</c:v>
                </c:pt>
                <c:pt idx="636">
                  <c:v>-1</c:v>
                </c:pt>
                <c:pt idx="637">
                  <c:v>-0.99904822158185769</c:v>
                </c:pt>
                <c:pt idx="638">
                  <c:v>-0.99619469809174543</c:v>
                </c:pt>
                <c:pt idx="639">
                  <c:v>-0.99144486137381049</c:v>
                </c:pt>
                <c:pt idx="640">
                  <c:v>-0.98480775301220824</c:v>
                </c:pt>
                <c:pt idx="641">
                  <c:v>-0.97629600711993381</c:v>
                </c:pt>
                <c:pt idx="642">
                  <c:v>-0.9659258262890682</c:v>
                </c:pt>
                <c:pt idx="643">
                  <c:v>-0.95371695074822704</c:v>
                </c:pt>
                <c:pt idx="644">
                  <c:v>-0.93969262078590887</c:v>
                </c:pt>
                <c:pt idx="645">
                  <c:v>-0.92387953251128774</c:v>
                </c:pt>
                <c:pt idx="646">
                  <c:v>-0.90630778703665138</c:v>
                </c:pt>
                <c:pt idx="647">
                  <c:v>-0.88701083317822371</c:v>
                </c:pt>
                <c:pt idx="648">
                  <c:v>-0.86602540378443771</c:v>
                </c:pt>
                <c:pt idx="649">
                  <c:v>-0.84339144581288517</c:v>
                </c:pt>
                <c:pt idx="650">
                  <c:v>-0.8191520442889918</c:v>
                </c:pt>
                <c:pt idx="651">
                  <c:v>-0.79335334029123572</c:v>
                </c:pt>
                <c:pt idx="652">
                  <c:v>-0.76604444311897923</c:v>
                </c:pt>
                <c:pt idx="653">
                  <c:v>-0.73727733681012597</c:v>
                </c:pt>
                <c:pt idx="654">
                  <c:v>-0.70710678118654768</c:v>
                </c:pt>
                <c:pt idx="655">
                  <c:v>-0.67559020761566113</c:v>
                </c:pt>
                <c:pt idx="656">
                  <c:v>-0.64278760968654092</c:v>
                </c:pt>
                <c:pt idx="657">
                  <c:v>-0.6087614290087231</c:v>
                </c:pt>
                <c:pt idx="658">
                  <c:v>-0.57357643635104361</c:v>
                </c:pt>
                <c:pt idx="659">
                  <c:v>-0.537299608346822</c:v>
                </c:pt>
                <c:pt idx="660">
                  <c:v>-0.49999999999999895</c:v>
                </c:pt>
                <c:pt idx="661">
                  <c:v>-0.46174861323503369</c:v>
                </c:pt>
                <c:pt idx="662">
                  <c:v>-0.42261826174070005</c:v>
                </c:pt>
                <c:pt idx="663">
                  <c:v>-0.38268343236509123</c:v>
                </c:pt>
                <c:pt idx="664">
                  <c:v>-0.3420201433256711</c:v>
                </c:pt>
                <c:pt idx="665">
                  <c:v>-0.30070579950427645</c:v>
                </c:pt>
                <c:pt idx="666">
                  <c:v>-0.25881904510252157</c:v>
                </c:pt>
                <c:pt idx="667">
                  <c:v>-0.21643961393810462</c:v>
                </c:pt>
                <c:pt idx="668">
                  <c:v>-0.17364817766693305</c:v>
                </c:pt>
                <c:pt idx="669">
                  <c:v>-0.13052619222005171</c:v>
                </c:pt>
                <c:pt idx="670">
                  <c:v>-8.7155742747655696E-2</c:v>
                </c:pt>
                <c:pt idx="671">
                  <c:v>-4.3619387365334453E-2</c:v>
                </c:pt>
                <c:pt idx="672">
                  <c:v>6.1246580723706145E-16</c:v>
                </c:pt>
                <c:pt idx="673">
                  <c:v>4.3619387365335674E-2</c:v>
                </c:pt>
                <c:pt idx="674">
                  <c:v>8.7155742747656917E-2</c:v>
                </c:pt>
                <c:pt idx="675">
                  <c:v>0.13052619222004941</c:v>
                </c:pt>
                <c:pt idx="676">
                  <c:v>0.17364817766692725</c:v>
                </c:pt>
                <c:pt idx="677">
                  <c:v>0.21643961393809888</c:v>
                </c:pt>
                <c:pt idx="678">
                  <c:v>0.25881904510251935</c:v>
                </c:pt>
                <c:pt idx="679">
                  <c:v>0.30070579950427084</c:v>
                </c:pt>
                <c:pt idx="680">
                  <c:v>0.34202014332566893</c:v>
                </c:pt>
                <c:pt idx="681">
                  <c:v>0.38268343236508912</c:v>
                </c:pt>
                <c:pt idx="682">
                  <c:v>0.42261826174070116</c:v>
                </c:pt>
                <c:pt idx="683">
                  <c:v>0.46174861323503474</c:v>
                </c:pt>
                <c:pt idx="684">
                  <c:v>0.5</c:v>
                </c:pt>
                <c:pt idx="685">
                  <c:v>0.537299608346823</c:v>
                </c:pt>
                <c:pt idx="686">
                  <c:v>0.57357643635104461</c:v>
                </c:pt>
                <c:pt idx="687">
                  <c:v>0.60876142900871844</c:v>
                </c:pt>
                <c:pt idx="688">
                  <c:v>0.64278760968653648</c:v>
                </c:pt>
                <c:pt idx="689">
                  <c:v>0.6755902076156568</c:v>
                </c:pt>
                <c:pt idx="690">
                  <c:v>0.70710678118654602</c:v>
                </c:pt>
                <c:pt idx="691">
                  <c:v>0.73727733681012442</c:v>
                </c:pt>
                <c:pt idx="692">
                  <c:v>0.76604444311897779</c:v>
                </c:pt>
                <c:pt idx="693">
                  <c:v>0.79335334029123439</c:v>
                </c:pt>
                <c:pt idx="694">
                  <c:v>0.81915204428899246</c:v>
                </c:pt>
                <c:pt idx="695">
                  <c:v>0.84339144581288583</c:v>
                </c:pt>
                <c:pt idx="696">
                  <c:v>0.86602540378443837</c:v>
                </c:pt>
                <c:pt idx="697">
                  <c:v>0.88701083317822094</c:v>
                </c:pt>
                <c:pt idx="698">
                  <c:v>0.90630778703664894</c:v>
                </c:pt>
                <c:pt idx="699">
                  <c:v>0.92387953251128541</c:v>
                </c:pt>
                <c:pt idx="700">
                  <c:v>0.93969262078590687</c:v>
                </c:pt>
                <c:pt idx="701">
                  <c:v>0.95371695074822638</c:v>
                </c:pt>
                <c:pt idx="702">
                  <c:v>0.96592582628906853</c:v>
                </c:pt>
                <c:pt idx="703">
                  <c:v>0.97629600711993336</c:v>
                </c:pt>
                <c:pt idx="704">
                  <c:v>0.98480775301220791</c:v>
                </c:pt>
                <c:pt idx="705">
                  <c:v>0.99144486137381016</c:v>
                </c:pt>
                <c:pt idx="706">
                  <c:v>0.99619469809174555</c:v>
                </c:pt>
                <c:pt idx="707">
                  <c:v>0.9990482215818578</c:v>
                </c:pt>
                <c:pt idx="708">
                  <c:v>1</c:v>
                </c:pt>
                <c:pt idx="709">
                  <c:v>0.99904822158185791</c:v>
                </c:pt>
                <c:pt idx="710">
                  <c:v>0.99619469809174577</c:v>
                </c:pt>
                <c:pt idx="711">
                  <c:v>0.99144486137381094</c:v>
                </c:pt>
                <c:pt idx="712">
                  <c:v>0.98480775301220891</c:v>
                </c:pt>
                <c:pt idx="713">
                  <c:v>0.97629600711993314</c:v>
                </c:pt>
                <c:pt idx="714">
                  <c:v>0.9659258262890682</c:v>
                </c:pt>
                <c:pt idx="715">
                  <c:v>0.95371695074822715</c:v>
                </c:pt>
                <c:pt idx="716">
                  <c:v>0.93969262078590898</c:v>
                </c:pt>
                <c:pt idx="717">
                  <c:v>0.92387953251128774</c:v>
                </c:pt>
                <c:pt idx="718">
                  <c:v>0.90630778703664994</c:v>
                </c:pt>
                <c:pt idx="719">
                  <c:v>0.88701083317822216</c:v>
                </c:pt>
                <c:pt idx="720">
                  <c:v>0.8660254037844396</c:v>
                </c:pt>
              </c:numCache>
            </c:numRef>
          </c:val>
          <c:smooth val="0"/>
          <c:extLst>
            <c:ext xmlns:c16="http://schemas.microsoft.com/office/drawing/2014/chart" uri="{C3380CC4-5D6E-409C-BE32-E72D297353CC}">
              <c16:uniqueId val="{00000000-6ABB-D34E-B587-6FF6B19139F6}"/>
            </c:ext>
          </c:extLst>
        </c:ser>
        <c:dLbls>
          <c:showLegendKey val="0"/>
          <c:showVal val="0"/>
          <c:showCatName val="0"/>
          <c:showSerName val="0"/>
          <c:showPercent val="0"/>
          <c:showBubbleSize val="0"/>
        </c:dLbls>
        <c:smooth val="0"/>
        <c:axId val="1530775535"/>
        <c:axId val="1530577375"/>
      </c:lineChart>
      <c:catAx>
        <c:axId val="1530775535"/>
        <c:scaling>
          <c:orientation val="minMax"/>
        </c:scaling>
        <c:delete val="1"/>
        <c:axPos val="b"/>
        <c:majorTickMark val="none"/>
        <c:minorTickMark val="none"/>
        <c:tickLblPos val="nextTo"/>
        <c:crossAx val="1530577375"/>
        <c:crosses val="autoZero"/>
        <c:auto val="1"/>
        <c:lblAlgn val="ctr"/>
        <c:lblOffset val="100"/>
        <c:noMultiLvlLbl val="0"/>
      </c:catAx>
      <c:valAx>
        <c:axId val="1530577375"/>
        <c:scaling>
          <c:orientation val="minMax"/>
          <c:max val="1"/>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07755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Sheet1!$AB$2</c:f>
              <c:strCache>
                <c:ptCount val="1"/>
                <c:pt idx="0">
                  <c:v>12+7</c:v>
                </c:pt>
              </c:strCache>
            </c:strRef>
          </c:tx>
          <c:spPr>
            <a:ln w="28575" cap="rnd">
              <a:solidFill>
                <a:schemeClr val="accent1"/>
              </a:solidFill>
              <a:round/>
            </a:ln>
            <a:effectLst/>
          </c:spPr>
          <c:marker>
            <c:symbol val="none"/>
          </c:marker>
          <c:val>
            <c:numRef>
              <c:f>Sheet1!$AB$3:$AB$722</c:f>
              <c:numCache>
                <c:formatCode>General</c:formatCode>
                <c:ptCount val="720"/>
                <c:pt idx="0">
                  <c:v>0.94147379642946349</c:v>
                </c:pt>
                <c:pt idx="1">
                  <c:v>0.95224158312240825</c:v>
                </c:pt>
                <c:pt idx="2">
                  <c:v>0.95586401361550366</c:v>
                </c:pt>
                <c:pt idx="3">
                  <c:v>0.95238673352169023</c:v>
                </c:pt>
                <c:pt idx="4">
                  <c:v>0.94192059195929867</c:v>
                </c:pt>
                <c:pt idx="5">
                  <c:v>0.92464015567419666</c:v>
                </c:pt>
                <c:pt idx="6">
                  <c:v>0.90078157300813477</c:v>
                </c:pt>
                <c:pt idx="7">
                  <c:v>0.87063981194963058</c:v>
                </c:pt>
                <c:pt idx="8">
                  <c:v>0.83456530317942912</c:v>
                </c:pt>
                <c:pt idx="9">
                  <c:v>0.79296002535717003</c:v>
                </c:pt>
                <c:pt idx="10">
                  <c:v>0.74627307582066105</c:v>
                </c:pt>
                <c:pt idx="11">
                  <c:v>0.69499577531987744</c:v>
                </c:pt>
                <c:pt idx="12">
                  <c:v>0.63965636032547191</c:v>
                </c:pt>
                <c:pt idx="13">
                  <c:v>0.58081432078299322</c:v>
                </c:pt>
                <c:pt idx="14">
                  <c:v>0.51905444488242758</c:v>
                </c:pt>
                <c:pt idx="15">
                  <c:v>0.45498063543827166</c:v>
                </c:pt>
                <c:pt idx="16">
                  <c:v>0.38920956479563684</c:v>
                </c:pt>
                <c:pt idx="17">
                  <c:v>0.3223642367681665</c:v>
                </c:pt>
                <c:pt idx="18">
                  <c:v>0.25506752495702223</c:v>
                </c:pt>
                <c:pt idx="19">
                  <c:v>0.18793575688830694</c:v>
                </c:pt>
                <c:pt idx="20">
                  <c:v>0.12157241273869723</c:v>
                </c:pt>
                <c:pt idx="21">
                  <c:v>5.6562006003688936E-2</c:v>
                </c:pt>
                <c:pt idx="22">
                  <c:v>-6.5357886841754809E-3</c:v>
                </c:pt>
                <c:pt idx="23">
                  <c:v>-6.7191698234336683E-2</c:v>
                </c:pt>
                <c:pt idx="24">
                  <c:v>-0.12491204545210027</c:v>
                </c:pt>
                <c:pt idx="25">
                  <c:v>-0.17924352041186725</c:v>
                </c:pt>
                <c:pt idx="26">
                  <c:v>-0.22977747895152698</c:v>
                </c:pt>
                <c:pt idx="27">
                  <c:v>-0.27615372368495361</c:v>
                </c:pt>
                <c:pt idx="28">
                  <c:v>-0.3180637287040684</c:v>
                </c:pt>
                <c:pt idx="29">
                  <c:v>-0.35525327533217538</c:v>
                </c:pt>
                <c:pt idx="30">
                  <c:v>-0.38752447282806757</c:v>
                </c:pt>
                <c:pt idx="31">
                  <c:v>-0.4147371447537978</c:v>
                </c:pt>
                <c:pt idx="32">
                  <c:v>-0.43680956873307614</c:v>
                </c:pt>
                <c:pt idx="33">
                  <c:v>-0.45371856446490866</c:v>
                </c:pt>
                <c:pt idx="34">
                  <c:v>-0.4654989320399423</c:v>
                </c:pt>
                <c:pt idx="35">
                  <c:v>-0.47224224975614171</c:v>
                </c:pt>
                <c:pt idx="36">
                  <c:v>-0.47409504766750643</c:v>
                </c:pt>
                <c:pt idx="37">
                  <c:v>-0.47125637994729563</c:v>
                </c:pt>
                <c:pt idx="38">
                  <c:v>-0.46397482573068966</c:v>
                </c:pt>
                <c:pt idx="39">
                  <c:v>-0.45254495434878261</c:v>
                </c:pt>
                <c:pt idx="40">
                  <c:v>-0.43730329670795626</c:v>
                </c:pt>
                <c:pt idx="41">
                  <c:v>-0.4186238699420477</c:v>
                </c:pt>
                <c:pt idx="42">
                  <c:v>-0.39691330731064228</c:v>
                </c:pt>
                <c:pt idx="43">
                  <c:v>-0.3726056495822917</c:v>
                </c:pt>
                <c:pt idx="44">
                  <c:v>-0.34615685778006322</c:v>
                </c:pt>
                <c:pt idx="45">
                  <c:v>-0.31803911013888198</c:v>
                </c:pt>
                <c:pt idx="46">
                  <c:v>-0.2887349483974227</c:v>
                </c:pt>
                <c:pt idx="47">
                  <c:v>-0.25873134009726451</c:v>
                </c:pt>
                <c:pt idx="48">
                  <c:v>-0.22851372437201534</c:v>
                </c:pt>
                <c:pt idx="49">
                  <c:v>-0.19856010877070837</c:v>
                </c:pt>
                <c:pt idx="50">
                  <c:v>-0.16933528397271203</c:v>
                </c:pt>
                <c:pt idx="51">
                  <c:v>-0.14128522182371339</c:v>
                </c:pt>
                <c:pt idx="52">
                  <c:v>-0.11483171997015462</c:v>
                </c:pt>
                <c:pt idx="53">
                  <c:v>-9.0367353516946247E-2</c:v>
                </c:pt>
                <c:pt idx="54">
                  <c:v>-6.8250790612184697E-2</c:v>
                </c:pt>
                <c:pt idx="55">
                  <c:v>-4.8802524712092288E-2</c:v>
                </c:pt>
                <c:pt idx="56">
                  <c:v>-3.2301071545602356E-2</c:v>
                </c:pt>
                <c:pt idx="57">
                  <c:v>-1.8979673533381647E-2</c:v>
                </c:pt>
                <c:pt idx="58">
                  <c:v>-9.0235486789699837E-3</c:v>
                </c:pt>
                <c:pt idx="59">
                  <c:v>-2.567714803641985E-3</c:v>
                </c:pt>
                <c:pt idx="60">
                  <c:v>3.0458649045211894E-4</c:v>
                </c:pt>
                <c:pt idx="61">
                  <c:v>-4.371514994526704E-4</c:v>
                </c:pt>
                <c:pt idx="62">
                  <c:v>-4.7703699306659852E-3</c:v>
                </c:pt>
                <c:pt idx="63">
                  <c:v>-1.261974541238986E-2</c:v>
                </c:pt>
                <c:pt idx="64">
                  <c:v>-2.3858119147858903E-2</c:v>
                </c:pt>
                <c:pt idx="65">
                  <c:v>-3.830804365386975E-2</c:v>
                </c:pt>
                <c:pt idx="66">
                  <c:v>-5.5743929538746684E-2</c:v>
                </c:pt>
                <c:pt idx="67">
                  <c:v>-7.5894768062315543E-2</c:v>
                </c:pt>
                <c:pt idx="68">
                  <c:v>-9.8447398712789846E-2</c:v>
                </c:pt>
                <c:pt idx="69">
                  <c:v>-0.12305028488734698</c:v>
                </c:pt>
                <c:pt idx="70">
                  <c:v>-0.14931775502364666</c:v>
                </c:pt>
                <c:pt idx="71">
                  <c:v>-0.17683466126211542</c:v>
                </c:pt>
                <c:pt idx="72">
                  <c:v>-0.20516140298185168</c:v>
                </c:pt>
                <c:pt idx="73">
                  <c:v>-0.23383925839895064</c:v>
                </c:pt>
                <c:pt idx="74">
                  <c:v>-0.26239596389109188</c:v>
                </c:pt>
                <c:pt idx="75">
                  <c:v>-0.29035147785547</c:v>
                </c:pt>
                <c:pt idx="76">
                  <c:v>-0.31722386375042894</c:v>
                </c:pt>
                <c:pt idx="77">
                  <c:v>-0.34253522553868443</c:v>
                </c:pt>
                <c:pt idx="78">
                  <c:v>-0.36581762805782353</c:v>
                </c:pt>
                <c:pt idx="79">
                  <c:v>-0.38661893490004884</c:v>
                </c:pt>
                <c:pt idx="80">
                  <c:v>-0.40450849718747339</c:v>
                </c:pt>
                <c:pt idx="81">
                  <c:v>-0.41908262817345737</c:v>
                </c:pt>
                <c:pt idx="82">
                  <c:v>-0.42996980086770198</c:v>
                </c:pt>
                <c:pt idx="83">
                  <c:v>-0.43683550884872258</c:v>
                </c:pt>
                <c:pt idx="84">
                  <c:v>-0.43938673405953643</c:v>
                </c:pt>
                <c:pt idx="85">
                  <c:v>-0.43737596964140618</c:v>
                </c:pt>
                <c:pt idx="86">
                  <c:v>-0.43060475069982829</c:v>
                </c:pt>
                <c:pt idx="87">
                  <c:v>-0.41892665126362344</c:v>
                </c:pt>
                <c:pt idx="88">
                  <c:v>-0.40224971153343786</c:v>
                </c:pt>
                <c:pt idx="89">
                  <c:v>-0.38053826575618427</c:v>
                </c:pt>
                <c:pt idx="90">
                  <c:v>-0.35381414763863162</c:v>
                </c:pt>
                <c:pt idx="91">
                  <c:v>-0.32215725705440301</c:v>
                </c:pt>
                <c:pt idx="92">
                  <c:v>-0.28570547882900266</c:v>
                </c:pt>
                <c:pt idx="93">
                  <c:v>-0.2446539515300602</c:v>
                </c:pt>
                <c:pt idx="94">
                  <c:v>-0.19925369136627369</c:v>
                </c:pt>
                <c:pt idx="95">
                  <c:v>-0.14980958342980288</c:v>
                </c:pt>
                <c:pt idx="96">
                  <c:v>-9.667775952464458E-2</c:v>
                </c:pt>
                <c:pt idx="97">
                  <c:v>-4.0262388630828871E-2</c:v>
                </c:pt>
                <c:pt idx="98">
                  <c:v>1.8988087413844834E-2</c:v>
                </c:pt>
                <c:pt idx="99">
                  <c:v>8.0585234248264193E-2</c:v>
                </c:pt>
                <c:pt idx="100">
                  <c:v>0.14400537680336087</c:v>
                </c:pt>
                <c:pt idx="101">
                  <c:v>0.20869477277310722</c:v>
                </c:pt>
                <c:pt idx="102">
                  <c:v>0.27407515316358211</c:v>
                </c:pt>
                <c:pt idx="103">
                  <c:v>0.33954957118023132</c:v>
                </c:pt>
                <c:pt idx="104">
                  <c:v>0.40450849718747323</c:v>
                </c:pt>
                <c:pt idx="105">
                  <c:v>0.46833609462419856</c:v>
                </c:pt>
                <c:pt idx="106">
                  <c:v>0.53041660961534465</c:v>
                </c:pt>
                <c:pt idx="107">
                  <c:v>0.59014080560771742</c:v>
                </c:pt>
                <c:pt idx="108">
                  <c:v>0.64691237369357746</c:v>
                </c:pt>
                <c:pt idx="109">
                  <c:v>0.70015424937619386</c:v>
                </c:pt>
                <c:pt idx="110">
                  <c:v>0.74931476737728642</c:v>
                </c:pt>
                <c:pt idx="111">
                  <c:v>0.79387358767832206</c:v>
                </c:pt>
                <c:pt idx="112">
                  <c:v>0.83334732830934133</c:v>
                </c:pt>
                <c:pt idx="113">
                  <c:v>0.86729484342560204</c:v>
                </c:pt>
                <c:pt idx="114">
                  <c:v>0.89532208891130549</c:v>
                </c:pt>
                <c:pt idx="115">
                  <c:v>0.91708652208127317</c:v>
                </c:pt>
                <c:pt idx="116">
                  <c:v>0.93230098696887698</c:v>
                </c:pt>
                <c:pt idx="117">
                  <c:v>0.94073704213858889</c:v>
                </c:pt>
                <c:pt idx="118">
                  <c:v>0.94222769388522787</c:v>
                </c:pt>
                <c:pt idx="119">
                  <c:v>0.9366695040151195</c:v>
                </c:pt>
                <c:pt idx="120">
                  <c:v>0.92402404807821314</c:v>
                </c:pt>
                <c:pt idx="121">
                  <c:v>0.90431870686229643</c:v>
                </c:pt>
                <c:pt idx="122">
                  <c:v>0.87764678109538874</c:v>
                </c:pt>
                <c:pt idx="123">
                  <c:v>0.84416692655263903</c:v>
                </c:pt>
                <c:pt idx="124">
                  <c:v>0.80410191405079956</c:v>
                </c:pt>
                <c:pt idx="125">
                  <c:v>0.75773672605731135</c:v>
                </c:pt>
                <c:pt idx="126">
                  <c:v>0.70541600876349797</c:v>
                </c:pt>
                <c:pt idx="127">
                  <c:v>0.64754090539472697</c:v>
                </c:pt>
                <c:pt idx="128">
                  <c:v>0.58456530317942934</c:v>
                </c:pt>
                <c:pt idx="129">
                  <c:v>0.51699153270114051</c:v>
                </c:pt>
                <c:pt idx="130">
                  <c:v>0.44536556424463725</c:v>
                </c:pt>
                <c:pt idx="131">
                  <c:v>0.37027175115478628</c:v>
                </c:pt>
                <c:pt idx="132">
                  <c:v>0.29232717509597306</c:v>
                </c:pt>
                <c:pt idx="133">
                  <c:v>0.2121756523779324</c:v>
                </c:pt>
                <c:pt idx="134">
                  <c:v>0.13048146415394202</c:v>
                </c:pt>
                <c:pt idx="135">
                  <c:v>4.7922876260113434E-2</c:v>
                </c:pt>
                <c:pt idx="136">
                  <c:v>-3.4814483282575429E-2</c:v>
                </c:pt>
                <c:pt idx="137">
                  <c:v>-0.11704431956281647</c:v>
                </c:pt>
                <c:pt idx="138">
                  <c:v>-0.19808636856130146</c:v>
                </c:pt>
                <c:pt idx="139">
                  <c:v>-0.27727302710270507</c:v>
                </c:pt>
                <c:pt idx="140">
                  <c:v>-0.35395584540888037</c:v>
                </c:pt>
                <c:pt idx="141">
                  <c:v>-0.4275118141853651</c:v>
                </c:pt>
                <c:pt idx="142">
                  <c:v>-0.4973493804080068</c:v>
                </c:pt>
                <c:pt idx="143">
                  <c:v>-0.56291412892124149</c:v>
                </c:pt>
                <c:pt idx="144">
                  <c:v>-0.62369407058201221</c:v>
                </c:pt>
                <c:pt idx="145">
                  <c:v>-0.67922448194395268</c:v>
                </c:pt>
                <c:pt idx="146">
                  <c:v>-0.72909224632881386</c:v>
                </c:pt>
                <c:pt idx="147">
                  <c:v>-0.77293965152324695</c:v>
                </c:pt>
                <c:pt idx="148">
                  <c:v>-0.81046760521017203</c:v>
                </c:pt>
                <c:pt idx="149">
                  <c:v>-0.84143823553101371</c:v>
                </c:pt>
                <c:pt idx="150">
                  <c:v>-0.86567685080958534</c:v>
                </c:pt>
                <c:pt idx="151">
                  <c:v>-0.88307323937799653</c:v>
                </c:pt>
                <c:pt idx="152">
                  <c:v>-0.89358229755437657</c:v>
                </c:pt>
                <c:pt idx="153">
                  <c:v>-0.8972239810540199</c:v>
                </c:pt>
                <c:pt idx="154">
                  <c:v>-0.8940825823909978</c:v>
                </c:pt>
                <c:pt idx="155">
                  <c:v>-0.88430534406714978</c:v>
                </c:pt>
                <c:pt idx="156">
                  <c:v>-0.86810042447086733</c:v>
                </c:pt>
                <c:pt idx="157">
                  <c:v>-0.84573424034179689</c:v>
                </c:pt>
                <c:pt idx="158">
                  <c:v>-0.817528216323963</c:v>
                </c:pt>
                <c:pt idx="159">
                  <c:v>-0.78385497845665086</c:v>
                </c:pt>
                <c:pt idx="160">
                  <c:v>-0.74513403437078596</c:v>
                </c:pt>
                <c:pt idx="161">
                  <c:v>-0.70182698840446467</c:v>
                </c:pt>
                <c:pt idx="162">
                  <c:v>-0.65443234476566969</c:v>
                </c:pt>
                <c:pt idx="163">
                  <c:v>-0.60347995619980854</c:v>
                </c:pt>
                <c:pt idx="164">
                  <c:v>-0.54952517931796308</c:v>
                </c:pt>
                <c:pt idx="165">
                  <c:v>-0.49314280076861516</c:v>
                </c:pt>
                <c:pt idx="166">
                  <c:v>-0.4349208007587918</c:v>
                </c:pt>
                <c:pt idx="167">
                  <c:v>-0.37545402202521755</c:v>
                </c:pt>
                <c:pt idx="168">
                  <c:v>-0.31533781320548093</c:v>
                </c:pt>
                <c:pt idx="169">
                  <c:v>-0.25516171565466217</c:v>
                </c:pt>
                <c:pt idx="170">
                  <c:v>-0.195503262094184</c:v>
                </c:pt>
                <c:pt idx="171">
                  <c:v>-0.13692195407452579</c:v>
                </c:pt>
                <c:pt idx="172">
                  <c:v>-7.995348309809247E-2</c:v>
                </c:pt>
                <c:pt idx="173">
                  <c:v>-2.510425740692096E-2</c:v>
                </c:pt>
                <c:pt idx="174">
                  <c:v>2.715370707608733E-2</c:v>
                </c:pt>
                <c:pt idx="175">
                  <c:v>7.6387477315128238E-2</c:v>
                </c:pt>
                <c:pt idx="176">
                  <c:v>0.1222074256418717</c:v>
                </c:pt>
                <c:pt idx="177">
                  <c:v>0.16427093982876612</c:v>
                </c:pt>
                <c:pt idx="178">
                  <c:v>0.20228558219137899</c:v>
                </c:pt>
                <c:pt idx="179">
                  <c:v>0.23601166532616219</c:v>
                </c:pt>
                <c:pt idx="180">
                  <c:v>0.26526421860705451</c:v>
                </c:pt>
                <c:pt idx="181">
                  <c:v>0.28991432635601699</c:v>
                </c:pt>
                <c:pt idx="182">
                  <c:v>0.30988982559425232</c:v>
                </c:pt>
                <c:pt idx="183">
                  <c:v>0.3251753583954401</c:v>
                </c:pt>
                <c:pt idx="184">
                  <c:v>0.33581178102146725</c:v>
                </c:pt>
                <c:pt idx="185">
                  <c:v>0.34189493914614522</c:v>
                </c:pt>
                <c:pt idx="186">
                  <c:v>0.34357382548490023</c:v>
                </c:pt>
                <c:pt idx="187">
                  <c:v>0.34104814297126868</c:v>
                </c:pt>
                <c:pt idx="188">
                  <c:v>0.33456530317943006</c:v>
                </c:pt>
                <c:pt idx="189">
                  <c:v>0.32441689591366568</c:v>
                </c:pt>
                <c:pt idx="190">
                  <c:v>0.31093467170257261</c:v>
                </c:pt>
                <c:pt idx="191">
                  <c:v>0.29448608428397388</c:v>
                </c:pt>
                <c:pt idx="192">
                  <c:v>0.27546944498730724</c:v>
                </c:pt>
                <c:pt idx="193">
                  <c:v>0.25430874516101637</c:v>
                </c:pt>
                <c:pt idx="194">
                  <c:v>0.2314482064064784</c:v>
                </c:pt>
                <c:pt idx="195">
                  <c:v>0.20734662132811804</c:v>
                </c:pt>
                <c:pt idx="196">
                  <c:v>0.18247154975911759</c:v>
                </c:pt>
                <c:pt idx="197">
                  <c:v>0.15729343694909509</c:v>
                </c:pt>
                <c:pt idx="198">
                  <c:v>0.13227972098804996</c:v>
                </c:pt>
                <c:pt idx="199">
                  <c:v>0.10788899678091082</c:v>
                </c:pt>
                <c:pt idx="200">
                  <c:v>8.4565303179429008E-2</c:v>
                </c:pt>
                <c:pt idx="201">
                  <c:v>6.273259843085377E-2</c:v>
                </c:pt>
                <c:pt idx="202">
                  <c:v>4.2789486931957554E-2</c:v>
                </c:pt>
                <c:pt idx="203">
                  <c:v>2.5104257406920794E-2</c:v>
                </c:pt>
                <c:pt idx="204">
                  <c:v>1.0010289090047642E-2</c:v>
                </c:pt>
                <c:pt idx="205">
                  <c:v>-2.1981216714566654E-3</c:v>
                </c:pt>
                <c:pt idx="206">
                  <c:v>-1.1269466727116928E-2</c:v>
                </c:pt>
                <c:pt idx="207">
                  <c:v>-1.6998220955014853E-2</c:v>
                </c:pt>
                <c:pt idx="208">
                  <c:v>-1.9227489973948741E-2</c:v>
                </c:pt>
                <c:pt idx="209">
                  <c:v>-1.7851080250040119E-2</c:v>
                </c:pt>
                <c:pt idx="210">
                  <c:v>-1.2814967607382433E-2</c:v>
                </c:pt>
                <c:pt idx="211">
                  <c:v>-4.118146915520926E-3</c:v>
                </c:pt>
                <c:pt idx="212">
                  <c:v>8.1871473172338005E-3</c:v>
                </c:pt>
                <c:pt idx="213">
                  <c:v>2.3995852643351689E-2</c:v>
                </c:pt>
                <c:pt idx="214">
                  <c:v>4.3151118756894757E-2</c:v>
                </c:pt>
                <c:pt idx="215">
                  <c:v>6.5445964974344295E-2</c:v>
                </c:pt>
                <c:pt idx="216">
                  <c:v>9.0625537183311233E-2</c:v>
                </c:pt>
                <c:pt idx="217">
                  <c:v>0.11838993957171745</c:v>
                </c:pt>
                <c:pt idx="218">
                  <c:v>0.14839760996510526</c:v>
                </c:pt>
                <c:pt idx="219">
                  <c:v>0.18026920145686359</c:v>
                </c:pt>
                <c:pt idx="220">
                  <c:v>0.21359192728339271</c:v>
                </c:pt>
                <c:pt idx="221">
                  <c:v>0.24792432063702985</c:v>
                </c:pt>
                <c:pt idx="222">
                  <c:v>0.28280135638222381</c:v>
                </c:pt>
                <c:pt idx="223">
                  <c:v>0.31773987749756361</c:v>
                </c:pt>
                <c:pt idx="224">
                  <c:v>0.35224426555364724</c:v>
                </c:pt>
                <c:pt idx="225">
                  <c:v>0.38581229169386067</c:v>
                </c:pt>
                <c:pt idx="226">
                  <c:v>0.41794108244341072</c:v>
                </c:pt>
                <c:pt idx="227">
                  <c:v>0.44813313325575638</c:v>
                </c:pt>
                <c:pt idx="228">
                  <c:v>0.47590230203074285</c:v>
                </c:pt>
                <c:pt idx="229">
                  <c:v>0.50077971491357054</c:v>
                </c:pt>
                <c:pt idx="230">
                  <c:v>0.52231951750751449</c:v>
                </c:pt>
                <c:pt idx="231">
                  <c:v>0.54010440619796918</c:v>
                </c:pt>
                <c:pt idx="232">
                  <c:v>0.55375087657396738</c:v>
                </c:pt>
                <c:pt idx="233">
                  <c:v>0.56291412892124193</c:v>
                </c:pt>
                <c:pt idx="234">
                  <c:v>0.56729257441605241</c:v>
                </c:pt>
                <c:pt idx="235">
                  <c:v>0.5666318899313475</c:v>
                </c:pt>
                <c:pt idx="236">
                  <c:v>0.56072857423018097</c:v>
                </c:pt>
                <c:pt idx="237">
                  <c:v>0.54943296371238182</c:v>
                </c:pt>
                <c:pt idx="238">
                  <c:v>0.53265167174073191</c:v>
                </c:pt>
                <c:pt idx="239">
                  <c:v>0.51034942183807264</c:v>
                </c:pt>
                <c:pt idx="240">
                  <c:v>0.48255025164874998</c:v>
                </c:pt>
                <c:pt idx="241">
                  <c:v>0.44933807142402532</c:v>
                </c:pt>
                <c:pt idx="242">
                  <c:v>0.4108565678467872</c:v>
                </c:pt>
                <c:pt idx="243">
                  <c:v>0.36730845117852662</c:v>
                </c:pt>
                <c:pt idx="244">
                  <c:v>0.31895405091280138</c:v>
                </c:pt>
                <c:pt idx="245">
                  <c:v>0.26610927227533532</c:v>
                </c:pt>
                <c:pt idx="246">
                  <c:v>0.20914293294283742</c:v>
                </c:pt>
                <c:pt idx="247">
                  <c:v>0.14847350618379324</c:v>
                </c:pt>
                <c:pt idx="248">
                  <c:v>8.4565303179430062E-2</c:v>
                </c:pt>
                <c:pt idx="249">
                  <c:v>1.792413349020916E-2</c:v>
                </c:pt>
                <c:pt idx="250">
                  <c:v>-5.0907511576023246E-2</c:v>
                </c:pt>
                <c:pt idx="251">
                  <c:v>-0.12135570262719092</c:v>
                </c:pt>
                <c:pt idx="252">
                  <c:v>-0.19282068804202493</c:v>
                </c:pt>
                <c:pt idx="253">
                  <c:v>-0.26468282299618195</c:v>
                </c:pt>
                <c:pt idx="254">
                  <c:v>-0.33630874909465674</c:v>
                </c:pt>
                <c:pt idx="255">
                  <c:v>-0.4070577591781579</c:v>
                </c:pt>
                <c:pt idx="256">
                  <c:v>-0.47628827971203824</c:v>
                </c:pt>
                <c:pt idx="257">
                  <c:v>-0.54336440173986156</c:v>
                </c:pt>
                <c:pt idx="258">
                  <c:v>-0.60766239070579942</c:v>
                </c:pt>
                <c:pt idx="259">
                  <c:v>-0.66857710552891048</c:v>
                </c:pt>
                <c:pt idx="260">
                  <c:v>-0.72552825814757527</c:v>
                </c:pt>
                <c:pt idx="261">
                  <c:v>-0.77796644633528933</c:v>
                </c:pt>
                <c:pt idx="262">
                  <c:v>-0.82537889490326011</c:v>
                </c:pt>
                <c:pt idx="263">
                  <c:v>-0.86729484342560292</c:v>
                </c:pt>
                <c:pt idx="264">
                  <c:v>-0.9032905223173866</c:v>
                </c:pt>
                <c:pt idx="265">
                  <c:v>-0.9329936634243039</c:v>
                </c:pt>
                <c:pt idx="266">
                  <c:v>-0.95608749619858679</c:v>
                </c:pt>
                <c:pt idx="267">
                  <c:v>-0.97231418598587016</c:v>
                </c:pt>
                <c:pt idx="268">
                  <c:v>-0.98147767687300713</c:v>
                </c:pt>
                <c:pt idx="269">
                  <c:v>-0.98344590788297515</c:v>
                </c:pt>
                <c:pt idx="270">
                  <c:v>-0.978152377981518</c:v>
                </c:pt>
                <c:pt idx="271">
                  <c:v>-0.96559704230833565</c:v>
                </c:pt>
                <c:pt idx="272">
                  <c:v>-0.94584652918820322</c:v>
                </c:pt>
                <c:pt idx="273">
                  <c:v>-0.91903367473668762</c:v>
                </c:pt>
                <c:pt idx="274">
                  <c:v>-0.88535637917235599</c:v>
                </c:pt>
                <c:pt idx="275">
                  <c:v>-0.84507579620322693</c:v>
                </c:pt>
                <c:pt idx="276">
                  <c:v>-0.79851387399083695</c:v>
                </c:pt>
                <c:pt idx="277">
                  <c:v>-0.74605027313319883</c:v>
                </c:pt>
                <c:pt idx="278">
                  <c:v>-0.68811869377270396</c:v>
                </c:pt>
                <c:pt idx="279">
                  <c:v>-0.62520265025410571</c:v>
                </c:pt>
                <c:pt idx="280">
                  <c:v>-0.55783073766282876</c:v>
                </c:pt>
                <c:pt idx="281">
                  <c:v>-0.48657144000031516</c:v>
                </c:pt>
                <c:pt idx="282">
                  <c:v>-0.41202753464250164</c:v>
                </c:pt>
                <c:pt idx="283">
                  <c:v>-0.33483015202639654</c:v>
                </c:pt>
                <c:pt idx="284">
                  <c:v>-0.25563255317172739</c:v>
                </c:pt>
                <c:pt idx="285">
                  <c:v>-0.1751036906297333</c:v>
                </c:pt>
                <c:pt idx="286">
                  <c:v>-9.3921620727541857E-2</c:v>
                </c:pt>
                <c:pt idx="287">
                  <c:v>-1.2766836519073996E-2</c:v>
                </c:pt>
                <c:pt idx="288">
                  <c:v>6.7684408354006867E-2</c:v>
                </c:pt>
                <c:pt idx="289">
                  <c:v>0.14676671465394611</c:v>
                </c:pt>
                <c:pt idx="290">
                  <c:v>0.22383202187852849</c:v>
                </c:pt>
                <c:pt idx="291">
                  <c:v>0.29825589389542317</c:v>
                </c:pt>
                <c:pt idx="292">
                  <c:v>0.36944354005149238</c:v>
                </c:pt>
                <c:pt idx="293">
                  <c:v>0.43683550884872147</c:v>
                </c:pt>
                <c:pt idx="294">
                  <c:v>0.49991299487574564</c:v>
                </c:pt>
                <c:pt idx="295">
                  <c:v>0.55820270391943883</c:v>
                </c:pt>
                <c:pt idx="296">
                  <c:v>0.61128122600877388</c:v>
                </c:pt>
                <c:pt idx="297">
                  <c:v>0.65877887150972592</c:v>
                </c:pt>
                <c:pt idx="298">
                  <c:v>0.70038293123725182</c:v>
                </c:pt>
                <c:pt idx="299">
                  <c:v>0.73584032781394093</c:v>
                </c:pt>
                <c:pt idx="300">
                  <c:v>0.76495963211660178</c:v>
                </c:pt>
                <c:pt idx="301">
                  <c:v>0.78761242553960653</c:v>
                </c:pt>
                <c:pt idx="302">
                  <c:v>0.80373399589182071</c:v>
                </c:pt>
                <c:pt idx="303">
                  <c:v>0.81332336195540655</c:v>
                </c:pt>
                <c:pt idx="304">
                  <c:v>0.81644262899062559</c:v>
                </c:pt>
                <c:pt idx="305">
                  <c:v>0.81321568469223493</c:v>
                </c:pt>
                <c:pt idx="306">
                  <c:v>0.80382625221112169</c:v>
                </c:pt>
                <c:pt idx="307">
                  <c:v>0.78851532377228073</c:v>
                </c:pt>
                <c:pt idx="308">
                  <c:v>0.76757800507164708</c:v>
                </c:pt>
                <c:pt idx="309">
                  <c:v>0.74135980694725068</c:v>
                </c:pt>
                <c:pt idx="310">
                  <c:v>0.71025242672622113</c:v>
                </c:pt>
                <c:pt idx="311">
                  <c:v>0.67468906708398979</c:v>
                </c:pt>
                <c:pt idx="312">
                  <c:v>0.63513934515663362</c:v>
                </c:pt>
                <c:pt idx="313">
                  <c:v>0.59210384896884638</c:v>
                </c:pt>
                <c:pt idx="314">
                  <c:v>0.54610840193139554</c:v>
                </c:pt>
                <c:pt idx="315">
                  <c:v>0.4976980991835927</c:v>
                </c:pt>
                <c:pt idx="316">
                  <c:v>0.44743118187572062</c:v>
                </c:pt>
                <c:pt idx="317">
                  <c:v>0.39587281707889815</c:v>
                </c:pt>
                <c:pt idx="318">
                  <c:v>0.34358885185839794</c:v>
                </c:pt>
                <c:pt idx="319">
                  <c:v>0.29113961014305706</c:v>
                </c:pt>
                <c:pt idx="320">
                  <c:v>0.23907380036690437</c:v>
                </c:pt>
                <c:pt idx="321">
                  <c:v>0.18792260045807641</c:v>
                </c:pt>
                <c:pt idx="322">
                  <c:v>0.13819398462023025</c:v>
                </c:pt>
                <c:pt idx="323">
                  <c:v>9.0367353516947302E-2</c:v>
                </c:pt>
                <c:pt idx="324">
                  <c:v>4.4888525962110293E-2</c:v>
                </c:pt>
                <c:pt idx="325">
                  <c:v>2.1651460777304954E-3</c:v>
                </c:pt>
                <c:pt idx="326">
                  <c:v>-3.7437444848588131E-2</c:v>
                </c:pt>
                <c:pt idx="327">
                  <c:v>-7.3599827838968346E-2</c:v>
                </c:pt>
                <c:pt idx="328">
                  <c:v>-0.10605157880741339</c:v>
                </c:pt>
                <c:pt idx="329">
                  <c:v>-0.13457376217799294</c:v>
                </c:pt>
                <c:pt idx="330">
                  <c:v>-0.15900081996874998</c:v>
                </c:pt>
                <c:pt idx="331">
                  <c:v>-0.17922183754525434</c:v>
                </c:pt>
                <c:pt idx="332">
                  <c:v>-0.19518117422066567</c:v>
                </c:pt>
                <c:pt idx="333">
                  <c:v>-0.20687845397416493</c:v>
                </c:pt>
                <c:pt idx="334">
                  <c:v>-0.21436791869813271</c:v>
                </c:pt>
                <c:pt idx="335">
                  <c:v>-0.21775715348807154</c:v>
                </c:pt>
                <c:pt idx="336">
                  <c:v>-0.21720520047951811</c:v>
                </c:pt>
                <c:pt idx="337">
                  <c:v>-0.21292008453615038</c:v>
                </c:pt>
                <c:pt idx="338">
                  <c:v>-0.20515578062816855</c:v>
                </c:pt>
                <c:pt idx="339">
                  <c:v>-0.19420865893763659</c:v>
                </c:pt>
                <c:pt idx="340">
                  <c:v>-0.18041344951996638</c:v>
                </c:pt>
                <c:pt idx="341">
                  <c:v>-0.16413877367397539</c:v>
                </c:pt>
                <c:pt idx="342">
                  <c:v>-0.14578229396883019</c:v>
                </c:pt>
                <c:pt idx="343">
                  <c:v>-0.12576553909154983</c:v>
                </c:pt>
                <c:pt idx="344">
                  <c:v>-0.10452846326765612</c:v>
                </c:pt>
                <c:pt idx="345">
                  <c:v>-8.2523802930340201E-2</c:v>
                </c:pt>
                <c:pt idx="346">
                  <c:v>-6.021129553810585E-2</c:v>
                </c:pt>
                <c:pt idx="347">
                  <c:v>-3.8051826943082165E-2</c:v>
                </c:pt>
                <c:pt idx="348">
                  <c:v>-1.6501574475359937E-2</c:v>
                </c:pt>
                <c:pt idx="349">
                  <c:v>3.993787075277283E-3</c:v>
                </c:pt>
                <c:pt idx="350">
                  <c:v>2.3004750130226459E-2</c:v>
                </c:pt>
                <c:pt idx="351">
                  <c:v>4.012344466588541E-2</c:v>
                </c:pt>
                <c:pt idx="352">
                  <c:v>5.4968851444056221E-2</c:v>
                </c:pt>
                <c:pt idx="353">
                  <c:v>6.719169823433685E-2</c:v>
                </c:pt>
                <c:pt idx="354">
                  <c:v>7.6478982692218922E-2</c:v>
                </c:pt>
                <c:pt idx="355">
                  <c:v>8.2558069742292572E-2</c:v>
                </c:pt>
                <c:pt idx="356">
                  <c:v>8.5200316082603034E-2</c:v>
                </c:pt>
                <c:pt idx="357">
                  <c:v>8.4224179721369252E-2</c:v>
                </c:pt>
                <c:pt idx="358">
                  <c:v>7.9497778222407223E-2</c:v>
                </c:pt>
                <c:pt idx="359">
                  <c:v>7.09408655070905E-2</c:v>
                </c:pt>
                <c:pt idx="360">
                  <c:v>5.8526203570536284E-2</c:v>
                </c:pt>
                <c:pt idx="361">
                  <c:v>4.2280312245865259E-2</c:v>
                </c:pt>
                <c:pt idx="362">
                  <c:v>2.2283587118301862E-2</c:v>
                </c:pt>
                <c:pt idx="363">
                  <c:v>-1.3302172265364787E-3</c:v>
                </c:pt>
                <c:pt idx="364">
                  <c:v>-2.837513431669797E-2</c:v>
                </c:pt>
                <c:pt idx="365">
                  <c:v>-5.86147518897564E-2</c:v>
                </c:pt>
                <c:pt idx="366">
                  <c:v>-9.1764578633185823E-2</c:v>
                </c:pt>
                <c:pt idx="367">
                  <c:v>-0.12749498647223478</c:v>
                </c:pt>
                <c:pt idx="368">
                  <c:v>-0.16543469682056944</c:v>
                </c:pt>
                <c:pt idx="369">
                  <c:v>-0.20517477306469556</c:v>
                </c:pt>
                <c:pt idx="370">
                  <c:v>-0.24627307582066302</c:v>
                </c:pt>
                <c:pt idx="371">
                  <c:v>-0.28825913224407618</c:v>
                </c:pt>
                <c:pt idx="372">
                  <c:v>-0.33063936595052401</c:v>
                </c:pt>
                <c:pt idx="373">
                  <c:v>-0.37290262996523338</c:v>
                </c:pt>
                <c:pt idx="374">
                  <c:v>-0.41452598161477439</c:v>
                </c:pt>
                <c:pt idx="375">
                  <c:v>-0.45498063543827189</c:v>
                </c:pt>
                <c:pt idx="376">
                  <c:v>-0.49373802806328776</c:v>
                </c:pt>
                <c:pt idx="377">
                  <c:v>-0.53027592758592335</c:v>
                </c:pt>
                <c:pt idx="378">
                  <c:v>-0.56408451933196713</c:v>
                </c:pt>
                <c:pt idx="379">
                  <c:v>-0.59467239996410448</c:v>
                </c:pt>
                <c:pt idx="380">
                  <c:v>-0.62157241273869857</c:v>
                </c:pt>
                <c:pt idx="381">
                  <c:v>-0.64434725829616313</c:v>
                </c:pt>
                <c:pt idx="382">
                  <c:v>-0.66259481767468342</c:v>
                </c:pt>
                <c:pt idx="383">
                  <c:v>-0.67595312724305789</c:v>
                </c:pt>
                <c:pt idx="384">
                  <c:v>-0.68410494892284723</c:v>
                </c:pt>
                <c:pt idx="385">
                  <c:v>-0.68678188337257107</c:v>
                </c:pt>
                <c:pt idx="386">
                  <c:v>-0.68376797869107453</c:v>
                </c:pt>
                <c:pt idx="387">
                  <c:v>-0.67490279261019892</c:v>
                </c:pt>
                <c:pt idx="388">
                  <c:v>-0.66008387202973595</c:v>
                </c:pt>
                <c:pt idx="389">
                  <c:v>-0.63926862003609675</c:v>
                </c:pt>
                <c:pt idx="390">
                  <c:v>-0.61247552717193388</c:v>
                </c:pt>
                <c:pt idx="391">
                  <c:v>-0.57978475061447599</c:v>
                </c:pt>
                <c:pt idx="392">
                  <c:v>-0.54133803200072916</c:v>
                </c:pt>
                <c:pt idx="393">
                  <c:v>-0.49733795183024621</c:v>
                </c:pt>
                <c:pt idx="394">
                  <c:v>-0.44804652560265934</c:v>
                </c:pt>
                <c:pt idx="395">
                  <c:v>-0.3937831540282985</c:v>
                </c:pt>
                <c:pt idx="396">
                  <c:v>-0.3349219467074418</c:v>
                </c:pt>
                <c:pt idx="397">
                  <c:v>-0.27188844553010022</c:v>
                </c:pt>
                <c:pt idx="398">
                  <c:v>-0.20515578062817211</c:v>
                </c:pt>
                <c:pt idx="399">
                  <c:v>-0.1352402979436903</c:v>
                </c:pt>
                <c:pt idx="400">
                  <c:v>-6.2696703292042827E-2</c:v>
                </c:pt>
                <c:pt idx="401">
                  <c:v>1.1887226866246381E-2</c:v>
                </c:pt>
                <c:pt idx="402">
                  <c:v>8.789631293569472E-2</c:v>
                </c:pt>
                <c:pt idx="403">
                  <c:v>0.16469395876453316</c:v>
                </c:pt>
                <c:pt idx="404">
                  <c:v>0.24162839451240672</c:v>
                </c:pt>
                <c:pt idx="405">
                  <c:v>0.31803911013887981</c:v>
                </c:pt>
                <c:pt idx="406">
                  <c:v>0.39326341166507467</c:v>
                </c:pt>
                <c:pt idx="407">
                  <c:v>0.46664303091502302</c:v>
                </c:pt>
                <c:pt idx="408">
                  <c:v>0.53753071874696079</c:v>
                </c:pt>
                <c:pt idx="409">
                  <c:v>0.60529675184650766</c:v>
                </c:pt>
                <c:pt idx="410">
                  <c:v>0.66933528397271158</c:v>
                </c:pt>
                <c:pt idx="411">
                  <c:v>0.72907047411618664</c:v>
                </c:pt>
                <c:pt idx="412">
                  <c:v>0.78396232632901253</c:v>
                </c:pt>
                <c:pt idx="413">
                  <c:v>0.83351217899434094</c:v>
                </c:pt>
                <c:pt idx="414">
                  <c:v>0.87726778498713298</c:v>
                </c:pt>
                <c:pt idx="415">
                  <c:v>0.91482792849652961</c:v>
                </c:pt>
                <c:pt idx="416">
                  <c:v>0.94584652918820222</c:v>
                </c:pt>
                <c:pt idx="417">
                  <c:v>0.97003618982853457</c:v>
                </c:pt>
                <c:pt idx="418">
                  <c:v>0.98717114941277528</c:v>
                </c:pt>
                <c:pt idx="419">
                  <c:v>0.99708961017191511</c:v>
                </c:pt>
                <c:pt idx="420">
                  <c:v>0.99969541350954794</c:v>
                </c:pt>
                <c:pt idx="421">
                  <c:v>0.99495904686772618</c:v>
                </c:pt>
                <c:pt idx="422">
                  <c:v>0.98291797066447173</c:v>
                </c:pt>
                <c:pt idx="423">
                  <c:v>0.96367626170754361</c:v>
                </c:pt>
                <c:pt idx="424">
                  <c:v>0.93740357679045982</c:v>
                </c:pt>
                <c:pt idx="425">
                  <c:v>0.90433344743830801</c:v>
                </c:pt>
                <c:pt idx="426">
                  <c:v>0.86476092391369497</c:v>
                </c:pt>
                <c:pt idx="427">
                  <c:v>0.8190395935397119</c:v>
                </c:pt>
                <c:pt idx="428">
                  <c:v>0.7675780050716503</c:v>
                </c:pt>
                <c:pt idx="429">
                  <c:v>0.71083553717982206</c:v>
                </c:pt>
                <c:pt idx="430">
                  <c:v>0.6493177550236483</c:v>
                </c:pt>
                <c:pt idx="431">
                  <c:v>0.58357130433791682</c:v>
                </c:pt>
                <c:pt idx="432">
                  <c:v>0.51417839735679971</c:v>
                </c:pt>
                <c:pt idx="433">
                  <c:v>0.44175094921670943</c:v>
                </c:pt>
                <c:pt idx="434">
                  <c:v>0.36692442715874696</c:v>
                </c:pt>
                <c:pt idx="435">
                  <c:v>0.2903514778554705</c:v>
                </c:pt>
                <c:pt idx="436">
                  <c:v>0.21269540048277547</c:v>
                </c:pt>
                <c:pt idx="437">
                  <c:v>0.13462353472092331</c:v>
                </c:pt>
                <c:pt idx="438">
                  <c:v>5.6800633682877022E-2</c:v>
                </c:pt>
                <c:pt idx="439">
                  <c:v>-2.011770817575137E-2</c:v>
                </c:pt>
                <c:pt idx="440">
                  <c:v>-9.5491502812523998E-2</c:v>
                </c:pt>
                <c:pt idx="441">
                  <c:v>-0.16870262411901293</c:v>
                </c:pt>
                <c:pt idx="442">
                  <c:v>-0.23916080549115487</c:v>
                </c:pt>
                <c:pt idx="443">
                  <c:v>-0.3063093166286705</c:v>
                </c:pt>
                <c:pt idx="444">
                  <c:v>-0.3696302603154113</c:v>
                </c:pt>
                <c:pt idx="445">
                  <c:v>-0.42864943414303003</c:v>
                </c:pt>
                <c:pt idx="446">
                  <c:v>-0.48294070694277097</c:v>
                </c:pt>
                <c:pt idx="447">
                  <c:v>-0.53212986503152959</c:v>
                </c:pt>
                <c:pt idx="448">
                  <c:v>-0.57589788920036833</c:v>
                </c:pt>
                <c:pt idx="449">
                  <c:v>-0.61398362961208863</c:v>
                </c:pt>
                <c:pt idx="450">
                  <c:v>-0.64618585236136838</c:v>
                </c:pt>
                <c:pt idx="451">
                  <c:v>-0.67236463831387139</c:v>
                </c:pt>
                <c:pt idx="452">
                  <c:v>-0.69244212190480148</c:v>
                </c:pt>
                <c:pt idx="453">
                  <c:v>-0.70640256476509322</c:v>
                </c:pt>
                <c:pt idx="454">
                  <c:v>-0.71429176627632773</c:v>
                </c:pt>
                <c:pt idx="455">
                  <c:v>-0.71621582035463649</c:v>
                </c:pt>
                <c:pt idx="456">
                  <c:v>-0.71233923485030282</c:v>
                </c:pt>
                <c:pt idx="457">
                  <c:v>-0.70288243684656626</c:v>
                </c:pt>
                <c:pt idx="458">
                  <c:v>-0.68811869377270241</c:v>
                </c:pt>
                <c:pt idx="459">
                  <c:v>-0.66837048654073761</c:v>
                </c:pt>
                <c:pt idx="460">
                  <c:v>-0.64400537680336001</c:v>
                </c:pt>
                <c:pt idx="461">
                  <c:v>-0.61543141584890715</c:v>
                </c:pt>
                <c:pt idx="462">
                  <c:v>-0.58309214753853256</c:v>
                </c:pt>
                <c:pt idx="463">
                  <c:v>-0.54746126199799172</c:v>
                </c:pt>
                <c:pt idx="464">
                  <c:v>-0.50903696045512858</c:v>
                </c:pt>
                <c:pt idx="465">
                  <c:v>-0.46833609462420028</c:v>
                </c:pt>
                <c:pt idx="466">
                  <c:v>-0.42588814634769245</c:v>
                </c:pt>
                <c:pt idx="467">
                  <c:v>-0.38222911478995958</c:v>
                </c:pt>
                <c:pt idx="468">
                  <c:v>-0.33789537931863112</c:v>
                </c:pt>
                <c:pt idx="469">
                  <c:v>-0.29341760630039426</c:v>
                </c:pt>
                <c:pt idx="470">
                  <c:v>-0.24931476737728728</c:v>
                </c:pt>
                <c:pt idx="471">
                  <c:v>-0.20608833538584914</c:v>
                </c:pt>
                <c:pt idx="472">
                  <c:v>-0.16421672195048292</c:v>
                </c:pt>
                <c:pt idx="473">
                  <c:v>-0.12415001794820779</c:v>
                </c:pt>
                <c:pt idx="474">
                  <c:v>-8.6305094536360094E-2</c:v>
                </c:pt>
                <c:pt idx="475">
                  <c:v>-5.1061118296835906E-2</c:v>
                </c:pt>
                <c:pt idx="476">
                  <c:v>-1.8755529326277165E-2</c:v>
                </c:pt>
                <c:pt idx="477">
                  <c:v>1.0319474156564368E-2</c:v>
                </c:pt>
                <c:pt idx="478">
                  <c:v>3.5919906848576821E-2</c:v>
                </c:pt>
                <c:pt idx="479">
                  <c:v>5.7852391353153398E-2</c:v>
                </c:pt>
                <c:pt idx="480">
                  <c:v>7.5975951921786911E-2</c:v>
                </c:pt>
                <c:pt idx="481">
                  <c:v>9.0203188505977472E-2</c:v>
                </c:pt>
                <c:pt idx="482">
                  <c:v>0.10050081963841606</c:v>
                </c:pt>
                <c:pt idx="483">
                  <c:v>0.10688958974251384</c:v>
                </c:pt>
                <c:pt idx="484">
                  <c:v>0.10944354359180125</c:v>
                </c:pt>
                <c:pt idx="485">
                  <c:v>0.10828867772712908</c:v>
                </c:pt>
                <c:pt idx="486">
                  <c:v>0.10360098561145048</c:v>
                </c:pt>
                <c:pt idx="487">
                  <c:v>9.5603920082669547E-2</c:v>
                </c:pt>
                <c:pt idx="488">
                  <c:v>8.4565303179431256E-2</c:v>
                </c:pt>
                <c:pt idx="489">
                  <c:v>7.0793719591331711E-2</c:v>
                </c:pt>
                <c:pt idx="490">
                  <c:v>5.4634435755363198E-2</c:v>
                </c:pt>
                <c:pt idx="491">
                  <c:v>3.6464891921015208E-2</c:v>
                </c:pt>
                <c:pt idx="492">
                  <c:v>1.6689819278975199E-2</c:v>
                </c:pt>
                <c:pt idx="493">
                  <c:v>-4.2639615601719472E-3</c:v>
                </c:pt>
                <c:pt idx="494">
                  <c:v>-2.5953000886288422E-2</c:v>
                </c:pt>
                <c:pt idx="495">
                  <c:v>-4.7922876260111241E-2</c:v>
                </c:pt>
                <c:pt idx="496">
                  <c:v>-6.9713979985072463E-2</c:v>
                </c:pt>
                <c:pt idx="497">
                  <c:v>-9.0867371254941459E-2</c:v>
                </c:pt>
                <c:pt idx="498">
                  <c:v>-0.1109306258136426</c:v>
                </c:pt>
                <c:pt idx="499">
                  <c:v>-0.12946361597309239</c:v>
                </c:pt>
                <c:pt idx="500">
                  <c:v>-0.14604415459111927</c:v>
                </c:pt>
                <c:pt idx="501">
                  <c:v>-0.1602734381071067</c:v>
                </c:pt>
                <c:pt idx="502">
                  <c:v>-0.17178122595085063</c:v>
                </c:pt>
                <c:pt idx="503">
                  <c:v>-0.18023069655615168</c:v>
                </c:pt>
                <c:pt idx="504">
                  <c:v>-0.18532292379293563</c:v>
                </c:pt>
                <c:pt idx="505">
                  <c:v>-0.18680092184048594</c:v>
                </c:pt>
                <c:pt idx="506">
                  <c:v>-0.18445321131378661</c:v>
                </c:pt>
                <c:pt idx="507">
                  <c:v>-0.1781168647719043</c:v>
                </c:pt>
                <c:pt idx="508">
                  <c:v>-0.16767999552363388</c:v>
                </c:pt>
                <c:pt idx="509">
                  <c:v>-0.15308365983726019</c:v>
                </c:pt>
                <c:pt idx="510">
                  <c:v>-0.13432314919041499</c:v>
                </c:pt>
                <c:pt idx="511">
                  <c:v>-0.11144865599027781</c:v>
                </c:pt>
                <c:pt idx="512">
                  <c:v>-8.4565303179429951E-2</c:v>
                </c:pt>
                <c:pt idx="513">
                  <c:v>-5.383253524113446E-2</c:v>
                </c:pt>
                <c:pt idx="514">
                  <c:v>-1.9462875251602729E-2</c:v>
                </c:pt>
                <c:pt idx="515">
                  <c:v>1.8279940282709461E-2</c:v>
                </c:pt>
                <c:pt idx="516">
                  <c:v>5.9083430095921041E-2</c:v>
                </c:pt>
                <c:pt idx="517">
                  <c:v>0.10258941486440432</c:v>
                </c:pt>
                <c:pt idx="518">
                  <c:v>0.14839760996510215</c:v>
                </c:pt>
                <c:pt idx="519">
                  <c:v>0.19606972616417512</c:v>
                </c:pt>
                <c:pt idx="520">
                  <c:v>0.24513403437078218</c:v>
                </c:pt>
                <c:pt idx="521">
                  <c:v>0.29509034532866107</c:v>
                </c:pt>
                <c:pt idx="522">
                  <c:v>0.34541535039071913</c:v>
                </c:pt>
                <c:pt idx="523">
                  <c:v>0.39556826538204681</c:v>
                </c:pt>
                <c:pt idx="524">
                  <c:v>0.44499671605030772</c:v>
                </c:pt>
                <c:pt idx="525">
                  <c:v>0.49314280076861366</c:v>
                </c:pt>
                <c:pt idx="526">
                  <c:v>0.53944926402644677</c:v>
                </c:pt>
                <c:pt idx="527">
                  <c:v>0.58336571284297878</c:v>
                </c:pt>
                <c:pt idx="528">
                  <c:v>0.6243548075804306</c:v>
                </c:pt>
                <c:pt idx="529">
                  <c:v>0.6618983587304581</c:v>
                </c:pt>
                <c:pt idx="530">
                  <c:v>0.6955032620941809</c:v>
                </c:pt>
                <c:pt idx="531">
                  <c:v>0.72470720636699659</c:v>
                </c:pt>
                <c:pt idx="532">
                  <c:v>0.74908408945694815</c:v>
                </c:pt>
                <c:pt idx="533">
                  <c:v>0.76824908288431293</c:v>
                </c:pt>
                <c:pt idx="534">
                  <c:v>0.78186328729885779</c:v>
                </c:pt>
                <c:pt idx="535">
                  <c:v>0.78963792646930986</c:v>
                </c:pt>
                <c:pt idx="536">
                  <c:v>0.79133803200072883</c:v>
                </c:pt>
                <c:pt idx="537">
                  <c:v>0.7867855764663878</c:v>
                </c:pt>
                <c:pt idx="538">
                  <c:v>0.77586201854242653</c:v>
                </c:pt>
                <c:pt idx="539">
                  <c:v>0.75851023004211093</c:v>
                </c:pt>
                <c:pt idx="540">
                  <c:v>0.73473578139294426</c:v>
                </c:pt>
                <c:pt idx="541">
                  <c:v>0.70460756901225807</c:v>
                </c:pt>
                <c:pt idx="542">
                  <c:v>0.66825777513955453</c:v>
                </c:pt>
                <c:pt idx="543">
                  <c:v>0.62588115789971455</c:v>
                </c:pt>
                <c:pt idx="544">
                  <c:v>0.5777336766211385</c:v>
                </c:pt>
                <c:pt idx="545">
                  <c:v>0.52413046463829482</c:v>
                </c:pt>
                <c:pt idx="546">
                  <c:v>0.46544316889004833</c:v>
                </c:pt>
                <c:pt idx="547">
                  <c:v>0.4020966825061254</c:v>
                </c:pt>
                <c:pt idx="548">
                  <c:v>0.33456530317943151</c:v>
                </c:pt>
                <c:pt idx="549">
                  <c:v>0.2633683563788094</c:v>
                </c:pt>
                <c:pt idx="550">
                  <c:v>0.18906532829742645</c:v>
                </c:pt>
                <c:pt idx="551">
                  <c:v>0.11225055879183193</c:v>
                </c:pt>
                <c:pt idx="552">
                  <c:v>3.3547549387644551E-2</c:v>
                </c:pt>
                <c:pt idx="553">
                  <c:v>-4.63970543432531E-2</c:v>
                </c:pt>
                <c:pt idx="554">
                  <c:v>-0.12691974313882406</c:v>
                </c:pt>
                <c:pt idx="555">
                  <c:v>-0.2073466213281179</c:v>
                </c:pt>
                <c:pt idx="556">
                  <c:v>-0.28700001302677153</c:v>
                </c:pt>
                <c:pt idx="557">
                  <c:v>-0.36520512776685443</c:v>
                </c:pt>
                <c:pt idx="558">
                  <c:v>-0.44129671536299797</c:v>
                </c:pt>
                <c:pt idx="559">
                  <c:v>-0.51462563985670917</c:v>
                </c:pt>
                <c:pt idx="560">
                  <c:v>-0.58456530317942923</c:v>
                </c:pt>
                <c:pt idx="561">
                  <c:v>-0.65051785072332824</c:v>
                </c:pt>
                <c:pt idx="562">
                  <c:v>-0.71192009329081662</c:v>
                </c:pt>
                <c:pt idx="563">
                  <c:v>-0.76824908288430982</c:v>
                </c:pt>
                <c:pt idx="564">
                  <c:v>-0.81902728346499298</c:v>
                </c:pt>
                <c:pt idx="565">
                  <c:v>-0.86382728211298132</c:v>
                </c:pt>
                <c:pt idx="566">
                  <c:v>-0.90227599091548405</c:v>
                </c:pt>
                <c:pt idx="567">
                  <c:v>-0.93405829534013751</c:v>
                </c:pt>
                <c:pt idx="568">
                  <c:v>-0.95892011075985628</c:v>
                </c:pt>
                <c:pt idx="569">
                  <c:v>-0.97667081511823284</c:v>
                </c:pt>
                <c:pt idx="570">
                  <c:v>-0.98718503239261746</c:v>
                </c:pt>
                <c:pt idx="571">
                  <c:v>-0.99040374845275236</c:v>
                </c:pt>
                <c:pt idx="572">
                  <c:v>-0.98633474805103938</c:v>
                </c:pt>
                <c:pt idx="573">
                  <c:v>-0.97505236893850533</c:v>
                </c:pt>
                <c:pt idx="574">
                  <c:v>-0.95669657639949679</c:v>
                </c:pt>
                <c:pt idx="575">
                  <c:v>-0.93147136875878411</c:v>
                </c:pt>
                <c:pt idx="576">
                  <c:v>-0.89964253155825946</c:v>
                </c:pt>
                <c:pt idx="577">
                  <c:v>-0.86153476504911231</c:v>
                </c:pt>
                <c:pt idx="578">
                  <c:v>-0.81752821632396411</c:v>
                </c:pt>
                <c:pt idx="579">
                  <c:v>-0.76805445374933679</c:v>
                </c:pt>
                <c:pt idx="580">
                  <c:v>-0.71359192728339371</c:v>
                </c:pt>
                <c:pt idx="581">
                  <c:v>-0.65466096371283145</c:v>
                </c:pt>
                <c:pt idx="582">
                  <c:v>-0.59181835075717215</c:v>
                </c:pt>
                <c:pt idx="583">
                  <c:v>-0.52565156831532245</c:v>
                </c:pt>
                <c:pt idx="584">
                  <c:v>-0.45677272882129966</c:v>
                </c:pt>
                <c:pt idx="585">
                  <c:v>-0.38581229169386205</c:v>
                </c:pt>
                <c:pt idx="586">
                  <c:v>-0.31341261917575969</c:v>
                </c:pt>
                <c:pt idx="587">
                  <c:v>-0.2402214424380002</c:v>
                </c:pt>
                <c:pt idx="588">
                  <c:v>-0.16688530765579801</c:v>
                </c:pt>
                <c:pt idx="589">
                  <c:v>-9.4043071837771691E-2</c:v>
                </c:pt>
                <c:pt idx="590">
                  <c:v>-2.2319517507513792E-2</c:v>
                </c:pt>
                <c:pt idx="591">
                  <c:v>4.7680846094503682E-2</c:v>
                </c:pt>
                <c:pt idx="592">
                  <c:v>0.11537972978488883</c:v>
                </c:pt>
                <c:pt idx="593">
                  <c:v>0.18023069655615157</c:v>
                </c:pt>
                <c:pt idx="594">
                  <c:v>0.24172441995889557</c:v>
                </c:pt>
                <c:pt idx="595">
                  <c:v>0.29939351385309187</c:v>
                </c:pt>
                <c:pt idx="596">
                  <c:v>0.35281688341241768</c:v>
                </c:pt>
                <c:pt idx="597">
                  <c:v>0.40162355258276944</c:v>
                </c:pt>
                <c:pt idx="598">
                  <c:v>0.44549592899307272</c:v>
                </c:pt>
                <c:pt idx="599">
                  <c:v>0.48417247353020004</c:v>
                </c:pt>
                <c:pt idx="600">
                  <c:v>0.5174497483512478</c:v>
                </c:pt>
                <c:pt idx="601">
                  <c:v>0.5451838239442468</c:v>
                </c:pt>
                <c:pt idx="602">
                  <c:v>0.56729103288701721</c:v>
                </c:pt>
                <c:pt idx="603">
                  <c:v>0.58374806511662791</c:v>
                </c:pt>
                <c:pt idx="604">
                  <c:v>0.59459140672980038</c:v>
                </c:pt>
                <c:pt idx="605">
                  <c:v>0.59991613150910572</c:v>
                </c:pt>
                <c:pt idx="606">
                  <c:v>0.59987406143211208</c:v>
                </c:pt>
                <c:pt idx="607">
                  <c:v>0.59467131929360262</c:v>
                </c:pt>
                <c:pt idx="608">
                  <c:v>0.58456530317943078</c:v>
                </c:pt>
                <c:pt idx="609">
                  <c:v>0.56986111880226797</c:v>
                </c:pt>
                <c:pt idx="610">
                  <c:v>0.55090751157602691</c:v>
                </c:pt>
                <c:pt idx="611">
                  <c:v>0.52809234570299224</c:v>
                </c:pt>
                <c:pt idx="612">
                  <c:v>0.50183768241697646</c:v>
                </c:pt>
                <c:pt idx="613">
                  <c:v>0.47259451381393924</c:v>
                </c:pt>
                <c:pt idx="614">
                  <c:v>0.44083721236230766</c:v>
                </c:pt>
                <c:pt idx="615">
                  <c:v>0.40705775917815534</c:v>
                </c:pt>
                <c:pt idx="616">
                  <c:v>0.37175981644438216</c:v>
                </c:pt>
                <c:pt idx="617">
                  <c:v>0.33545271092209916</c:v>
                </c:pt>
                <c:pt idx="618">
                  <c:v>0.29864539633085285</c:v>
                </c:pt>
                <c:pt idx="619">
                  <c:v>0.26184046245311376</c:v>
                </c:pt>
                <c:pt idx="620">
                  <c:v>0.22552825814757838</c:v>
                </c:pt>
                <c:pt idx="621">
                  <c:v>0.1901811940428188</c:v>
                </c:pt>
                <c:pt idx="622">
                  <c:v>0.1562482885444042</c:v>
                </c:pt>
                <c:pt idx="623">
                  <c:v>0.12415001794820923</c:v>
                </c:pt>
                <c:pt idx="624">
                  <c:v>9.4273527942439261E-2</c:v>
                </c:pt>
                <c:pt idx="625">
                  <c:v>6.6968259639866801E-2</c:v>
                </c:pt>
                <c:pt idx="626">
                  <c:v>4.2542038555986816E-2</c:v>
                </c:pt>
                <c:pt idx="627">
                  <c:v>2.1257669690717074E-2</c:v>
                </c:pt>
                <c:pt idx="628">
                  <c:v>3.3300761392010547E-3</c:v>
                </c:pt>
                <c:pt idx="629">
                  <c:v>-1.1075987485297201E-2</c:v>
                </c:pt>
                <c:pt idx="630">
                  <c:v>-2.1847622018481949E-2</c:v>
                </c:pt>
                <c:pt idx="631">
                  <c:v>-2.8924853059938416E-2</c:v>
                </c:pt>
                <c:pt idx="632">
                  <c:v>-3.2301071545602356E-2</c:v>
                </c:pt>
                <c:pt idx="633">
                  <c:v>-3.2022841558464465E-2</c:v>
                </c:pt>
                <c:pt idx="634">
                  <c:v>-2.8189078470242823E-2</c:v>
                </c:pt>
                <c:pt idx="635">
                  <c:v>-2.0949607581210061E-2</c:v>
                </c:pt>
                <c:pt idx="636">
                  <c:v>-1.0503120384111386E-2</c:v>
                </c:pt>
                <c:pt idx="637">
                  <c:v>2.9054476558075804E-3</c:v>
                </c:pt>
                <c:pt idx="638">
                  <c:v>1.898808741384822E-2</c:v>
                </c:pt>
                <c:pt idx="639">
                  <c:v>3.7417397961635734E-2</c:v>
                </c:pt>
                <c:pt idx="640">
                  <c:v>5.7830737662826426E-2</c:v>
                </c:pt>
                <c:pt idx="641">
                  <c:v>7.9834796924513063E-2</c:v>
                </c:pt>
                <c:pt idx="642">
                  <c:v>0.10301054026754961</c:v>
                </c:pt>
                <c:pt idx="643">
                  <c:v>0.12691846120863304</c:v>
                </c:pt>
                <c:pt idx="644">
                  <c:v>0.15110408990407187</c:v>
                </c:pt>
                <c:pt idx="645">
                  <c:v>0.1751036906297318</c:v>
                </c:pt>
                <c:pt idx="646">
                  <c:v>0.19845008399519276</c:v>
                </c:pt>
                <c:pt idx="647">
                  <c:v>0.22067852733682958</c:v>
                </c:pt>
                <c:pt idx="648">
                  <c:v>0.24133258602093915</c:v>
                </c:pt>
                <c:pt idx="649">
                  <c:v>0.25996992842185329</c:v>
                </c:pt>
                <c:pt idx="650">
                  <c:v>0.27616797812147131</c:v>
                </c:pt>
                <c:pt idx="651">
                  <c:v>0.28952935839705207</c:v>
                </c:pt>
                <c:pt idx="652">
                  <c:v>0.29968706630736841</c:v>
                </c:pt>
                <c:pt idx="653">
                  <c:v>0.30630931662867272</c:v>
                </c:pt>
                <c:pt idx="654">
                  <c:v>0.30910399949920209</c:v>
                </c:pt>
                <c:pt idx="655">
                  <c:v>0.30782269986500221</c:v>
                </c:pt>
                <c:pt idx="656">
                  <c:v>0.30226423163382959</c:v>
                </c:pt>
                <c:pt idx="657">
                  <c:v>0.29227764478543022</c:v>
                </c:pt>
                <c:pt idx="658">
                  <c:v>0.27776466949655437</c:v>
                </c:pt>
                <c:pt idx="659">
                  <c:v>0.25868156755433291</c:v>
                </c:pt>
                <c:pt idx="660">
                  <c:v>0.23504036788339711</c:v>
                </c:pt>
                <c:pt idx="661">
                  <c:v>0.20690946982866548</c:v>
                </c:pt>
                <c:pt idx="662">
                  <c:v>0.1744136048419847</c:v>
                </c:pt>
                <c:pt idx="663">
                  <c:v>0.13773315433974848</c:v>
                </c:pt>
                <c:pt idx="664">
                  <c:v>9.7102828651976392E-2</c:v>
                </c:pt>
                <c:pt idx="665">
                  <c:v>5.2809719092205054E-2</c:v>
                </c:pt>
                <c:pt idx="666">
                  <c:v>5.1907421638303641E-3</c:v>
                </c:pt>
                <c:pt idx="667">
                  <c:v>-4.5370498294884376E-2</c:v>
                </c:pt>
                <c:pt idx="668">
                  <c:v>-9.844739871278807E-2</c:v>
                </c:pt>
                <c:pt idx="669">
                  <c:v>-0.15357455465477426</c:v>
                </c:pt>
                <c:pt idx="670">
                  <c:v>-0.21025242672621747</c:v>
                </c:pt>
                <c:pt idx="671">
                  <c:v>-0.26795242400818697</c:v>
                </c:pt>
                <c:pt idx="672">
                  <c:v>-0.32612235078168417</c:v>
                </c:pt>
                <c:pt idx="673">
                  <c:v>-0.38419215815108587</c:v>
                </c:pt>
                <c:pt idx="674">
                  <c:v>-0.4415799386637409</c:v>
                </c:pt>
                <c:pt idx="675">
                  <c:v>-0.4976980991835887</c:v>
                </c:pt>
                <c:pt idx="676">
                  <c:v>-0.55195964514337437</c:v>
                </c:pt>
                <c:pt idx="677">
                  <c:v>-0.6037845078966585</c:v>
                </c:pt>
                <c:pt idx="678">
                  <c:v>-0.65260584623334683</c:v>
                </c:pt>
                <c:pt idx="679">
                  <c:v>-0.69787625321885904</c:v>
                </c:pt>
                <c:pt idx="680">
                  <c:v>-0.73907380036690329</c:v>
                </c:pt>
                <c:pt idx="681">
                  <c:v>-0.77570785275054943</c:v>
                </c:pt>
                <c:pt idx="682">
                  <c:v>-0.80732459097908882</c:v>
                </c:pt>
                <c:pt idx="683">
                  <c:v>-0.8335121789943416</c:v>
                </c:pt>
                <c:pt idx="684">
                  <c:v>-0.85390552033705958</c:v>
                </c:pt>
                <c:pt idx="685">
                  <c:v>-0.8681905498621677</c:v>
                </c:pt>
                <c:pt idx="686">
                  <c:v>-0.87610801279401118</c:v>
                </c:pt>
                <c:pt idx="687">
                  <c:v>-0.8774566884561843</c:v>
                </c:pt>
                <c:pt idx="688">
                  <c:v>-0.87209602192639291</c:v>
                </c:pt>
                <c:pt idx="689">
                  <c:v>-0.85994813319028163</c:v>
                </c:pt>
                <c:pt idx="690">
                  <c:v>-0.84099918003125029</c:v>
                </c:pt>
                <c:pt idx="691">
                  <c:v>-0.81530005782301951</c:v>
                </c:pt>
                <c:pt idx="692">
                  <c:v>-0.78296642651313986</c:v>
                </c:pt>
                <c:pt idx="693">
                  <c:v>-0.74417806232098871</c:v>
                </c:pt>
                <c:pt idx="694">
                  <c:v>-0.69917753894447143</c:v>
                </c:pt>
                <c:pt idx="695">
                  <c:v>-0.64826825029636881</c:v>
                </c:pt>
                <c:pt idx="696">
                  <c:v>-0.59181179389543104</c:v>
                </c:pt>
                <c:pt idx="697">
                  <c:v>-0.53022474094124361</c:v>
                </c:pt>
                <c:pt idx="698">
                  <c:v>-0.46397482573068904</c:v>
                </c:pt>
                <c:pt idx="699">
                  <c:v>-0.39357659335483725</c:v>
                </c:pt>
                <c:pt idx="700">
                  <c:v>-0.31958655048003387</c:v>
                </c:pt>
                <c:pt idx="701">
                  <c:v>-0.24259786940182268</c:v>
                </c:pt>
                <c:pt idx="702">
                  <c:v>-0.16323470040611454</c:v>
                </c:pt>
                <c:pt idx="703">
                  <c:v>-8.2146151726213229E-2</c:v>
                </c:pt>
                <c:pt idx="704">
                  <c:v>-4.9266146717741321E-16</c:v>
                </c:pt>
                <c:pt idx="705">
                  <c:v>8.2523802930339396E-2</c:v>
                </c:pt>
                <c:pt idx="706">
                  <c:v>0.16473975880576086</c:v>
                </c:pt>
                <c:pt idx="707">
                  <c:v>0.24596351776083325</c:v>
                </c:pt>
                <c:pt idx="708">
                  <c:v>0.3255185688503015</c:v>
                </c:pt>
                <c:pt idx="709">
                  <c:v>0.40274285600051785</c:v>
                </c:pt>
                <c:pt idx="710">
                  <c:v>0.47699524986976921</c:v>
                </c:pt>
                <c:pt idx="711">
                  <c:v>0.54766180762658556</c:v>
                </c:pt>
                <c:pt idx="712">
                  <c:v>0.61416175491480063</c:v>
                </c:pt>
                <c:pt idx="713">
                  <c:v>0.67595312724305656</c:v>
                </c:pt>
                <c:pt idx="714">
                  <c:v>0.73253801168272481</c:v>
                </c:pt>
                <c:pt idx="715">
                  <c:v>0.78346733404214319</c:v>
                </c:pt>
                <c:pt idx="716">
                  <c:v>0.82834514155999694</c:v>
                </c:pt>
                <c:pt idx="717">
                  <c:v>0.86683233657378389</c:v>
                </c:pt>
                <c:pt idx="718">
                  <c:v>0.89864982251139747</c:v>
                </c:pt>
                <c:pt idx="719">
                  <c:v>0.92358102986118229</c:v>
                </c:pt>
              </c:numCache>
            </c:numRef>
          </c:val>
          <c:smooth val="0"/>
          <c:extLst>
            <c:ext xmlns:c16="http://schemas.microsoft.com/office/drawing/2014/chart" uri="{C3380CC4-5D6E-409C-BE32-E72D297353CC}">
              <c16:uniqueId val="{00000000-A759-C241-BB1A-937B1D691459}"/>
            </c:ext>
          </c:extLst>
        </c:ser>
        <c:dLbls>
          <c:showLegendKey val="0"/>
          <c:showVal val="0"/>
          <c:showCatName val="0"/>
          <c:showSerName val="0"/>
          <c:showPercent val="0"/>
          <c:showBubbleSize val="0"/>
        </c:dLbls>
        <c:smooth val="0"/>
        <c:axId val="1530775535"/>
        <c:axId val="1530577375"/>
      </c:lineChart>
      <c:catAx>
        <c:axId val="1530775535"/>
        <c:scaling>
          <c:orientation val="minMax"/>
        </c:scaling>
        <c:delete val="1"/>
        <c:axPos val="b"/>
        <c:majorTickMark val="none"/>
        <c:minorTickMark val="none"/>
        <c:tickLblPos val="nextTo"/>
        <c:crossAx val="1530577375"/>
        <c:crosses val="autoZero"/>
        <c:auto val="1"/>
        <c:lblAlgn val="ctr"/>
        <c:lblOffset val="100"/>
        <c:noMultiLvlLbl val="0"/>
      </c:catAx>
      <c:valAx>
        <c:axId val="1530577375"/>
        <c:scaling>
          <c:orientation val="minMax"/>
          <c:max val="1"/>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0775535"/>
        <c:crosses val="autoZero"/>
        <c:crossBetween val="between"/>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Sheet1!$AD$2</c:f>
              <c:strCache>
                <c:ptCount val="1"/>
                <c:pt idx="0">
                  <c:v>12+5</c:v>
                </c:pt>
              </c:strCache>
            </c:strRef>
          </c:tx>
          <c:spPr>
            <a:ln w="28575" cap="rnd">
              <a:solidFill>
                <a:schemeClr val="accent1"/>
              </a:solidFill>
              <a:round/>
            </a:ln>
            <a:effectLst/>
          </c:spPr>
          <c:marker>
            <c:symbol val="none"/>
          </c:marker>
          <c:val>
            <c:numRef>
              <c:f>Sheet1!$AD$3:$AD$722</c:f>
              <c:numCache>
                <c:formatCode>General</c:formatCode>
                <c:ptCount val="720"/>
                <c:pt idx="0">
                  <c:v>0.93301270189221941</c:v>
                </c:pt>
                <c:pt idx="1">
                  <c:v>0.91895667059057951</c:v>
                </c:pt>
                <c:pt idx="2">
                  <c:v>0.8986498225113988</c:v>
                </c:pt>
                <c:pt idx="3">
                  <c:v>0.87220492829319429</c:v>
                </c:pt>
                <c:pt idx="4">
                  <c:v>0.83979495038078944</c:v>
                </c:pt>
                <c:pt idx="5">
                  <c:v>0.8016513702972814</c:v>
                </c:pt>
                <c:pt idx="6">
                  <c:v>0.75806188778074746</c:v>
                </c:pt>
                <c:pt idx="7">
                  <c:v>0.70936751654652719</c:v>
                </c:pt>
                <c:pt idx="8">
                  <c:v>0.65595910802269874</c:v>
                </c:pt>
                <c:pt idx="9">
                  <c:v>0.5982733406505969</c:v>
                </c:pt>
                <c:pt idx="10">
                  <c:v>0.53678821817552314</c:v>
                </c:pt>
                <c:pt idx="11">
                  <c:v>0.47201812571131208</c:v>
                </c:pt>
                <c:pt idx="12">
                  <c:v>0.40450849718747378</c:v>
                </c:pt>
                <c:pt idx="13">
                  <c:v>0.33483015202639677</c:v>
                </c:pt>
                <c:pt idx="14">
                  <c:v>0.26357336250417646</c:v>
                </c:pt>
                <c:pt idx="15">
                  <c:v>0.19134171618254495</c:v>
                </c:pt>
                <c:pt idx="16">
                  <c:v>0.11874584002900775</c:v>
                </c:pt>
                <c:pt idx="17">
                  <c:v>4.6397054343257083E-2</c:v>
                </c:pt>
                <c:pt idx="18">
                  <c:v>-2.50989746362133E-2</c:v>
                </c:pt>
                <c:pt idx="19">
                  <c:v>-9.5148514568848569E-2</c:v>
                </c:pt>
                <c:pt idx="20">
                  <c:v>-0.16317591116653468</c:v>
                </c:pt>
                <c:pt idx="21">
                  <c:v>-0.22862953003621067</c:v>
                </c:pt>
                <c:pt idx="22">
                  <c:v>-0.29098743180560005</c:v>
                </c:pt>
                <c:pt idx="23">
                  <c:v>-0.3497627190560289</c:v>
                </c:pt>
                <c:pt idx="24">
                  <c:v>-0.40450849718747361</c:v>
                </c:pt>
                <c:pt idx="25">
                  <c:v>-0.45482239557488729</c:v>
                </c:pt>
                <c:pt idx="26">
                  <c:v>-0.50035060019512945</c:v>
                </c:pt>
                <c:pt idx="27">
                  <c:v>-0.5407913542576025</c:v>
                </c:pt>
                <c:pt idx="28">
                  <c:v>-0.575897889200368</c:v>
                </c:pt>
                <c:pt idx="29">
                  <c:v>-0.60548075465318807</c:v>
                </c:pt>
                <c:pt idx="30">
                  <c:v>-0.62940952255126037</c:v>
                </c:pt>
                <c:pt idx="31">
                  <c:v>-0.64761384743627315</c:v>
                </c:pt>
                <c:pt idx="32">
                  <c:v>-0.66008387202973717</c:v>
                </c:pt>
                <c:pt idx="33">
                  <c:v>-0.66686997433012163</c:v>
                </c:pt>
                <c:pt idx="34">
                  <c:v>-0.66808185969165024</c:v>
                </c:pt>
                <c:pt idx="35">
                  <c:v>-0.66388700850973614</c:v>
                </c:pt>
                <c:pt idx="36">
                  <c:v>-0.65450849718747373</c:v>
                </c:pt>
                <c:pt idx="37">
                  <c:v>-0.6402222169121089</c:v>
                </c:pt>
                <c:pt idx="38">
                  <c:v>-0.62135352135495214</c:v>
                </c:pt>
                <c:pt idx="39">
                  <c:v>-0.5982733406505969</c:v>
                </c:pt>
                <c:pt idx="40">
                  <c:v>-0.57139380484326985</c:v>
                </c:pt>
                <c:pt idx="41">
                  <c:v>-0.54116342534573014</c:v>
                </c:pt>
                <c:pt idx="42">
                  <c:v>-0.50806188778074746</c:v>
                </c:pt>
                <c:pt idx="43">
                  <c:v>-0.47259451381394191</c:v>
                </c:pt>
                <c:pt idx="44">
                  <c:v>-0.4352864531933156</c:v>
                </c:pt>
                <c:pt idx="45">
                  <c:v>-0.39667667014561775</c:v>
                </c:pt>
                <c:pt idx="46">
                  <c:v>-0.3573117905106693</c:v>
                </c:pt>
                <c:pt idx="47">
                  <c:v>-0.31773987749756361</c:v>
                </c:pt>
                <c:pt idx="48">
                  <c:v>-0.27850420470474574</c:v>
                </c:pt>
                <c:pt idx="49">
                  <c:v>-0.24013709505121059</c:v>
                </c:pt>
                <c:pt idx="50">
                  <c:v>-0.20315389351832491</c:v>
                </c:pt>
                <c:pt idx="51">
                  <c:v>-0.16804714010940691</c:v>
                </c:pt>
                <c:pt idx="52">
                  <c:v>-0.13528100721352526</c:v>
                </c:pt>
                <c:pt idx="53">
                  <c:v>-0.10528606263541629</c:v>
                </c:pt>
                <c:pt idx="54">
                  <c:v>-7.845441595706043E-2</c:v>
                </c:pt>
                <c:pt idx="55">
                  <c:v>-5.5135301667747438E-2</c:v>
                </c:pt>
                <c:pt idx="56">
                  <c:v>-3.5631147684803521E-2</c:v>
                </c:pt>
                <c:pt idx="57">
                  <c:v>-2.0194172539328425E-2</c:v>
                </c:pt>
                <c:pt idx="58">
                  <c:v>-9.0235486789699837E-3</c:v>
                </c:pt>
                <c:pt idx="59">
                  <c:v>-2.2631631067922542E-3</c:v>
                </c:pt>
                <c:pt idx="60">
                  <c:v>0</c:v>
                </c:pt>
                <c:pt idx="61">
                  <c:v>-2.2631631067921987E-3</c:v>
                </c:pt>
                <c:pt idx="62">
                  <c:v>-9.0235486789698727E-3</c:v>
                </c:pt>
                <c:pt idx="63">
                  <c:v>-2.0194172539328425E-2</c:v>
                </c:pt>
                <c:pt idx="64">
                  <c:v>-3.5631147684803466E-2</c:v>
                </c:pt>
                <c:pt idx="65">
                  <c:v>-5.5135301667747161E-2</c:v>
                </c:pt>
                <c:pt idx="66">
                  <c:v>-7.8454415957060708E-2</c:v>
                </c:pt>
                <c:pt idx="67">
                  <c:v>-0.10528606263541646</c:v>
                </c:pt>
                <c:pt idx="68">
                  <c:v>-0.13528100721352476</c:v>
                </c:pt>
                <c:pt idx="69">
                  <c:v>-0.16804714010940647</c:v>
                </c:pt>
                <c:pt idx="70">
                  <c:v>-0.20315389351832516</c:v>
                </c:pt>
                <c:pt idx="71">
                  <c:v>-0.24013709505121081</c:v>
                </c:pt>
                <c:pt idx="72">
                  <c:v>-0.27850420470474546</c:v>
                </c:pt>
                <c:pt idx="73">
                  <c:v>-0.31773987749756338</c:v>
                </c:pt>
                <c:pt idx="74">
                  <c:v>-0.3573117905106693</c:v>
                </c:pt>
                <c:pt idx="75">
                  <c:v>-0.39667667014561742</c:v>
                </c:pt>
                <c:pt idx="76">
                  <c:v>-0.43528645319331544</c:v>
                </c:pt>
                <c:pt idx="77">
                  <c:v>-0.4725945138139423</c:v>
                </c:pt>
                <c:pt idx="78">
                  <c:v>-0.50806188778074746</c:v>
                </c:pt>
                <c:pt idx="79">
                  <c:v>-0.54116342534573036</c:v>
                </c:pt>
                <c:pt idx="80">
                  <c:v>-0.5713938048432694</c:v>
                </c:pt>
                <c:pt idx="81">
                  <c:v>-0.5982733406505969</c:v>
                </c:pt>
                <c:pt idx="82">
                  <c:v>-0.62135352135495237</c:v>
                </c:pt>
                <c:pt idx="83">
                  <c:v>-0.6402222169121089</c:v>
                </c:pt>
                <c:pt idx="84">
                  <c:v>-0.65450849718747384</c:v>
                </c:pt>
                <c:pt idx="85">
                  <c:v>-0.66388700850973659</c:v>
                </c:pt>
                <c:pt idx="86">
                  <c:v>-0.66808185969165024</c:v>
                </c:pt>
                <c:pt idx="87">
                  <c:v>-0.66686997433012141</c:v>
                </c:pt>
                <c:pt idx="88">
                  <c:v>-0.66008387202973751</c:v>
                </c:pt>
                <c:pt idx="89">
                  <c:v>-0.64761384743627359</c:v>
                </c:pt>
                <c:pt idx="90">
                  <c:v>-0.62940952255126037</c:v>
                </c:pt>
                <c:pt idx="91">
                  <c:v>-0.60548075465318807</c:v>
                </c:pt>
                <c:pt idx="92">
                  <c:v>-0.57589788920036811</c:v>
                </c:pt>
                <c:pt idx="93">
                  <c:v>-0.54079135425760261</c:v>
                </c:pt>
                <c:pt idx="94">
                  <c:v>-0.50035060019512989</c:v>
                </c:pt>
                <c:pt idx="95">
                  <c:v>-0.45482239557488718</c:v>
                </c:pt>
                <c:pt idx="96">
                  <c:v>-0.40450849718747395</c:v>
                </c:pt>
                <c:pt idx="97">
                  <c:v>-0.34976271905602974</c:v>
                </c:pt>
                <c:pt idx="98">
                  <c:v>-0.29098743180559988</c:v>
                </c:pt>
                <c:pt idx="99">
                  <c:v>-0.22862953003621067</c:v>
                </c:pt>
                <c:pt idx="100">
                  <c:v>-0.16317591116653493</c:v>
                </c:pt>
                <c:pt idx="101">
                  <c:v>-9.5148514568849346E-2</c:v>
                </c:pt>
                <c:pt idx="102">
                  <c:v>-2.5098974636213356E-2</c:v>
                </c:pt>
                <c:pt idx="103">
                  <c:v>4.6397054343256722E-2</c:v>
                </c:pt>
                <c:pt idx="104">
                  <c:v>0.11874584002900684</c:v>
                </c:pt>
                <c:pt idx="105">
                  <c:v>0.19134171618254478</c:v>
                </c:pt>
                <c:pt idx="106">
                  <c:v>0.26357336250417662</c:v>
                </c:pt>
                <c:pt idx="107">
                  <c:v>0.33483015202639577</c:v>
                </c:pt>
                <c:pt idx="108">
                  <c:v>0.40450849718747356</c:v>
                </c:pt>
                <c:pt idx="109">
                  <c:v>0.47201812571131208</c:v>
                </c:pt>
                <c:pt idx="110">
                  <c:v>0.53678821817552258</c:v>
                </c:pt>
                <c:pt idx="111">
                  <c:v>0.59827334065059667</c:v>
                </c:pt>
                <c:pt idx="112">
                  <c:v>0.65595910802269874</c:v>
                </c:pt>
                <c:pt idx="113">
                  <c:v>0.70936751654652686</c:v>
                </c:pt>
                <c:pt idx="114">
                  <c:v>0.75806188778074723</c:v>
                </c:pt>
                <c:pt idx="115">
                  <c:v>0.80165137029728128</c:v>
                </c:pt>
                <c:pt idx="116">
                  <c:v>0.83979495038078911</c:v>
                </c:pt>
                <c:pt idx="117">
                  <c:v>0.87220492829319418</c:v>
                </c:pt>
                <c:pt idx="118">
                  <c:v>0.89864982251139858</c:v>
                </c:pt>
                <c:pt idx="119">
                  <c:v>0.91895667059057939</c:v>
                </c:pt>
                <c:pt idx="120">
                  <c:v>0.93301270189221919</c:v>
                </c:pt>
                <c:pt idx="121">
                  <c:v>0.94076636427324756</c:v>
                </c:pt>
                <c:pt idx="122">
                  <c:v>0.94222769388522787</c:v>
                </c:pt>
                <c:pt idx="123">
                  <c:v>0.9374680244032203</c:v>
                </c:pt>
                <c:pt idx="124">
                  <c:v>0.92661903921425504</c:v>
                </c:pt>
                <c:pt idx="125">
                  <c:v>0.90987117726633293</c:v>
                </c:pt>
                <c:pt idx="126">
                  <c:v>0.88747141033200805</c:v>
                </c:pt>
                <c:pt idx="127">
                  <c:v>0.85972041629866436</c:v>
                </c:pt>
                <c:pt idx="128">
                  <c:v>0.82696917968553341</c:v>
                </c:pt>
                <c:pt idx="129">
                  <c:v>0.78961505683314126</c:v>
                </c:pt>
                <c:pt idx="130">
                  <c:v>0.74809734904587355</c:v>
                </c:pt>
                <c:pt idx="131">
                  <c:v>0.70289243232882948</c:v>
                </c:pt>
                <c:pt idx="132">
                  <c:v>0.65450849718747306</c:v>
                </c:pt>
                <c:pt idx="133">
                  <c:v>0.60347995619980943</c:v>
                </c:pt>
                <c:pt idx="134">
                  <c:v>0.55036158067969909</c:v>
                </c:pt>
                <c:pt idx="135">
                  <c:v>0.49572243068690641</c:v>
                </c:pt>
                <c:pt idx="136">
                  <c:v>0.44013964487227819</c:v>
                </c:pt>
                <c:pt idx="137">
                  <c:v>0.38419215815108665</c:v>
                </c:pt>
                <c:pt idx="138">
                  <c:v>0.3284544159570616</c:v>
                </c:pt>
                <c:pt idx="139">
                  <c:v>0.27349015383621345</c:v>
                </c:pt>
                <c:pt idx="140">
                  <c:v>0.21984631039295388</c:v>
                </c:pt>
                <c:pt idx="141">
                  <c:v>0.16804714010940719</c:v>
                </c:pt>
                <c:pt idx="142">
                  <c:v>0.11858859033889585</c:v>
                </c:pt>
                <c:pt idx="143">
                  <c:v>7.1933003850413513E-2</c:v>
                </c:pt>
                <c:pt idx="144">
                  <c:v>2.8504204704745961E-2</c:v>
                </c:pt>
                <c:pt idx="145">
                  <c:v>-1.1316978985776438E-2</c:v>
                </c:pt>
                <c:pt idx="146">
                  <c:v>-4.7196706676804645E-2</c:v>
                </c:pt>
                <c:pt idx="147">
                  <c:v>-7.8851588001958794E-2</c:v>
                </c:pt>
                <c:pt idx="148">
                  <c:v>-0.10605157880741378</c:v>
                </c:pt>
                <c:pt idx="149">
                  <c:v>-0.12862227927907449</c:v>
                </c:pt>
                <c:pt idx="150">
                  <c:v>-0.14644660940672583</c:v>
                </c:pt>
                <c:pt idx="151">
                  <c:v>-0.15946584387630641</c:v>
                </c:pt>
                <c:pt idx="152">
                  <c:v>-0.16767999552363316</c:v>
                </c:pt>
                <c:pt idx="153">
                  <c:v>-0.17114754364321699</c:v>
                </c:pt>
                <c:pt idx="154">
                  <c:v>-0.16998451064577685</c:v>
                </c:pt>
                <c:pt idx="155">
                  <c:v>-0.16436289771880747</c:v>
                </c:pt>
                <c:pt idx="156">
                  <c:v>-0.15450849718747403</c:v>
                </c:pt>
                <c:pt idx="157">
                  <c:v>-0.14069810612117989</c:v>
                </c:pt>
                <c:pt idx="158">
                  <c:v>-0.12325617230907887</c:v>
                </c:pt>
                <c:pt idx="159">
                  <c:v>-0.10255090996369132</c:v>
                </c:pt>
                <c:pt idx="160">
                  <c:v>-7.8989928337166032E-2</c:v>
                </c:pt>
                <c:pt idx="161">
                  <c:v>-5.3015421785764155E-2</c:v>
                </c:pt>
                <c:pt idx="162">
                  <c:v>-2.5098974636213661E-2</c:v>
                </c:pt>
                <c:pt idx="163">
                  <c:v>4.263961560172197E-3</c:v>
                </c:pt>
                <c:pt idx="164">
                  <c:v>3.4559857199638742E-2</c:v>
                </c:pt>
                <c:pt idx="165">
                  <c:v>6.5263096110026425E-2</c:v>
                </c:pt>
                <c:pt idx="166">
                  <c:v>9.5842103007655444E-2</c:v>
                </c:pt>
                <c:pt idx="167">
                  <c:v>0.12576553909154717</c:v>
                </c:pt>
                <c:pt idx="168">
                  <c:v>0.15450849718747356</c:v>
                </c:pt>
                <c:pt idx="169">
                  <c:v>0.18155862785523266</c:v>
                </c:pt>
                <c:pt idx="170">
                  <c:v>0.20642212862617135</c:v>
                </c:pt>
                <c:pt idx="171">
                  <c:v>0.22862953003621145</c:v>
                </c:pt>
                <c:pt idx="172">
                  <c:v>0.24774121434596347</c:v>
                </c:pt>
                <c:pt idx="173">
                  <c:v>0.26335260576964509</c:v>
                </c:pt>
                <c:pt idx="174">
                  <c:v>0.27509897463621341</c:v>
                </c:pt>
                <c:pt idx="175">
                  <c:v>0.28265980214008263</c:v>
                </c:pt>
                <c:pt idx="176">
                  <c:v>0.28576265715846649</c:v>
                </c:pt>
                <c:pt idx="177">
                  <c:v>0.28418654196503224</c:v>
                </c:pt>
                <c:pt idx="178">
                  <c:v>0.27776466949655326</c:v>
                </c:pt>
                <c:pt idx="179">
                  <c:v>0.26638664106661958</c:v>
                </c:pt>
                <c:pt idx="180">
                  <c:v>0.25000000000000039</c:v>
                </c:pt>
                <c:pt idx="181">
                  <c:v>0.22861114351072481</c:v>
                </c:pt>
                <c:pt idx="182">
                  <c:v>0.20228558219138015</c:v>
                </c:pt>
                <c:pt idx="183">
                  <c:v>0.17114754364321688</c:v>
                </c:pt>
                <c:pt idx="184">
                  <c:v>0.13537892397803158</c:v>
                </c:pt>
                <c:pt idx="185">
                  <c:v>9.5217598084388788E-2</c:v>
                </c:pt>
                <c:pt idx="186">
                  <c:v>5.0955106594199995E-2</c:v>
                </c:pt>
                <c:pt idx="187">
                  <c:v>2.933744333635302E-3</c:v>
                </c:pt>
                <c:pt idx="188">
                  <c:v>-4.8456918380058334E-2</c:v>
                </c:pt>
                <c:pt idx="189">
                  <c:v>-0.10278404399937985</c:v>
                </c:pt>
                <c:pt idx="190">
                  <c:v>-0.1595760221444962</c:v>
                </c:pt>
                <c:pt idx="191">
                  <c:v>-0.21832740136854195</c:v>
                </c:pt>
                <c:pt idx="192">
                  <c:v>-0.27850420470474535</c:v>
                </c:pt>
                <c:pt idx="193">
                  <c:v>-0.33954957118023094</c:v>
                </c:pt>
                <c:pt idx="194">
                  <c:v>-0.40088966188449671</c:v>
                </c:pt>
                <c:pt idx="195">
                  <c:v>-0.4619397662556437</c:v>
                </c:pt>
                <c:pt idx="196">
                  <c:v>-0.52211054202678175</c:v>
                </c:pt>
                <c:pt idx="197">
                  <c:v>-0.58081432078299233</c:v>
                </c:pt>
                <c:pt idx="198">
                  <c:v>-0.63747141033200749</c:v>
                </c:pt>
                <c:pt idx="199">
                  <c:v>-0.69151632509786498</c:v>
                </c:pt>
                <c:pt idx="200">
                  <c:v>-0.74240387650610418</c:v>
                </c:pt>
                <c:pt idx="201">
                  <c:v>-0.78961505683314215</c:v>
                </c:pt>
                <c:pt idx="202">
                  <c:v>-0.83266265222530111</c:v>
                </c:pt>
                <c:pt idx="203">
                  <c:v>-0.87109652352962552</c:v>
                </c:pt>
                <c:pt idx="204">
                  <c:v>-0.9045084971874735</c:v>
                </c:pt>
                <c:pt idx="205">
                  <c:v>-0.93253681268314814</c:v>
                </c:pt>
                <c:pt idx="206">
                  <c:v>-0.95487007786717326</c:v>
                </c:pt>
                <c:pt idx="207">
                  <c:v>-0.97125068883448229</c:v>
                </c:pt>
                <c:pt idx="208">
                  <c:v>-0.98147767687300669</c:v>
                </c:pt>
                <c:pt idx="209">
                  <c:v>-0.98540895124410333</c:v>
                </c:pt>
                <c:pt idx="210">
                  <c:v>-0.98296291314453399</c:v>
                </c:pt>
                <c:pt idx="211">
                  <c:v>-0.97411942305825017</c:v>
                </c:pt>
                <c:pt idx="212">
                  <c:v>-0.95892011075985706</c:v>
                </c:pt>
                <c:pt idx="213">
                  <c:v>-0.93746802440322052</c:v>
                </c:pt>
                <c:pt idx="214">
                  <c:v>-0.90992662233962607</c:v>
                </c:pt>
                <c:pt idx="215">
                  <c:v>-0.87651811848133054</c:v>
                </c:pt>
                <c:pt idx="216">
                  <c:v>-0.83752119907969313</c:v>
                </c:pt>
                <c:pt idx="217">
                  <c:v>-0.79326813564514009</c:v>
                </c:pt>
                <c:pt idx="218">
                  <c:v>-0.7441413253239253</c:v>
                </c:pt>
                <c:pt idx="219">
                  <c:v>-0.69056929629185393</c:v>
                </c:pt>
                <c:pt idx="220">
                  <c:v>-0.63302222155949028</c:v>
                </c:pt>
                <c:pt idx="221">
                  <c:v>-0.57200698994296295</c:v>
                </c:pt>
                <c:pt idx="222">
                  <c:v>-0.50806188778074768</c:v>
                </c:pt>
                <c:pt idx="223">
                  <c:v>-0.4417509492167101</c:v>
                </c:pt>
                <c:pt idx="224">
                  <c:v>-0.37365803647709611</c:v>
                </c:pt>
                <c:pt idx="225">
                  <c:v>-0.30438071450436011</c:v>
                </c:pt>
                <c:pt idx="226">
                  <c:v>-0.23452398654169795</c:v>
                </c:pt>
                <c:pt idx="227">
                  <c:v>-0.16469395876453324</c:v>
                </c:pt>
                <c:pt idx="228">
                  <c:v>-9.5491502812526635E-2</c:v>
                </c:pt>
                <c:pt idx="229">
                  <c:v>-2.7505985079617351E-2</c:v>
                </c:pt>
                <c:pt idx="230">
                  <c:v>3.8690869129650418E-2</c:v>
                </c:pt>
                <c:pt idx="231">
                  <c:v>0.10255090996369018</c:v>
                </c:pt>
                <c:pt idx="232">
                  <c:v>0.16355523151659396</c:v>
                </c:pt>
                <c:pt idx="233">
                  <c:v>0.22121951298655959</c:v>
                </c:pt>
                <c:pt idx="234">
                  <c:v>0.27509897463621302</c:v>
                </c:pt>
                <c:pt idx="235">
                  <c:v>0.32479289492316815</c:v>
                </c:pt>
                <c:pt idx="236">
                  <c:v>0.36994863998783523</c:v>
                </c:pt>
                <c:pt idx="237">
                  <c:v>0.41026516203755004</c:v>
                </c:pt>
                <c:pt idx="238">
                  <c:v>0.44549592899307339</c:v>
                </c:pt>
                <c:pt idx="239">
                  <c:v>0.47545125400146798</c:v>
                </c:pt>
                <c:pt idx="240">
                  <c:v>0.49999999999999978</c:v>
                </c:pt>
                <c:pt idx="241">
                  <c:v>0.51907064136680492</c:v>
                </c:pt>
                <c:pt idx="242">
                  <c:v>0.53265167174073158</c:v>
                </c:pt>
                <c:pt idx="243">
                  <c:v>0.54079135425760316</c:v>
                </c:pt>
                <c:pt idx="244">
                  <c:v>0.54359681765476575</c:v>
                </c:pt>
                <c:pt idx="245">
                  <c:v>0.54123250886127039</c:v>
                </c:pt>
                <c:pt idx="246">
                  <c:v>0.5339180197387341</c:v>
                </c:pt>
                <c:pt idx="247">
                  <c:v>0.52192531249083385</c:v>
                </c:pt>
                <c:pt idx="248">
                  <c:v>0.50557537484226434</c:v>
                </c:pt>
                <c:pt idx="249">
                  <c:v>0.4852343423287826</c:v>
                </c:pt>
                <c:pt idx="250">
                  <c:v>0.46130913087035025</c:v>
                </c:pt>
                <c:pt idx="251">
                  <c:v>0.43424262815541698</c:v>
                </c:pt>
                <c:pt idx="252">
                  <c:v>0.40450849718747373</c:v>
                </c:pt>
                <c:pt idx="253">
                  <c:v>0.3726056495822917</c:v>
                </c:pt>
                <c:pt idx="254">
                  <c:v>0.33905244980935173</c:v>
                </c:pt>
                <c:pt idx="255">
                  <c:v>0.3043807145043616</c:v>
                </c:pt>
                <c:pt idx="256">
                  <c:v>0.26912957320944353</c:v>
                </c:pt>
                <c:pt idx="257">
                  <c:v>0.23383925839895048</c:v>
                </c:pt>
                <c:pt idx="258">
                  <c:v>0.19904489340579901</c:v>
                </c:pt>
                <c:pt idx="259">
                  <c:v>0.1652703468671636</c:v>
                </c:pt>
                <c:pt idx="260">
                  <c:v>0.13302222155949062</c:v>
                </c:pt>
                <c:pt idx="261">
                  <c:v>0.10278404399938201</c:v>
                </c:pt>
                <c:pt idx="262">
                  <c:v>7.5010718965067169E-2</c:v>
                </c:pt>
                <c:pt idx="263">
                  <c:v>5.0123310167744461E-2</c:v>
                </c:pt>
                <c:pt idx="264">
                  <c:v>2.8504204704744907E-2</c:v>
                </c:pt>
                <c:pt idx="265">
                  <c:v>1.0492714696892336E-2</c:v>
                </c:pt>
                <c:pt idx="266">
                  <c:v>-3.6188353029747988E-3</c:v>
                </c:pt>
                <c:pt idx="267">
                  <c:v>-1.3588491891933119E-2</c:v>
                </c:pt>
                <c:pt idx="268">
                  <c:v>-1.9227489973949075E-2</c:v>
                </c:pt>
                <c:pt idx="269">
                  <c:v>-2.0402472310023179E-2</c:v>
                </c:pt>
                <c:pt idx="270">
                  <c:v>-1.7037086855465899E-2</c:v>
                </c:pt>
                <c:pt idx="271">
                  <c:v>-9.1129441241702969E-3</c:v>
                </c:pt>
                <c:pt idx="272">
                  <c:v>3.3300761392008327E-3</c:v>
                </c:pt>
                <c:pt idx="273">
                  <c:v>2.0194172539328425E-2</c:v>
                </c:pt>
                <c:pt idx="274">
                  <c:v>4.1324620224572617E-2</c:v>
                </c:pt>
                <c:pt idx="275">
                  <c:v>6.6511408898710045E-2</c:v>
                </c:pt>
                <c:pt idx="276">
                  <c:v>9.5491502812524887E-2</c:v>
                </c:pt>
                <c:pt idx="277">
                  <c:v>0.12795169805223161</c:v>
                </c:pt>
                <c:pt idx="278">
                  <c:v>0.16353204586644371</c:v>
                </c:pt>
                <c:pt idx="279">
                  <c:v>0.20182980454066901</c:v>
                </c:pt>
                <c:pt idx="280">
                  <c:v>0.24240387650610448</c:v>
                </c:pt>
                <c:pt idx="281">
                  <c:v>0.28477968202206738</c:v>
                </c:pt>
                <c:pt idx="282">
                  <c:v>0.32845441595706004</c:v>
                </c:pt>
                <c:pt idx="283">
                  <c:v>0.37290262996523382</c:v>
                </c:pt>
                <c:pt idx="284">
                  <c:v>0.41758207875912762</c:v>
                </c:pt>
                <c:pt idx="285">
                  <c:v>0.4619397662556437</c:v>
                </c:pt>
                <c:pt idx="286">
                  <c:v>0.50541812515215212</c:v>
                </c:pt>
                <c:pt idx="287">
                  <c:v>0.54746126199798972</c:v>
                </c:pt>
                <c:pt idx="288">
                  <c:v>0.58752119907969269</c:v>
                </c:pt>
                <c:pt idx="289">
                  <c:v>0.62506404444434327</c:v>
                </c:pt>
                <c:pt idx="290">
                  <c:v>0.65957602214449618</c:v>
                </c:pt>
                <c:pt idx="291">
                  <c:v>0.69056929629185448</c:v>
                </c:pt>
                <c:pt idx="292">
                  <c:v>0.7175875247389184</c:v>
                </c:pt>
                <c:pt idx="293">
                  <c:v>0.74021108114375866</c:v>
                </c:pt>
                <c:pt idx="294">
                  <c:v>0.75806188778074768</c:v>
                </c:pt>
                <c:pt idx="295">
                  <c:v>0.77080780570004959</c:v>
                </c:pt>
                <c:pt idx="296">
                  <c:v>0.77816653366457</c:v>
                </c:pt>
                <c:pt idx="297">
                  <c:v>0.77990897265193748</c:v>
                </c:pt>
                <c:pt idx="298">
                  <c:v>0.77586201854242554</c:v>
                </c:pt>
                <c:pt idx="299">
                  <c:v>0.76591075185754875</c:v>
                </c:pt>
                <c:pt idx="300">
                  <c:v>0.75000000000000067</c:v>
                </c:pt>
                <c:pt idx="301">
                  <c:v>0.72813525430165404</c:v>
                </c:pt>
                <c:pt idx="302">
                  <c:v>0.70038293123725259</c:v>
                </c:pt>
                <c:pt idx="303">
                  <c:v>0.66686997433012207</c:v>
                </c:pt>
                <c:pt idx="304">
                  <c:v>0.62778280048413537</c:v>
                </c:pt>
                <c:pt idx="305">
                  <c:v>0.58336560164435691</c:v>
                </c:pt>
                <c:pt idx="306">
                  <c:v>0.53391801973873654</c:v>
                </c:pt>
                <c:pt idx="307">
                  <c:v>0.47979221970774727</c:v>
                </c:pt>
                <c:pt idx="308">
                  <c:v>0.42138939201289316</c:v>
                </c:pt>
                <c:pt idx="309">
                  <c:v>0.35915572225626335</c:v>
                </c:pt>
                <c:pt idx="310">
                  <c:v>0.29357787137383035</c:v>
                </c:pt>
                <c:pt idx="311">
                  <c:v>0.22517801522056966</c:v>
                </c:pt>
                <c:pt idx="312">
                  <c:v>0.15450849718747547</c:v>
                </c:pt>
                <c:pt idx="313">
                  <c:v>8.2146151726211869E-2</c:v>
                </c:pt>
                <c:pt idx="314">
                  <c:v>8.6863602599980203E-3</c:v>
                </c:pt>
                <c:pt idx="315">
                  <c:v>-6.5263096110022581E-2</c:v>
                </c:pt>
                <c:pt idx="316">
                  <c:v>-0.13908832046729208</c:v>
                </c:pt>
                <c:pt idx="317">
                  <c:v>-0.21217565237793112</c:v>
                </c:pt>
                <c:pt idx="318">
                  <c:v>-0.28391801973873559</c:v>
                </c:pt>
                <c:pt idx="319">
                  <c:v>-0.35372122129003797</c:v>
                </c:pt>
                <c:pt idx="320">
                  <c:v>-0.42101007166283233</c:v>
                </c:pt>
                <c:pt idx="321">
                  <c:v>-0.48523434232878015</c:v>
                </c:pt>
                <c:pt idx="322">
                  <c:v>-0.54587443404977742</c:v>
                </c:pt>
                <c:pt idx="323">
                  <c:v>-0.60244671935621408</c:v>
                </c:pt>
                <c:pt idx="324">
                  <c:v>-0.65450849718747361</c:v>
                </c:pt>
                <c:pt idx="325">
                  <c:v>-0.70166250606563096</c:v>
                </c:pt>
                <c:pt idx="326">
                  <c:v>-0.74356094699682296</c:v>
                </c:pt>
                <c:pt idx="327">
                  <c:v>-0.77990897265193704</c:v>
                </c:pt>
                <c:pt idx="328">
                  <c:v>-0.81046760521017203</c:v>
                </c:pt>
                <c:pt idx="329">
                  <c:v>-0.83505605149196738</c:v>
                </c:pt>
                <c:pt idx="330">
                  <c:v>-0.85355339059327395</c:v>
                </c:pt>
                <c:pt idx="331">
                  <c:v>-0.8658996160891983</c:v>
                </c:pt>
                <c:pt idx="332">
                  <c:v>-0.8720960219263918</c:v>
                </c:pt>
                <c:pt idx="333">
                  <c:v>-0.87220492829319463</c:v>
                </c:pt>
                <c:pt idx="334">
                  <c:v>-0.86634875096579689</c:v>
                </c:pt>
                <c:pt idx="335">
                  <c:v>-0.85470842479866294</c:v>
                </c:pt>
                <c:pt idx="336">
                  <c:v>-0.83752119907969336</c:v>
                </c:pt>
                <c:pt idx="337">
                  <c:v>-0.81507782932780803</c:v>
                </c:pt>
                <c:pt idx="338">
                  <c:v>-0.7877191966977537</c:v>
                </c:pt>
                <c:pt idx="339">
                  <c:v>-0.7558323924018796</c:v>
                </c:pt>
                <c:pt idx="340">
                  <c:v>-0.71984631039295377</c:v>
                </c:pt>
                <c:pt idx="341">
                  <c:v>-0.68022679691201293</c:v>
                </c:pt>
                <c:pt idx="342">
                  <c:v>-0.63747141033200683</c:v>
                </c:pt>
                <c:pt idx="343">
                  <c:v>-0.59210384896884838</c:v>
                </c:pt>
                <c:pt idx="344">
                  <c:v>-0.54466810813993249</c:v>
                </c:pt>
                <c:pt idx="345">
                  <c:v>-0.49572243068690686</c:v>
                </c:pt>
                <c:pt idx="346">
                  <c:v>-0.44583311741204729</c:v>
                </c:pt>
                <c:pt idx="347">
                  <c:v>-0.3955682653820502</c:v>
                </c:pt>
                <c:pt idx="348">
                  <c:v>-0.34549150281252694</c:v>
                </c:pt>
                <c:pt idx="349">
                  <c:v>-0.29615578925302921</c:v>
                </c:pt>
                <c:pt idx="350">
                  <c:v>-0.24809734904587299</c:v>
                </c:pt>
                <c:pt idx="351">
                  <c:v>-0.20182980454066851</c:v>
                </c:pt>
                <c:pt idx="352">
                  <c:v>-0.15783857332667467</c:v>
                </c:pt>
                <c:pt idx="353">
                  <c:v>-0.11657559082126906</c:v>
                </c:pt>
                <c:pt idx="354">
                  <c:v>-7.845441595706204E-2</c:v>
                </c:pt>
                <c:pt idx="355">
                  <c:v>-4.3845773481895223E-2</c:v>
                </c:pt>
                <c:pt idx="356">
                  <c:v>-1.3073581571654724E-2</c:v>
                </c:pt>
                <c:pt idx="357">
                  <c:v>1.3588491891933174E-2</c:v>
                </c:pt>
                <c:pt idx="358">
                  <c:v>3.591990684857771E-2</c:v>
                </c:pt>
                <c:pt idx="359">
                  <c:v>5.3755531095025622E-2</c:v>
                </c:pt>
                <c:pt idx="360">
                  <c:v>6.6987298107780369E-2</c:v>
                </c:pt>
                <c:pt idx="361">
                  <c:v>7.5565224777693285E-2</c:v>
                </c:pt>
                <c:pt idx="362">
                  <c:v>7.9497778222407056E-2</c:v>
                </c:pt>
                <c:pt idx="363">
                  <c:v>7.8851588001959017E-2</c:v>
                </c:pt>
                <c:pt idx="364">
                  <c:v>7.3750507261810816E-2</c:v>
                </c:pt>
                <c:pt idx="365">
                  <c:v>6.4374033487157922E-2</c:v>
                </c:pt>
                <c:pt idx="366">
                  <c:v>5.0955106594200217E-2</c:v>
                </c:pt>
                <c:pt idx="367">
                  <c:v>3.3777308930868222E-2</c:v>
                </c:pt>
                <c:pt idx="368">
                  <c:v>1.317149833616027E-2</c:v>
                </c:pt>
                <c:pt idx="369">
                  <c:v>-1.0488088358122039E-2</c:v>
                </c:pt>
                <c:pt idx="370">
                  <c:v>-3.6788218175524939E-2</c:v>
                </c:pt>
                <c:pt idx="371">
                  <c:v>-6.5281482635511201E-2</c:v>
                </c:pt>
                <c:pt idx="372">
                  <c:v>-9.549150281252633E-2</c:v>
                </c:pt>
                <c:pt idx="373">
                  <c:v>-0.12691846120863648</c:v>
                </c:pt>
                <c:pt idx="374">
                  <c:v>-0.1590448992365229</c:v>
                </c:pt>
                <c:pt idx="375">
                  <c:v>-0.1913417161825455</c:v>
                </c:pt>
                <c:pt idx="376">
                  <c:v>-0.22327430329665895</c:v>
                </c:pt>
                <c:pt idx="377">
                  <c:v>-0.25430874516101487</c:v>
                </c:pt>
                <c:pt idx="378">
                  <c:v>-0.28391801973873187</c:v>
                </c:pt>
                <c:pt idx="379">
                  <c:v>-0.31158812850695011</c:v>
                </c:pt>
                <c:pt idx="380">
                  <c:v>-0.33682408883346765</c:v>
                </c:pt>
                <c:pt idx="381">
                  <c:v>-0.35915572225626369</c:v>
                </c:pt>
                <c:pt idx="382">
                  <c:v>-0.37814317455325741</c:v>
                </c:pt>
                <c:pt idx="383">
                  <c:v>-0.3933821064213634</c:v>
                </c:pt>
                <c:pt idx="384">
                  <c:v>-0.40450849718747267</c:v>
                </c:pt>
                <c:pt idx="385">
                  <c:v>-0.41120300820955102</c:v>
                </c:pt>
                <c:pt idx="386">
                  <c:v>-0.4131948574474717</c:v>
                </c:pt>
                <c:pt idx="387">
                  <c:v>-0.41026516203755076</c:v>
                </c:pt>
                <c:pt idx="388">
                  <c:v>-0.4022497115334383</c:v>
                </c:pt>
                <c:pt idx="389">
                  <c:v>-0.38904114071508533</c:v>
                </c:pt>
                <c:pt idx="390">
                  <c:v>-0.37059047744874007</c:v>
                </c:pt>
                <c:pt idx="391">
                  <c:v>-0.34690804793200092</c:v>
                </c:pt>
                <c:pt idx="392">
                  <c:v>-0.31806372870406951</c:v>
                </c:pt>
                <c:pt idx="393">
                  <c:v>-0.28418654196503257</c:v>
                </c:pt>
                <c:pt idx="394">
                  <c:v>-0.2454635979509518</c:v>
                </c:pt>
                <c:pt idx="395">
                  <c:v>-0.20213839527470226</c:v>
                </c:pt>
                <c:pt idx="396">
                  <c:v>-0.15450849718747395</c:v>
                </c:pt>
                <c:pt idx="397">
                  <c:v>-0.10292260856528573</c:v>
                </c:pt>
                <c:pt idx="398">
                  <c:v>-4.7777085003909425E-2</c:v>
                </c:pt>
                <c:pt idx="399">
                  <c:v>1.0488088358122871E-2</c:v>
                </c:pt>
                <c:pt idx="400">
                  <c:v>7.1393804843270098E-2</c:v>
                </c:pt>
                <c:pt idx="401">
                  <c:v>0.13442678226993041</c:v>
                </c:pt>
                <c:pt idx="402">
                  <c:v>0.19904489340580037</c:v>
                </c:pt>
                <c:pt idx="403">
                  <c:v>0.26468282299618273</c:v>
                </c:pt>
                <c:pt idx="404">
                  <c:v>0.3307579899256603</c:v>
                </c:pt>
                <c:pt idx="405">
                  <c:v>0.39667667014561558</c:v>
                </c:pt>
                <c:pt idx="406">
                  <c:v>0.46184025377832072</c:v>
                </c:pt>
                <c:pt idx="407">
                  <c:v>0.52565156831532167</c:v>
                </c:pt>
                <c:pt idx="408">
                  <c:v>0.58752119907969225</c:v>
                </c:pt>
                <c:pt idx="409">
                  <c:v>0.64687373812701021</c:v>
                </c:pt>
                <c:pt idx="410">
                  <c:v>0.70315389351832436</c:v>
                </c:pt>
                <c:pt idx="411">
                  <c:v>0.75583239240188016</c:v>
                </c:pt>
                <c:pt idx="412">
                  <c:v>0.80441161357238355</c:v>
                </c:pt>
                <c:pt idx="413">
                  <c:v>0.84843088811281087</c:v>
                </c:pt>
                <c:pt idx="414">
                  <c:v>0.88747141033200816</c:v>
                </c:pt>
                <c:pt idx="415">
                  <c:v>0.92116070545218443</c:v>
                </c:pt>
                <c:pt idx="416">
                  <c:v>0.94917660532740356</c:v>
                </c:pt>
                <c:pt idx="417">
                  <c:v>0.9712506888344814</c:v>
                </c:pt>
                <c:pt idx="418">
                  <c:v>0.98717114941277528</c:v>
                </c:pt>
                <c:pt idx="419">
                  <c:v>0.99678505847506549</c:v>
                </c:pt>
                <c:pt idx="420">
                  <c:v>1</c:v>
                </c:pt>
                <c:pt idx="421">
                  <c:v>0.9967850584750656</c:v>
                </c:pt>
                <c:pt idx="422">
                  <c:v>0.98717114941277562</c:v>
                </c:pt>
                <c:pt idx="423">
                  <c:v>0.97125068883448196</c:v>
                </c:pt>
                <c:pt idx="424">
                  <c:v>0.94917660532740444</c:v>
                </c:pt>
                <c:pt idx="425">
                  <c:v>0.92116070545218598</c:v>
                </c:pt>
                <c:pt idx="426">
                  <c:v>0.88747141033200982</c:v>
                </c:pt>
                <c:pt idx="427">
                  <c:v>0.8484308881128122</c:v>
                </c:pt>
                <c:pt idx="428">
                  <c:v>0.804411613572385</c:v>
                </c:pt>
                <c:pt idx="429">
                  <c:v>0.75583239240188171</c:v>
                </c:pt>
                <c:pt idx="430">
                  <c:v>0.70315389351832613</c:v>
                </c:pt>
                <c:pt idx="431">
                  <c:v>0.64687373812701221</c:v>
                </c:pt>
                <c:pt idx="432">
                  <c:v>0.58752119907969336</c:v>
                </c:pt>
                <c:pt idx="433">
                  <c:v>0.52565156831532278</c:v>
                </c:pt>
                <c:pt idx="434">
                  <c:v>0.46184025377832283</c:v>
                </c:pt>
                <c:pt idx="435">
                  <c:v>0.39667667014561775</c:v>
                </c:pt>
                <c:pt idx="436">
                  <c:v>0.33075798992566247</c:v>
                </c:pt>
                <c:pt idx="437">
                  <c:v>0.26468282299618262</c:v>
                </c:pt>
                <c:pt idx="438">
                  <c:v>0.19904489340579917</c:v>
                </c:pt>
                <c:pt idx="439">
                  <c:v>0.13442678226992921</c:v>
                </c:pt>
                <c:pt idx="440">
                  <c:v>7.1393804843272152E-2</c:v>
                </c:pt>
                <c:pt idx="441">
                  <c:v>1.0488088358126257E-2</c:v>
                </c:pt>
                <c:pt idx="442">
                  <c:v>-4.7777085003904929E-2</c:v>
                </c:pt>
                <c:pt idx="443">
                  <c:v>-0.10292260856528396</c:v>
                </c:pt>
                <c:pt idx="444">
                  <c:v>-0.15450849718747386</c:v>
                </c:pt>
                <c:pt idx="445">
                  <c:v>-0.20213839527470234</c:v>
                </c:pt>
                <c:pt idx="446">
                  <c:v>-0.24546359795095046</c:v>
                </c:pt>
                <c:pt idx="447">
                  <c:v>-0.28418654196503135</c:v>
                </c:pt>
                <c:pt idx="448">
                  <c:v>-0.31806372870406752</c:v>
                </c:pt>
                <c:pt idx="449">
                  <c:v>-0.34690804793200036</c:v>
                </c:pt>
                <c:pt idx="450">
                  <c:v>-0.37059047744873941</c:v>
                </c:pt>
                <c:pt idx="451">
                  <c:v>-0.38904114071508478</c:v>
                </c:pt>
                <c:pt idx="452">
                  <c:v>-0.40224971153343692</c:v>
                </c:pt>
                <c:pt idx="453">
                  <c:v>-0.41026516203754987</c:v>
                </c:pt>
                <c:pt idx="454">
                  <c:v>-0.41319485744747164</c:v>
                </c:pt>
                <c:pt idx="455">
                  <c:v>-0.41120300820955108</c:v>
                </c:pt>
                <c:pt idx="456">
                  <c:v>-0.40450849718747478</c:v>
                </c:pt>
                <c:pt idx="457">
                  <c:v>-0.39338210642136556</c:v>
                </c:pt>
                <c:pt idx="458">
                  <c:v>-0.37814317455325797</c:v>
                </c:pt>
                <c:pt idx="459">
                  <c:v>-0.35915572225626152</c:v>
                </c:pt>
                <c:pt idx="460">
                  <c:v>-0.33682408883346532</c:v>
                </c:pt>
                <c:pt idx="461">
                  <c:v>-0.31158812850695095</c:v>
                </c:pt>
                <c:pt idx="462">
                  <c:v>-0.28391801973873615</c:v>
                </c:pt>
                <c:pt idx="463">
                  <c:v>-0.25430874516101765</c:v>
                </c:pt>
                <c:pt idx="464">
                  <c:v>-0.22327430329666181</c:v>
                </c:pt>
                <c:pt idx="465">
                  <c:v>-0.19134171618254656</c:v>
                </c:pt>
                <c:pt idx="466">
                  <c:v>-0.15904489923652393</c:v>
                </c:pt>
                <c:pt idx="467">
                  <c:v>-0.12691846120863751</c:v>
                </c:pt>
                <c:pt idx="468">
                  <c:v>-9.5491502812527357E-2</c:v>
                </c:pt>
                <c:pt idx="469">
                  <c:v>-6.5281482635512172E-2</c:v>
                </c:pt>
                <c:pt idx="470">
                  <c:v>-3.6788218175522719E-2</c:v>
                </c:pt>
                <c:pt idx="471">
                  <c:v>-1.0488088358124259E-2</c:v>
                </c:pt>
                <c:pt idx="472">
                  <c:v>1.3171498336159548E-2</c:v>
                </c:pt>
                <c:pt idx="473">
                  <c:v>3.3777308930867611E-2</c:v>
                </c:pt>
                <c:pt idx="474">
                  <c:v>5.095510659419894E-2</c:v>
                </c:pt>
                <c:pt idx="475">
                  <c:v>6.4374033487156979E-2</c:v>
                </c:pt>
                <c:pt idx="476">
                  <c:v>7.3750507261810538E-2</c:v>
                </c:pt>
                <c:pt idx="477">
                  <c:v>7.8851588001958905E-2</c:v>
                </c:pt>
                <c:pt idx="478">
                  <c:v>7.9497778222407167E-2</c:v>
                </c:pt>
                <c:pt idx="479">
                  <c:v>7.5565224777694451E-2</c:v>
                </c:pt>
                <c:pt idx="480">
                  <c:v>6.6987298107780757E-2</c:v>
                </c:pt>
                <c:pt idx="481">
                  <c:v>5.3755531095026177E-2</c:v>
                </c:pt>
                <c:pt idx="482">
                  <c:v>3.5919906848577599E-2</c:v>
                </c:pt>
                <c:pt idx="483">
                  <c:v>1.3588491891933341E-2</c:v>
                </c:pt>
                <c:pt idx="484">
                  <c:v>-1.3073581571653725E-2</c:v>
                </c:pt>
                <c:pt idx="485">
                  <c:v>-4.3845773481892392E-2</c:v>
                </c:pt>
                <c:pt idx="486">
                  <c:v>-7.8454415957058488E-2</c:v>
                </c:pt>
                <c:pt idx="487">
                  <c:v>-0.11657559082126795</c:v>
                </c:pt>
                <c:pt idx="488">
                  <c:v>-0.15783857332667323</c:v>
                </c:pt>
                <c:pt idx="489">
                  <c:v>-0.20182980454066701</c:v>
                </c:pt>
                <c:pt idx="490">
                  <c:v>-0.24809734904587127</c:v>
                </c:pt>
                <c:pt idx="491">
                  <c:v>-0.29615578925302749</c:v>
                </c:pt>
                <c:pt idx="492">
                  <c:v>-0.34549150281252533</c:v>
                </c:pt>
                <c:pt idx="493">
                  <c:v>-0.39556826538204853</c:v>
                </c:pt>
                <c:pt idx="494">
                  <c:v>-0.44583311741204557</c:v>
                </c:pt>
                <c:pt idx="495">
                  <c:v>-0.49572243068690508</c:v>
                </c:pt>
                <c:pt idx="496">
                  <c:v>-0.5446681081399275</c:v>
                </c:pt>
                <c:pt idx="497">
                  <c:v>-0.59210384896884349</c:v>
                </c:pt>
                <c:pt idx="498">
                  <c:v>-0.63747141033200516</c:v>
                </c:pt>
                <c:pt idx="499">
                  <c:v>-0.68022679691201138</c:v>
                </c:pt>
                <c:pt idx="500">
                  <c:v>-0.71984631039295255</c:v>
                </c:pt>
                <c:pt idx="501">
                  <c:v>-0.75583239240187883</c:v>
                </c:pt>
                <c:pt idx="502">
                  <c:v>-0.78771919669775348</c:v>
                </c:pt>
                <c:pt idx="503">
                  <c:v>-0.81507782932780715</c:v>
                </c:pt>
                <c:pt idx="504">
                  <c:v>-0.8375211990796928</c:v>
                </c:pt>
                <c:pt idx="505">
                  <c:v>-0.85470842479866249</c:v>
                </c:pt>
                <c:pt idx="506">
                  <c:v>-0.86634875096579611</c:v>
                </c:pt>
                <c:pt idx="507">
                  <c:v>-0.8722049282931934</c:v>
                </c:pt>
                <c:pt idx="508">
                  <c:v>-0.87209602192639168</c:v>
                </c:pt>
                <c:pt idx="509">
                  <c:v>-0.86589961608919808</c:v>
                </c:pt>
                <c:pt idx="510">
                  <c:v>-0.85355339059327373</c:v>
                </c:pt>
                <c:pt idx="511">
                  <c:v>-0.83505605149196738</c:v>
                </c:pt>
                <c:pt idx="512">
                  <c:v>-0.81046760521017369</c:v>
                </c:pt>
                <c:pt idx="513">
                  <c:v>-0.77990897265193881</c:v>
                </c:pt>
                <c:pt idx="514">
                  <c:v>-0.74356094699682562</c:v>
                </c:pt>
                <c:pt idx="515">
                  <c:v>-0.70166250606563241</c:v>
                </c:pt>
                <c:pt idx="516">
                  <c:v>-0.65450849718747306</c:v>
                </c:pt>
                <c:pt idx="517">
                  <c:v>-0.60244671935621197</c:v>
                </c:pt>
                <c:pt idx="518">
                  <c:v>-0.54587443404978209</c:v>
                </c:pt>
                <c:pt idx="519">
                  <c:v>-0.48523434232878504</c:v>
                </c:pt>
                <c:pt idx="520">
                  <c:v>-0.42101007166283677</c:v>
                </c:pt>
                <c:pt idx="521">
                  <c:v>-0.35372122129003936</c:v>
                </c:pt>
                <c:pt idx="522">
                  <c:v>-0.28391801973873709</c:v>
                </c:pt>
                <c:pt idx="523">
                  <c:v>-0.21217565237793434</c:v>
                </c:pt>
                <c:pt idx="524">
                  <c:v>-0.13908832046729538</c:v>
                </c:pt>
                <c:pt idx="525">
                  <c:v>-6.526309611002945E-2</c:v>
                </c:pt>
                <c:pt idx="526">
                  <c:v>8.6863602599973472E-3</c:v>
                </c:pt>
                <c:pt idx="527">
                  <c:v>8.2146151726212924E-2</c:v>
                </c:pt>
                <c:pt idx="528">
                  <c:v>0.15450849718747647</c:v>
                </c:pt>
                <c:pt idx="529">
                  <c:v>0.2251780152205641</c:v>
                </c:pt>
                <c:pt idx="530">
                  <c:v>0.29357787137382507</c:v>
                </c:pt>
                <c:pt idx="531">
                  <c:v>0.35915572225626013</c:v>
                </c:pt>
                <c:pt idx="532">
                  <c:v>0.42138939201289205</c:v>
                </c:pt>
                <c:pt idx="533">
                  <c:v>0.47979221970774633</c:v>
                </c:pt>
                <c:pt idx="534">
                  <c:v>0.53391801973873176</c:v>
                </c:pt>
                <c:pt idx="535">
                  <c:v>0.58336560164435536</c:v>
                </c:pt>
                <c:pt idx="536">
                  <c:v>0.62778280048413393</c:v>
                </c:pt>
                <c:pt idx="537">
                  <c:v>0.6668699743301203</c:v>
                </c:pt>
                <c:pt idx="538">
                  <c:v>0.70038293123725071</c:v>
                </c:pt>
                <c:pt idx="539">
                  <c:v>0.72813525430165438</c:v>
                </c:pt>
                <c:pt idx="540">
                  <c:v>0.75000000000000011</c:v>
                </c:pt>
                <c:pt idx="541">
                  <c:v>0.76591075185754875</c:v>
                </c:pt>
                <c:pt idx="542">
                  <c:v>0.77586201854242609</c:v>
                </c:pt>
                <c:pt idx="543">
                  <c:v>0.77990897265193859</c:v>
                </c:pt>
                <c:pt idx="544">
                  <c:v>0.77816653366457156</c:v>
                </c:pt>
                <c:pt idx="545">
                  <c:v>0.77080780570004892</c:v>
                </c:pt>
                <c:pt idx="546">
                  <c:v>0.75806188778074646</c:v>
                </c:pt>
                <c:pt idx="547">
                  <c:v>0.74021108114375755</c:v>
                </c:pt>
                <c:pt idx="548">
                  <c:v>0.71758752473891607</c:v>
                </c:pt>
                <c:pt idx="549">
                  <c:v>0.69056929629185149</c:v>
                </c:pt>
                <c:pt idx="550">
                  <c:v>0.65957602214449473</c:v>
                </c:pt>
                <c:pt idx="551">
                  <c:v>0.62506404444434771</c:v>
                </c:pt>
                <c:pt idx="552">
                  <c:v>0.58752119907969735</c:v>
                </c:pt>
                <c:pt idx="553">
                  <c:v>0.5474612619979945</c:v>
                </c:pt>
                <c:pt idx="554">
                  <c:v>0.50541812515215179</c:v>
                </c:pt>
                <c:pt idx="555">
                  <c:v>0.46193976625564365</c:v>
                </c:pt>
                <c:pt idx="556">
                  <c:v>0.41758207875912734</c:v>
                </c:pt>
                <c:pt idx="557">
                  <c:v>0.37290262996523327</c:v>
                </c:pt>
                <c:pt idx="558">
                  <c:v>0.32845441595705949</c:v>
                </c:pt>
                <c:pt idx="559">
                  <c:v>0.28477968202206533</c:v>
                </c:pt>
                <c:pt idx="560">
                  <c:v>0.24240387650610323</c:v>
                </c:pt>
                <c:pt idx="561">
                  <c:v>0.20182980454066751</c:v>
                </c:pt>
                <c:pt idx="562">
                  <c:v>0.16353204586644238</c:v>
                </c:pt>
                <c:pt idx="563">
                  <c:v>0.12795169805223511</c:v>
                </c:pt>
                <c:pt idx="564">
                  <c:v>9.5491502812526941E-2</c:v>
                </c:pt>
                <c:pt idx="565">
                  <c:v>6.6511408898709989E-2</c:v>
                </c:pt>
                <c:pt idx="566">
                  <c:v>4.1324620224572672E-2</c:v>
                </c:pt>
                <c:pt idx="567">
                  <c:v>2.0194172539328537E-2</c:v>
                </c:pt>
                <c:pt idx="568">
                  <c:v>3.3300761392012768E-3</c:v>
                </c:pt>
                <c:pt idx="569">
                  <c:v>-9.1129441241697973E-3</c:v>
                </c:pt>
                <c:pt idx="570">
                  <c:v>-1.7037086855465455E-2</c:v>
                </c:pt>
                <c:pt idx="571">
                  <c:v>-2.0402472310023623E-2</c:v>
                </c:pt>
                <c:pt idx="572">
                  <c:v>-1.9227489973948741E-2</c:v>
                </c:pt>
                <c:pt idx="573">
                  <c:v>-1.3588491891933174E-2</c:v>
                </c:pt>
                <c:pt idx="574">
                  <c:v>-3.6188353029762421E-3</c:v>
                </c:pt>
                <c:pt idx="575">
                  <c:v>1.0492714696890948E-2</c:v>
                </c:pt>
                <c:pt idx="576">
                  <c:v>2.8504204704745351E-2</c:v>
                </c:pt>
                <c:pt idx="577">
                  <c:v>5.0123310167745794E-2</c:v>
                </c:pt>
                <c:pt idx="578">
                  <c:v>7.5010718965067336E-2</c:v>
                </c:pt>
                <c:pt idx="579">
                  <c:v>0.10278404399938107</c:v>
                </c:pt>
                <c:pt idx="580">
                  <c:v>0.13302222155948962</c:v>
                </c:pt>
                <c:pt idx="581">
                  <c:v>0.1652703468671631</c:v>
                </c:pt>
                <c:pt idx="582">
                  <c:v>0.19904489340580064</c:v>
                </c:pt>
                <c:pt idx="583">
                  <c:v>0.23383925839895037</c:v>
                </c:pt>
                <c:pt idx="584">
                  <c:v>0.26912957320944353</c:v>
                </c:pt>
                <c:pt idx="585">
                  <c:v>0.30438071450435794</c:v>
                </c:pt>
                <c:pt idx="586">
                  <c:v>0.33905244980934812</c:v>
                </c:pt>
                <c:pt idx="587">
                  <c:v>0.37260564958229064</c:v>
                </c:pt>
                <c:pt idx="588">
                  <c:v>0.4045084971874735</c:v>
                </c:pt>
                <c:pt idx="589">
                  <c:v>0.43424262815541764</c:v>
                </c:pt>
                <c:pt idx="590">
                  <c:v>0.46130913087035108</c:v>
                </c:pt>
                <c:pt idx="591">
                  <c:v>0.48523434232878182</c:v>
                </c:pt>
                <c:pt idx="592">
                  <c:v>0.50557537484226456</c:v>
                </c:pt>
                <c:pt idx="593">
                  <c:v>0.52192531249083374</c:v>
                </c:pt>
                <c:pt idx="594">
                  <c:v>0.53391801973873476</c:v>
                </c:pt>
                <c:pt idx="595">
                  <c:v>0.54123250886127028</c:v>
                </c:pt>
                <c:pt idx="596">
                  <c:v>0.5435968176547642</c:v>
                </c:pt>
                <c:pt idx="597">
                  <c:v>0.54079135425760194</c:v>
                </c:pt>
                <c:pt idx="598">
                  <c:v>0.53265167174073202</c:v>
                </c:pt>
                <c:pt idx="599">
                  <c:v>0.51907064136680547</c:v>
                </c:pt>
                <c:pt idx="600">
                  <c:v>0.50000000000000144</c:v>
                </c:pt>
                <c:pt idx="601">
                  <c:v>0.47545125400147065</c:v>
                </c:pt>
                <c:pt idx="602">
                  <c:v>0.44549592899307444</c:v>
                </c:pt>
                <c:pt idx="603">
                  <c:v>0.41026516203755214</c:v>
                </c:pt>
                <c:pt idx="604">
                  <c:v>0.36994863998783506</c:v>
                </c:pt>
                <c:pt idx="605">
                  <c:v>0.32479289492316793</c:v>
                </c:pt>
                <c:pt idx="606">
                  <c:v>0.27509897463621369</c:v>
                </c:pt>
                <c:pt idx="607">
                  <c:v>0.22121951298656178</c:v>
                </c:pt>
                <c:pt idx="608">
                  <c:v>0.16355523151659637</c:v>
                </c:pt>
                <c:pt idx="609">
                  <c:v>0.10255090996369368</c:v>
                </c:pt>
                <c:pt idx="610">
                  <c:v>3.8690869129652583E-2</c:v>
                </c:pt>
                <c:pt idx="611">
                  <c:v>-2.7505985079614353E-2</c:v>
                </c:pt>
                <c:pt idx="612">
                  <c:v>-9.5491502812520224E-2</c:v>
                </c:pt>
                <c:pt idx="613">
                  <c:v>-0.16469395876453291</c:v>
                </c:pt>
                <c:pt idx="614">
                  <c:v>-0.23452398654169843</c:v>
                </c:pt>
                <c:pt idx="615">
                  <c:v>-0.30438071450436383</c:v>
                </c:pt>
                <c:pt idx="616">
                  <c:v>-0.37365803647709983</c:v>
                </c:pt>
                <c:pt idx="617">
                  <c:v>-0.4417509492167131</c:v>
                </c:pt>
                <c:pt idx="618">
                  <c:v>-0.5080618877807439</c:v>
                </c:pt>
                <c:pt idx="619">
                  <c:v>-0.57200698994295984</c:v>
                </c:pt>
                <c:pt idx="620">
                  <c:v>-0.63302222155948684</c:v>
                </c:pt>
                <c:pt idx="621">
                  <c:v>-0.69056929629185204</c:v>
                </c:pt>
                <c:pt idx="622">
                  <c:v>-0.74414132532392308</c:v>
                </c:pt>
                <c:pt idx="623">
                  <c:v>-0.79326813564513809</c:v>
                </c:pt>
                <c:pt idx="624">
                  <c:v>-0.83752119907969125</c:v>
                </c:pt>
                <c:pt idx="625">
                  <c:v>-0.87651811848132855</c:v>
                </c:pt>
                <c:pt idx="626">
                  <c:v>-0.9099266223396254</c:v>
                </c:pt>
                <c:pt idx="627">
                  <c:v>-0.93746802440322008</c:v>
                </c:pt>
                <c:pt idx="628">
                  <c:v>-0.95892011075985684</c:v>
                </c:pt>
                <c:pt idx="629">
                  <c:v>-0.97411942305824906</c:v>
                </c:pt>
                <c:pt idx="630">
                  <c:v>-0.98296291314453432</c:v>
                </c:pt>
                <c:pt idx="631">
                  <c:v>-0.98540895124410399</c:v>
                </c:pt>
                <c:pt idx="632">
                  <c:v>-0.98147767687300658</c:v>
                </c:pt>
                <c:pt idx="633">
                  <c:v>-0.9712506888344814</c:v>
                </c:pt>
                <c:pt idx="634">
                  <c:v>-0.95487007786717237</c:v>
                </c:pt>
                <c:pt idx="635">
                  <c:v>-0.93253681268314714</c:v>
                </c:pt>
                <c:pt idx="636">
                  <c:v>-0.90450849718747239</c:v>
                </c:pt>
                <c:pt idx="637">
                  <c:v>-0.87109652352962419</c:v>
                </c:pt>
                <c:pt idx="638">
                  <c:v>-0.83266265222529978</c:v>
                </c:pt>
                <c:pt idx="639">
                  <c:v>-0.78961505683313926</c:v>
                </c:pt>
                <c:pt idx="640">
                  <c:v>-0.74240387650610729</c:v>
                </c:pt>
                <c:pt idx="641">
                  <c:v>-0.69151632509787009</c:v>
                </c:pt>
                <c:pt idx="642">
                  <c:v>-0.63747141033201071</c:v>
                </c:pt>
                <c:pt idx="643">
                  <c:v>-0.58081432078299589</c:v>
                </c:pt>
                <c:pt idx="644">
                  <c:v>-0.52211054202678364</c:v>
                </c:pt>
                <c:pt idx="645">
                  <c:v>-0.46193976625564609</c:v>
                </c:pt>
                <c:pt idx="646">
                  <c:v>-0.40088966188450087</c:v>
                </c:pt>
                <c:pt idx="647">
                  <c:v>-0.33954957118023377</c:v>
                </c:pt>
                <c:pt idx="648">
                  <c:v>-0.27850420470474641</c:v>
                </c:pt>
                <c:pt idx="649">
                  <c:v>-0.21832740136854342</c:v>
                </c:pt>
                <c:pt idx="650">
                  <c:v>-0.15957602214449654</c:v>
                </c:pt>
                <c:pt idx="651">
                  <c:v>-0.10278404399938162</c:v>
                </c:pt>
                <c:pt idx="652">
                  <c:v>-4.845691838006061E-2</c:v>
                </c:pt>
                <c:pt idx="653">
                  <c:v>2.9337443336342472E-3</c:v>
                </c:pt>
                <c:pt idx="654">
                  <c:v>5.0955106594200106E-2</c:v>
                </c:pt>
                <c:pt idx="655">
                  <c:v>9.5217598084389121E-2</c:v>
                </c:pt>
                <c:pt idx="656">
                  <c:v>0.13537892397803042</c:v>
                </c:pt>
                <c:pt idx="657">
                  <c:v>0.17114754364321566</c:v>
                </c:pt>
                <c:pt idx="658">
                  <c:v>0.20228558219138137</c:v>
                </c:pt>
                <c:pt idx="659">
                  <c:v>0.22861114351072587</c:v>
                </c:pt>
                <c:pt idx="660">
                  <c:v>0.25000000000000056</c:v>
                </c:pt>
                <c:pt idx="661">
                  <c:v>0.26638664106661958</c:v>
                </c:pt>
                <c:pt idx="662">
                  <c:v>0.27776466949655221</c:v>
                </c:pt>
                <c:pt idx="663">
                  <c:v>0.28418654196503246</c:v>
                </c:pt>
                <c:pt idx="664">
                  <c:v>0.28576265715846644</c:v>
                </c:pt>
                <c:pt idx="665">
                  <c:v>0.28265980214008279</c:v>
                </c:pt>
                <c:pt idx="666">
                  <c:v>0.2750989746362148</c:v>
                </c:pt>
                <c:pt idx="667">
                  <c:v>0.2633526057696467</c:v>
                </c:pt>
                <c:pt idx="668">
                  <c:v>0.24774121434596447</c:v>
                </c:pt>
                <c:pt idx="669">
                  <c:v>0.22862953003621256</c:v>
                </c:pt>
                <c:pt idx="670">
                  <c:v>0.20642212862617387</c:v>
                </c:pt>
                <c:pt idx="671">
                  <c:v>0.18155862785523441</c:v>
                </c:pt>
                <c:pt idx="672">
                  <c:v>0.15450849718747534</c:v>
                </c:pt>
                <c:pt idx="673">
                  <c:v>0.12576553909154856</c:v>
                </c:pt>
                <c:pt idx="674">
                  <c:v>9.5842103007655971E-2</c:v>
                </c:pt>
                <c:pt idx="675">
                  <c:v>6.526309611002519E-2</c:v>
                </c:pt>
                <c:pt idx="676">
                  <c:v>3.4559857199637084E-2</c:v>
                </c:pt>
                <c:pt idx="677">
                  <c:v>4.2639615601696712E-3</c:v>
                </c:pt>
                <c:pt idx="678">
                  <c:v>-2.5098974636214411E-2</c:v>
                </c:pt>
                <c:pt idx="679">
                  <c:v>-5.3015421785765321E-2</c:v>
                </c:pt>
                <c:pt idx="680">
                  <c:v>-7.8989928337166365E-2</c:v>
                </c:pt>
                <c:pt idx="681">
                  <c:v>-0.10255090996369301</c:v>
                </c:pt>
                <c:pt idx="682">
                  <c:v>-0.1232561723090797</c:v>
                </c:pt>
                <c:pt idx="683">
                  <c:v>-0.14069810612118097</c:v>
                </c:pt>
                <c:pt idx="684">
                  <c:v>-0.154508497187475</c:v>
                </c:pt>
                <c:pt idx="685">
                  <c:v>-0.16436289771880552</c:v>
                </c:pt>
                <c:pt idx="686">
                  <c:v>-0.16998451064577635</c:v>
                </c:pt>
                <c:pt idx="687">
                  <c:v>-0.17114754364321633</c:v>
                </c:pt>
                <c:pt idx="688">
                  <c:v>-0.16767999552363377</c:v>
                </c:pt>
                <c:pt idx="689">
                  <c:v>-0.15946584387630791</c:v>
                </c:pt>
                <c:pt idx="690">
                  <c:v>-0.14644660940672699</c:v>
                </c:pt>
                <c:pt idx="691">
                  <c:v>-0.12862227927907477</c:v>
                </c:pt>
                <c:pt idx="692">
                  <c:v>-0.10605157880741445</c:v>
                </c:pt>
                <c:pt idx="693">
                  <c:v>-7.8851588001960293E-2</c:v>
                </c:pt>
                <c:pt idx="694">
                  <c:v>-4.7196706676805034E-2</c:v>
                </c:pt>
                <c:pt idx="695">
                  <c:v>-1.1316978985777271E-2</c:v>
                </c:pt>
                <c:pt idx="696">
                  <c:v>2.8504204704744629E-2</c:v>
                </c:pt>
                <c:pt idx="697">
                  <c:v>7.1933003850412569E-2</c:v>
                </c:pt>
                <c:pt idx="698">
                  <c:v>0.11858859033889474</c:v>
                </c:pt>
                <c:pt idx="699">
                  <c:v>0.16804714010940569</c:v>
                </c:pt>
                <c:pt idx="700">
                  <c:v>0.21984631039295321</c:v>
                </c:pt>
                <c:pt idx="701">
                  <c:v>0.27349015383621311</c:v>
                </c:pt>
                <c:pt idx="702">
                  <c:v>0.32845441595706087</c:v>
                </c:pt>
                <c:pt idx="703">
                  <c:v>0.38419215815108765</c:v>
                </c:pt>
                <c:pt idx="704">
                  <c:v>0.44013964487227814</c:v>
                </c:pt>
                <c:pt idx="705">
                  <c:v>0.4957224306869063</c:v>
                </c:pt>
                <c:pt idx="706">
                  <c:v>0.55036158067970098</c:v>
                </c:pt>
                <c:pt idx="707">
                  <c:v>0.60347995619980344</c:v>
                </c:pt>
                <c:pt idx="708">
                  <c:v>0.65450849718746895</c:v>
                </c:pt>
                <c:pt idx="709">
                  <c:v>0.70289243232882481</c:v>
                </c:pt>
                <c:pt idx="710">
                  <c:v>0.74809734904586911</c:v>
                </c:pt>
                <c:pt idx="711">
                  <c:v>0.78961505683313871</c:v>
                </c:pt>
                <c:pt idx="712">
                  <c:v>0.82696917968553074</c:v>
                </c:pt>
                <c:pt idx="713">
                  <c:v>0.85972041629866136</c:v>
                </c:pt>
                <c:pt idx="714">
                  <c:v>0.88747141033200594</c:v>
                </c:pt>
                <c:pt idx="715">
                  <c:v>0.90987117726633149</c:v>
                </c:pt>
                <c:pt idx="716">
                  <c:v>0.92661903921425393</c:v>
                </c:pt>
                <c:pt idx="717">
                  <c:v>0.93746802440321986</c:v>
                </c:pt>
                <c:pt idx="718">
                  <c:v>0.94222769388522742</c:v>
                </c:pt>
                <c:pt idx="719">
                  <c:v>0.94076636427324756</c:v>
                </c:pt>
              </c:numCache>
            </c:numRef>
          </c:val>
          <c:smooth val="0"/>
          <c:extLst>
            <c:ext xmlns:c16="http://schemas.microsoft.com/office/drawing/2014/chart" uri="{C3380CC4-5D6E-409C-BE32-E72D297353CC}">
              <c16:uniqueId val="{00000000-15C9-CE45-B88D-B5FB216CECD5}"/>
            </c:ext>
          </c:extLst>
        </c:ser>
        <c:dLbls>
          <c:showLegendKey val="0"/>
          <c:showVal val="0"/>
          <c:showCatName val="0"/>
          <c:showSerName val="0"/>
          <c:showPercent val="0"/>
          <c:showBubbleSize val="0"/>
        </c:dLbls>
        <c:smooth val="0"/>
        <c:axId val="1530775535"/>
        <c:axId val="1530577375"/>
      </c:lineChart>
      <c:catAx>
        <c:axId val="1530775535"/>
        <c:scaling>
          <c:orientation val="minMax"/>
        </c:scaling>
        <c:delete val="1"/>
        <c:axPos val="b"/>
        <c:majorTickMark val="none"/>
        <c:minorTickMark val="none"/>
        <c:tickLblPos val="nextTo"/>
        <c:crossAx val="1530577375"/>
        <c:crosses val="autoZero"/>
        <c:auto val="1"/>
        <c:lblAlgn val="ctr"/>
        <c:lblOffset val="100"/>
        <c:noMultiLvlLbl val="0"/>
      </c:catAx>
      <c:valAx>
        <c:axId val="1530577375"/>
        <c:scaling>
          <c:orientation val="minMax"/>
          <c:max val="1"/>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0775535"/>
        <c:crosses val="autoZero"/>
        <c:crossBetween val="between"/>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val>
            <c:numRef>
              <c:f>Sheet1!$B$3:$B$723</c:f>
              <c:numCache>
                <c:formatCode>General</c:formatCode>
                <c:ptCount val="721"/>
                <c:pt idx="0">
                  <c:v>1</c:v>
                </c:pt>
                <c:pt idx="1">
                  <c:v>0.99026806874157036</c:v>
                </c:pt>
                <c:pt idx="2">
                  <c:v>0.96126169593831889</c:v>
                </c:pt>
                <c:pt idx="3">
                  <c:v>0.91354545764260087</c:v>
                </c:pt>
                <c:pt idx="4">
                  <c:v>0.84804809615642596</c:v>
                </c:pt>
                <c:pt idx="5">
                  <c:v>0.76604444311897801</c:v>
                </c:pt>
                <c:pt idx="6">
                  <c:v>0.66913060635885824</c:v>
                </c:pt>
                <c:pt idx="7">
                  <c:v>0.55919290347074679</c:v>
                </c:pt>
                <c:pt idx="8">
                  <c:v>0.43837114678907746</c:v>
                </c:pt>
                <c:pt idx="9">
                  <c:v>0.30901699437494745</c:v>
                </c:pt>
                <c:pt idx="10">
                  <c:v>0.17364817766693041</c:v>
                </c:pt>
                <c:pt idx="11">
                  <c:v>3.489949670250108E-2</c:v>
                </c:pt>
                <c:pt idx="12">
                  <c:v>-0.10452846326765333</c:v>
                </c:pt>
                <c:pt idx="13">
                  <c:v>-0.24192189559966779</c:v>
                </c:pt>
                <c:pt idx="14">
                  <c:v>-0.37460659341591207</c:v>
                </c:pt>
                <c:pt idx="15">
                  <c:v>-0.49999999999999978</c:v>
                </c:pt>
                <c:pt idx="16">
                  <c:v>-0.61566147532565829</c:v>
                </c:pt>
                <c:pt idx="17">
                  <c:v>-0.71933980033865119</c:v>
                </c:pt>
                <c:pt idx="18">
                  <c:v>-0.80901699437494734</c:v>
                </c:pt>
                <c:pt idx="19">
                  <c:v>-0.88294759285892677</c:v>
                </c:pt>
                <c:pt idx="20">
                  <c:v>-0.93969262078590832</c:v>
                </c:pt>
                <c:pt idx="21">
                  <c:v>-0.97814760073380569</c:v>
                </c:pt>
                <c:pt idx="22">
                  <c:v>-0.9975640502598242</c:v>
                </c:pt>
                <c:pt idx="23">
                  <c:v>-0.99756405025982431</c:v>
                </c:pt>
                <c:pt idx="24">
                  <c:v>-0.97814760073380569</c:v>
                </c:pt>
                <c:pt idx="25">
                  <c:v>-0.93969262078590843</c:v>
                </c:pt>
                <c:pt idx="26">
                  <c:v>-0.88294759285892688</c:v>
                </c:pt>
                <c:pt idx="27">
                  <c:v>-0.80901699437494756</c:v>
                </c:pt>
                <c:pt idx="28">
                  <c:v>-0.71933980033865108</c:v>
                </c:pt>
                <c:pt idx="29">
                  <c:v>-0.61566147532565807</c:v>
                </c:pt>
                <c:pt idx="30">
                  <c:v>-0.50000000000000044</c:v>
                </c:pt>
                <c:pt idx="31">
                  <c:v>-0.37460659341591229</c:v>
                </c:pt>
                <c:pt idx="32">
                  <c:v>-0.24192189559966779</c:v>
                </c:pt>
                <c:pt idx="33">
                  <c:v>-0.10452846326765336</c:v>
                </c:pt>
                <c:pt idx="34">
                  <c:v>3.4899496702501281E-2</c:v>
                </c:pt>
                <c:pt idx="35">
                  <c:v>0.17364817766692997</c:v>
                </c:pt>
                <c:pt idx="36">
                  <c:v>0.30901699437494723</c:v>
                </c:pt>
                <c:pt idx="37">
                  <c:v>0.4383711467890774</c:v>
                </c:pt>
                <c:pt idx="38">
                  <c:v>0.55919290347074624</c:v>
                </c:pt>
                <c:pt idx="39">
                  <c:v>0.66913060635885779</c:v>
                </c:pt>
                <c:pt idx="40">
                  <c:v>0.76604444311897779</c:v>
                </c:pt>
                <c:pt idx="41">
                  <c:v>0.8480480961564254</c:v>
                </c:pt>
                <c:pt idx="42">
                  <c:v>0.91354545764260098</c:v>
                </c:pt>
                <c:pt idx="43">
                  <c:v>0.96126169593831867</c:v>
                </c:pt>
                <c:pt idx="44">
                  <c:v>0.99026806874157025</c:v>
                </c:pt>
                <c:pt idx="45">
                  <c:v>1</c:v>
                </c:pt>
                <c:pt idx="46">
                  <c:v>0.99026806874157047</c:v>
                </c:pt>
                <c:pt idx="47">
                  <c:v>0.96126169593831878</c:v>
                </c:pt>
                <c:pt idx="48">
                  <c:v>0.91354545764260109</c:v>
                </c:pt>
                <c:pt idx="49">
                  <c:v>0.84804809615642618</c:v>
                </c:pt>
                <c:pt idx="50">
                  <c:v>0.76604444311897812</c:v>
                </c:pt>
                <c:pt idx="51">
                  <c:v>0.6691306063588589</c:v>
                </c:pt>
                <c:pt idx="52">
                  <c:v>0.55919290347074668</c:v>
                </c:pt>
                <c:pt idx="53">
                  <c:v>0.43837114678907785</c:v>
                </c:pt>
                <c:pt idx="54">
                  <c:v>0.30901699437494773</c:v>
                </c:pt>
                <c:pt idx="55">
                  <c:v>0.17364817766693044</c:v>
                </c:pt>
                <c:pt idx="56">
                  <c:v>3.4899496702500879E-2</c:v>
                </c:pt>
                <c:pt idx="57">
                  <c:v>-0.10452846326765287</c:v>
                </c:pt>
                <c:pt idx="58">
                  <c:v>-0.24192189559966817</c:v>
                </c:pt>
                <c:pt idx="59">
                  <c:v>-0.37460659341591102</c:v>
                </c:pt>
                <c:pt idx="60">
                  <c:v>-0.49999999999999922</c:v>
                </c:pt>
                <c:pt idx="61">
                  <c:v>-0.61566147532565774</c:v>
                </c:pt>
                <c:pt idx="62">
                  <c:v>-0.71933980033865075</c:v>
                </c:pt>
                <c:pt idx="63">
                  <c:v>-0.80901699437494723</c:v>
                </c:pt>
                <c:pt idx="64">
                  <c:v>-0.88294759285892688</c:v>
                </c:pt>
                <c:pt idx="65">
                  <c:v>-0.93969262078590843</c:v>
                </c:pt>
                <c:pt idx="66">
                  <c:v>-0.97814760073380569</c:v>
                </c:pt>
                <c:pt idx="67">
                  <c:v>-0.9975640502598242</c:v>
                </c:pt>
                <c:pt idx="68">
                  <c:v>-0.9975640502598242</c:v>
                </c:pt>
                <c:pt idx="69">
                  <c:v>-0.9781476007338058</c:v>
                </c:pt>
                <c:pt idx="70">
                  <c:v>-0.93969262078590865</c:v>
                </c:pt>
                <c:pt idx="71">
                  <c:v>-0.88294759285892721</c:v>
                </c:pt>
                <c:pt idx="72">
                  <c:v>-0.80901699437494767</c:v>
                </c:pt>
                <c:pt idx="73">
                  <c:v>-0.7193398003386513</c:v>
                </c:pt>
                <c:pt idx="74">
                  <c:v>-0.61566147532565829</c:v>
                </c:pt>
                <c:pt idx="75">
                  <c:v>-0.49999999999999983</c:v>
                </c:pt>
                <c:pt idx="76">
                  <c:v>-0.37460659341591335</c:v>
                </c:pt>
                <c:pt idx="77">
                  <c:v>-0.24192189559966717</c:v>
                </c:pt>
                <c:pt idx="78">
                  <c:v>-0.10452846326765448</c:v>
                </c:pt>
                <c:pt idx="79">
                  <c:v>3.489949670250015E-2</c:v>
                </c:pt>
                <c:pt idx="80">
                  <c:v>0.17364817766692972</c:v>
                </c:pt>
                <c:pt idx="81">
                  <c:v>0.30901699437494701</c:v>
                </c:pt>
                <c:pt idx="82">
                  <c:v>0.43837114678907557</c:v>
                </c:pt>
                <c:pt idx="83">
                  <c:v>0.55919290347074679</c:v>
                </c:pt>
                <c:pt idx="84">
                  <c:v>0.66913060635885835</c:v>
                </c:pt>
                <c:pt idx="85">
                  <c:v>0.76604444311897824</c:v>
                </c:pt>
                <c:pt idx="86">
                  <c:v>0.84804809615642529</c:v>
                </c:pt>
                <c:pt idx="87">
                  <c:v>0.91354545764260042</c:v>
                </c:pt>
                <c:pt idx="88">
                  <c:v>0.96126169593831867</c:v>
                </c:pt>
                <c:pt idx="89">
                  <c:v>0.99026806874157047</c:v>
                </c:pt>
                <c:pt idx="90">
                  <c:v>1</c:v>
                </c:pt>
                <c:pt idx="91">
                  <c:v>0.99026806874157036</c:v>
                </c:pt>
                <c:pt idx="92">
                  <c:v>0.96126169593831934</c:v>
                </c:pt>
                <c:pt idx="93">
                  <c:v>0.91354545764260153</c:v>
                </c:pt>
                <c:pt idx="94">
                  <c:v>0.84804809615642585</c:v>
                </c:pt>
                <c:pt idx="95">
                  <c:v>0.76604444311897768</c:v>
                </c:pt>
                <c:pt idx="96">
                  <c:v>0.66913060635885901</c:v>
                </c:pt>
                <c:pt idx="97">
                  <c:v>0.55919290347074757</c:v>
                </c:pt>
                <c:pt idx="98">
                  <c:v>0.43837114678907807</c:v>
                </c:pt>
                <c:pt idx="99">
                  <c:v>0.30901699437494623</c:v>
                </c:pt>
                <c:pt idx="100">
                  <c:v>0.17364817766693069</c:v>
                </c:pt>
                <c:pt idx="101">
                  <c:v>3.4899496702501129E-2</c:v>
                </c:pt>
                <c:pt idx="102">
                  <c:v>-0.10452846326765174</c:v>
                </c:pt>
                <c:pt idx="103">
                  <c:v>-0.24192189559966623</c:v>
                </c:pt>
                <c:pt idx="104">
                  <c:v>-0.3746065934159124</c:v>
                </c:pt>
                <c:pt idx="105">
                  <c:v>-0.50000000000000056</c:v>
                </c:pt>
                <c:pt idx="106">
                  <c:v>-0.61566147532565751</c:v>
                </c:pt>
                <c:pt idx="107">
                  <c:v>-0.71933980033865064</c:v>
                </c:pt>
                <c:pt idx="108">
                  <c:v>-0.80901699437494712</c:v>
                </c:pt>
                <c:pt idx="109">
                  <c:v>-0.88294759285892588</c:v>
                </c:pt>
                <c:pt idx="110">
                  <c:v>-0.93969262078590832</c:v>
                </c:pt>
                <c:pt idx="111">
                  <c:v>-0.97814760073380569</c:v>
                </c:pt>
                <c:pt idx="112">
                  <c:v>-0.99756405025982431</c:v>
                </c:pt>
                <c:pt idx="113">
                  <c:v>-0.99756405025982431</c:v>
                </c:pt>
                <c:pt idx="114">
                  <c:v>-0.97814760073380591</c:v>
                </c:pt>
                <c:pt idx="115">
                  <c:v>-0.93969262078590876</c:v>
                </c:pt>
                <c:pt idx="116">
                  <c:v>-0.88294759285892654</c:v>
                </c:pt>
                <c:pt idx="117">
                  <c:v>-0.80901699437494778</c:v>
                </c:pt>
                <c:pt idx="118">
                  <c:v>-0.71933980033865264</c:v>
                </c:pt>
                <c:pt idx="119">
                  <c:v>-0.61566147532565851</c:v>
                </c:pt>
                <c:pt idx="120">
                  <c:v>-0.50000000000000155</c:v>
                </c:pt>
                <c:pt idx="121">
                  <c:v>-0.3746065934159119</c:v>
                </c:pt>
                <c:pt idx="122">
                  <c:v>-0.24192189559966915</c:v>
                </c:pt>
                <c:pt idx="123">
                  <c:v>-0.10452846326765296</c:v>
                </c:pt>
                <c:pt idx="124">
                  <c:v>3.4899496702499901E-2</c:v>
                </c:pt>
                <c:pt idx="125">
                  <c:v>0.17364817766692772</c:v>
                </c:pt>
                <c:pt idx="126">
                  <c:v>0.30901699437494679</c:v>
                </c:pt>
                <c:pt idx="127">
                  <c:v>0.43837114678907857</c:v>
                </c:pt>
                <c:pt idx="128">
                  <c:v>0.55919290347074657</c:v>
                </c:pt>
                <c:pt idx="129">
                  <c:v>0.66913060635885679</c:v>
                </c:pt>
                <c:pt idx="130">
                  <c:v>0.76604444311897812</c:v>
                </c:pt>
                <c:pt idx="131">
                  <c:v>0.84804809615642707</c:v>
                </c:pt>
                <c:pt idx="132">
                  <c:v>0.91354545764260109</c:v>
                </c:pt>
                <c:pt idx="133">
                  <c:v>0.96126169593831856</c:v>
                </c:pt>
                <c:pt idx="134">
                  <c:v>0.99026806874156992</c:v>
                </c:pt>
                <c:pt idx="135">
                  <c:v>1</c:v>
                </c:pt>
                <c:pt idx="136">
                  <c:v>0.99026806874157014</c:v>
                </c:pt>
                <c:pt idx="137">
                  <c:v>0.96126169593831901</c:v>
                </c:pt>
                <c:pt idx="138">
                  <c:v>0.91354545764260164</c:v>
                </c:pt>
                <c:pt idx="139">
                  <c:v>0.84804809615642596</c:v>
                </c:pt>
                <c:pt idx="140">
                  <c:v>0.76604444311897901</c:v>
                </c:pt>
                <c:pt idx="141">
                  <c:v>0.66913060635886057</c:v>
                </c:pt>
                <c:pt idx="142">
                  <c:v>0.55919290347074779</c:v>
                </c:pt>
                <c:pt idx="143">
                  <c:v>0.43837114678907668</c:v>
                </c:pt>
                <c:pt idx="144">
                  <c:v>0.30901699437494817</c:v>
                </c:pt>
                <c:pt idx="145">
                  <c:v>0.17364817766693269</c:v>
                </c:pt>
                <c:pt idx="146">
                  <c:v>3.4899496702501372E-2</c:v>
                </c:pt>
                <c:pt idx="147">
                  <c:v>-0.10452846326765503</c:v>
                </c:pt>
                <c:pt idx="148">
                  <c:v>-0.2419218955996677</c:v>
                </c:pt>
                <c:pt idx="149">
                  <c:v>-0.37460659341591057</c:v>
                </c:pt>
                <c:pt idx="150">
                  <c:v>-0.50000000000000033</c:v>
                </c:pt>
                <c:pt idx="151">
                  <c:v>-0.61566147532565729</c:v>
                </c:pt>
                <c:pt idx="152">
                  <c:v>-0.71933980033864919</c:v>
                </c:pt>
                <c:pt idx="153">
                  <c:v>-0.8090169943749469</c:v>
                </c:pt>
                <c:pt idx="154">
                  <c:v>-0.88294759285892743</c:v>
                </c:pt>
                <c:pt idx="155">
                  <c:v>-0.93969262078590821</c:v>
                </c:pt>
                <c:pt idx="156">
                  <c:v>-0.97814760073380524</c:v>
                </c:pt>
                <c:pt idx="157">
                  <c:v>-0.99756405025982398</c:v>
                </c:pt>
                <c:pt idx="158">
                  <c:v>-0.99756405025982431</c:v>
                </c:pt>
                <c:pt idx="159">
                  <c:v>-0.97814760073380558</c:v>
                </c:pt>
                <c:pt idx="160">
                  <c:v>-0.93969262078590887</c:v>
                </c:pt>
                <c:pt idx="161">
                  <c:v>-0.88294759285892832</c:v>
                </c:pt>
                <c:pt idx="162">
                  <c:v>-0.8090169943749479</c:v>
                </c:pt>
                <c:pt idx="163">
                  <c:v>-0.71933980033865286</c:v>
                </c:pt>
                <c:pt idx="164">
                  <c:v>-0.61566147532566151</c:v>
                </c:pt>
                <c:pt idx="165">
                  <c:v>-0.50000000000000178</c:v>
                </c:pt>
                <c:pt idx="166">
                  <c:v>-0.37460659341591213</c:v>
                </c:pt>
                <c:pt idx="167">
                  <c:v>-0.24192189559966593</c:v>
                </c:pt>
                <c:pt idx="168">
                  <c:v>-0.10452846326765321</c:v>
                </c:pt>
                <c:pt idx="169">
                  <c:v>3.4899496702499658E-2</c:v>
                </c:pt>
                <c:pt idx="170">
                  <c:v>0.173648177666931</c:v>
                </c:pt>
                <c:pt idx="171">
                  <c:v>0.30901699437494656</c:v>
                </c:pt>
                <c:pt idx="172">
                  <c:v>0.43837114678907518</c:v>
                </c:pt>
                <c:pt idx="173">
                  <c:v>0.55919290347074635</c:v>
                </c:pt>
                <c:pt idx="174">
                  <c:v>0.66913060635885668</c:v>
                </c:pt>
                <c:pt idx="175">
                  <c:v>0.76604444311897568</c:v>
                </c:pt>
                <c:pt idx="176">
                  <c:v>0.84804809615642507</c:v>
                </c:pt>
                <c:pt idx="177">
                  <c:v>0.91354545764260098</c:v>
                </c:pt>
                <c:pt idx="178">
                  <c:v>0.96126169593831945</c:v>
                </c:pt>
                <c:pt idx="179">
                  <c:v>0.99026806874157036</c:v>
                </c:pt>
                <c:pt idx="180">
                  <c:v>1</c:v>
                </c:pt>
                <c:pt idx="181">
                  <c:v>0.9902680687415707</c:v>
                </c:pt>
                <c:pt idx="182">
                  <c:v>0.96126169593831901</c:v>
                </c:pt>
                <c:pt idx="183">
                  <c:v>0.91354545764260175</c:v>
                </c:pt>
                <c:pt idx="184">
                  <c:v>0.84804809615642796</c:v>
                </c:pt>
                <c:pt idx="185">
                  <c:v>0.76604444311897923</c:v>
                </c:pt>
                <c:pt idx="186">
                  <c:v>0.66913060635886068</c:v>
                </c:pt>
                <c:pt idx="187">
                  <c:v>0.55919290347074502</c:v>
                </c:pt>
                <c:pt idx="188">
                  <c:v>0.4383711467890769</c:v>
                </c:pt>
                <c:pt idx="189">
                  <c:v>0.30901699437494839</c:v>
                </c:pt>
                <c:pt idx="190">
                  <c:v>0.17364817766692942</c:v>
                </c:pt>
                <c:pt idx="191">
                  <c:v>3.4899496702501615E-2</c:v>
                </c:pt>
                <c:pt idx="192">
                  <c:v>-0.10452846326765125</c:v>
                </c:pt>
                <c:pt idx="193">
                  <c:v>-0.24192189559966748</c:v>
                </c:pt>
                <c:pt idx="194">
                  <c:v>-0.37460659341591035</c:v>
                </c:pt>
                <c:pt idx="195">
                  <c:v>-0.499999999999997</c:v>
                </c:pt>
                <c:pt idx="196">
                  <c:v>-0.61566147532565718</c:v>
                </c:pt>
                <c:pt idx="197">
                  <c:v>-0.71933980033864897</c:v>
                </c:pt>
                <c:pt idx="198">
                  <c:v>-0.80901699437494889</c:v>
                </c:pt>
                <c:pt idx="199">
                  <c:v>-0.88294759285892732</c:v>
                </c:pt>
                <c:pt idx="200">
                  <c:v>-0.93969262078590809</c:v>
                </c:pt>
                <c:pt idx="201">
                  <c:v>-0.97814760073380591</c:v>
                </c:pt>
                <c:pt idx="202">
                  <c:v>-0.9975640502598242</c:v>
                </c:pt>
                <c:pt idx="203">
                  <c:v>-0.99756405025982442</c:v>
                </c:pt>
                <c:pt idx="204">
                  <c:v>-0.97814760073380635</c:v>
                </c:pt>
                <c:pt idx="205">
                  <c:v>-0.93969262078590887</c:v>
                </c:pt>
                <c:pt idx="206">
                  <c:v>-0.88294759285892843</c:v>
                </c:pt>
                <c:pt idx="207">
                  <c:v>-0.80901699437495023</c:v>
                </c:pt>
                <c:pt idx="208">
                  <c:v>-0.71933980033865053</c:v>
                </c:pt>
                <c:pt idx="209">
                  <c:v>-0.61566147532565885</c:v>
                </c:pt>
                <c:pt idx="210">
                  <c:v>-0.49999999999999895</c:v>
                </c:pt>
                <c:pt idx="211">
                  <c:v>-0.37460659341591235</c:v>
                </c:pt>
                <c:pt idx="212">
                  <c:v>-0.24192189559966962</c:v>
                </c:pt>
                <c:pt idx="213">
                  <c:v>-0.10452846326765344</c:v>
                </c:pt>
                <c:pt idx="214">
                  <c:v>3.4899496702499415E-2</c:v>
                </c:pt>
                <c:pt idx="215">
                  <c:v>0.17364817766692725</c:v>
                </c:pt>
                <c:pt idx="216">
                  <c:v>0.30901699437494629</c:v>
                </c:pt>
                <c:pt idx="217">
                  <c:v>0.43837114678907496</c:v>
                </c:pt>
                <c:pt idx="218">
                  <c:v>0.55919290347074324</c:v>
                </c:pt>
                <c:pt idx="219">
                  <c:v>0.66913060635885913</c:v>
                </c:pt>
                <c:pt idx="220">
                  <c:v>0.76604444311897779</c:v>
                </c:pt>
                <c:pt idx="221">
                  <c:v>0.84804809615642684</c:v>
                </c:pt>
                <c:pt idx="222">
                  <c:v>0.91354545764260087</c:v>
                </c:pt>
                <c:pt idx="223">
                  <c:v>0.96126169593831845</c:v>
                </c:pt>
                <c:pt idx="224">
                  <c:v>0.99026806874157036</c:v>
                </c:pt>
                <c:pt idx="225">
                  <c:v>1</c:v>
                </c:pt>
                <c:pt idx="226">
                  <c:v>0.9902680687415707</c:v>
                </c:pt>
                <c:pt idx="227">
                  <c:v>0.96126169593832012</c:v>
                </c:pt>
                <c:pt idx="228">
                  <c:v>0.91354545764260187</c:v>
                </c:pt>
                <c:pt idx="229">
                  <c:v>0.84804809615642807</c:v>
                </c:pt>
                <c:pt idx="230">
                  <c:v>0.76604444311897935</c:v>
                </c:pt>
                <c:pt idx="231">
                  <c:v>0.66913060635885557</c:v>
                </c:pt>
                <c:pt idx="232">
                  <c:v>0.55919290347074524</c:v>
                </c:pt>
                <c:pt idx="233">
                  <c:v>0.43837114678907713</c:v>
                </c:pt>
                <c:pt idx="234">
                  <c:v>0.30901699437494862</c:v>
                </c:pt>
                <c:pt idx="235">
                  <c:v>0.17364817766693316</c:v>
                </c:pt>
                <c:pt idx="236">
                  <c:v>3.489949670250541E-2</c:v>
                </c:pt>
                <c:pt idx="237">
                  <c:v>-0.10452846326765454</c:v>
                </c:pt>
                <c:pt idx="238">
                  <c:v>-0.24192189559966723</c:v>
                </c:pt>
                <c:pt idx="239">
                  <c:v>-0.37460659341591007</c:v>
                </c:pt>
                <c:pt idx="240">
                  <c:v>-0.49999999999999684</c:v>
                </c:pt>
                <c:pt idx="241">
                  <c:v>-0.61566147532565973</c:v>
                </c:pt>
                <c:pt idx="242">
                  <c:v>-0.7193398003386513</c:v>
                </c:pt>
                <c:pt idx="243">
                  <c:v>-0.80901699437494667</c:v>
                </c:pt>
                <c:pt idx="244">
                  <c:v>-0.88294759285892555</c:v>
                </c:pt>
                <c:pt idx="245">
                  <c:v>-0.93969262078590687</c:v>
                </c:pt>
                <c:pt idx="246">
                  <c:v>-0.9781476007338058</c:v>
                </c:pt>
                <c:pt idx="247">
                  <c:v>-0.9975640502598242</c:v>
                </c:pt>
                <c:pt idx="248">
                  <c:v>-0.99756405025982442</c:v>
                </c:pt>
                <c:pt idx="249">
                  <c:v>-0.97814760073380647</c:v>
                </c:pt>
                <c:pt idx="250">
                  <c:v>-0.9396926207859102</c:v>
                </c:pt>
                <c:pt idx="251">
                  <c:v>-0.88294759285892688</c:v>
                </c:pt>
                <c:pt idx="252">
                  <c:v>-0.80901699437494823</c:v>
                </c:pt>
                <c:pt idx="253">
                  <c:v>-0.71933980033865319</c:v>
                </c:pt>
                <c:pt idx="254">
                  <c:v>-0.61566147532565629</c:v>
                </c:pt>
                <c:pt idx="255">
                  <c:v>-0.49999999999999917</c:v>
                </c:pt>
                <c:pt idx="256">
                  <c:v>-0.37460659341591257</c:v>
                </c:pt>
                <c:pt idx="257">
                  <c:v>-0.24192189559966984</c:v>
                </c:pt>
                <c:pt idx="258">
                  <c:v>-0.10452846326765722</c:v>
                </c:pt>
                <c:pt idx="259">
                  <c:v>3.4899496702495619E-2</c:v>
                </c:pt>
                <c:pt idx="260">
                  <c:v>0.1736481776669305</c:v>
                </c:pt>
                <c:pt idx="261">
                  <c:v>0.30901699437494606</c:v>
                </c:pt>
                <c:pt idx="262">
                  <c:v>0.43837114678908112</c:v>
                </c:pt>
                <c:pt idx="263">
                  <c:v>0.5591929034707489</c:v>
                </c:pt>
                <c:pt idx="264">
                  <c:v>0.6691306063588589</c:v>
                </c:pt>
                <c:pt idx="265">
                  <c:v>0.76604444311897757</c:v>
                </c:pt>
                <c:pt idx="266">
                  <c:v>0.84804809615642474</c:v>
                </c:pt>
                <c:pt idx="267">
                  <c:v>0.91354545764259931</c:v>
                </c:pt>
                <c:pt idx="268">
                  <c:v>0.96126169593831734</c:v>
                </c:pt>
                <c:pt idx="269">
                  <c:v>0.99026806874157036</c:v>
                </c:pt>
                <c:pt idx="270">
                  <c:v>1</c:v>
                </c:pt>
                <c:pt idx="271">
                  <c:v>0.9902680687415707</c:v>
                </c:pt>
                <c:pt idx="272">
                  <c:v>0.96126169593831823</c:v>
                </c:pt>
                <c:pt idx="273">
                  <c:v>0.91354545764260053</c:v>
                </c:pt>
                <c:pt idx="274">
                  <c:v>0.84804809615642629</c:v>
                </c:pt>
                <c:pt idx="275">
                  <c:v>0.76604444311897946</c:v>
                </c:pt>
                <c:pt idx="276">
                  <c:v>0.66913060635886112</c:v>
                </c:pt>
                <c:pt idx="277">
                  <c:v>0.55919290347074546</c:v>
                </c:pt>
                <c:pt idx="278">
                  <c:v>0.43837114678907735</c:v>
                </c:pt>
                <c:pt idx="279">
                  <c:v>0.30901699437494889</c:v>
                </c:pt>
                <c:pt idx="280">
                  <c:v>0.17364817766693341</c:v>
                </c:pt>
                <c:pt idx="281">
                  <c:v>3.489949670250566E-2</c:v>
                </c:pt>
                <c:pt idx="282">
                  <c:v>-0.10452846326764724</c:v>
                </c:pt>
                <c:pt idx="283">
                  <c:v>-0.24192189559966698</c:v>
                </c:pt>
                <c:pt idx="284">
                  <c:v>-0.37460659341590985</c:v>
                </c:pt>
                <c:pt idx="285">
                  <c:v>-0.50000000000000278</c:v>
                </c:pt>
                <c:pt idx="286">
                  <c:v>-0.61566147532565951</c:v>
                </c:pt>
                <c:pt idx="287">
                  <c:v>-0.71933980033865119</c:v>
                </c:pt>
                <c:pt idx="288">
                  <c:v>-0.80901699437494645</c:v>
                </c:pt>
                <c:pt idx="289">
                  <c:v>-0.88294759285892543</c:v>
                </c:pt>
                <c:pt idx="290">
                  <c:v>-0.93969262078590676</c:v>
                </c:pt>
                <c:pt idx="291">
                  <c:v>-0.97814760073380436</c:v>
                </c:pt>
                <c:pt idx="292">
                  <c:v>-0.9975640502598242</c:v>
                </c:pt>
                <c:pt idx="293">
                  <c:v>-0.99756405025982442</c:v>
                </c:pt>
                <c:pt idx="294">
                  <c:v>-0.97814760073380502</c:v>
                </c:pt>
                <c:pt idx="295">
                  <c:v>-0.93969262078590787</c:v>
                </c:pt>
                <c:pt idx="296">
                  <c:v>-0.88294759285892699</c:v>
                </c:pt>
                <c:pt idx="297">
                  <c:v>-0.80901699437494834</c:v>
                </c:pt>
                <c:pt idx="298">
                  <c:v>-0.71933980033865341</c:v>
                </c:pt>
                <c:pt idx="299">
                  <c:v>-0.61566147532566207</c:v>
                </c:pt>
                <c:pt idx="300">
                  <c:v>-0.49999999999999939</c:v>
                </c:pt>
                <c:pt idx="301">
                  <c:v>-0.37460659341591285</c:v>
                </c:pt>
                <c:pt idx="302">
                  <c:v>-0.24192189559967009</c:v>
                </c:pt>
                <c:pt idx="303">
                  <c:v>-0.10452846326765747</c:v>
                </c:pt>
                <c:pt idx="304">
                  <c:v>3.489949670249537E-2</c:v>
                </c:pt>
                <c:pt idx="305">
                  <c:v>0.17364817766693028</c:v>
                </c:pt>
                <c:pt idx="306">
                  <c:v>0.30901699437494584</c:v>
                </c:pt>
                <c:pt idx="307">
                  <c:v>0.43837114678907452</c:v>
                </c:pt>
                <c:pt idx="308">
                  <c:v>0.55919290347074868</c:v>
                </c:pt>
                <c:pt idx="309">
                  <c:v>0.66913060635885868</c:v>
                </c:pt>
                <c:pt idx="310">
                  <c:v>0.76604444311897746</c:v>
                </c:pt>
                <c:pt idx="311">
                  <c:v>0.84804809615642462</c:v>
                </c:pt>
                <c:pt idx="312">
                  <c:v>0.9135454576425992</c:v>
                </c:pt>
                <c:pt idx="313">
                  <c:v>0.96126169593831734</c:v>
                </c:pt>
                <c:pt idx="314">
                  <c:v>0.99026806874156936</c:v>
                </c:pt>
                <c:pt idx="315">
                  <c:v>1</c:v>
                </c:pt>
                <c:pt idx="316">
                  <c:v>0.99026806874157081</c:v>
                </c:pt>
                <c:pt idx="317">
                  <c:v>0.96126169593831823</c:v>
                </c:pt>
                <c:pt idx="318">
                  <c:v>0.91354545764260064</c:v>
                </c:pt>
                <c:pt idx="319">
                  <c:v>0.84804809615642651</c:v>
                </c:pt>
                <c:pt idx="320">
                  <c:v>0.76604444311897968</c:v>
                </c:pt>
                <c:pt idx="321">
                  <c:v>0.66913060635886124</c:v>
                </c:pt>
                <c:pt idx="322">
                  <c:v>0.55919290347075157</c:v>
                </c:pt>
                <c:pt idx="323">
                  <c:v>0.43837114678907757</c:v>
                </c:pt>
                <c:pt idx="324">
                  <c:v>0.30901699437494912</c:v>
                </c:pt>
                <c:pt idx="325">
                  <c:v>0.17364817766693363</c:v>
                </c:pt>
                <c:pt idx="326">
                  <c:v>3.4899496702505903E-2</c:v>
                </c:pt>
                <c:pt idx="327">
                  <c:v>-0.10452846326765405</c:v>
                </c:pt>
                <c:pt idx="328">
                  <c:v>-0.24192189559965985</c:v>
                </c:pt>
                <c:pt idx="329">
                  <c:v>-0.37460659341590963</c:v>
                </c:pt>
                <c:pt idx="330">
                  <c:v>-0.49999999999999639</c:v>
                </c:pt>
                <c:pt idx="331">
                  <c:v>-0.6156614753256594</c:v>
                </c:pt>
                <c:pt idx="332">
                  <c:v>-0.71933980033865097</c:v>
                </c:pt>
                <c:pt idx="333">
                  <c:v>-0.80901699437494634</c:v>
                </c:pt>
                <c:pt idx="334">
                  <c:v>-0.88294759285892865</c:v>
                </c:pt>
                <c:pt idx="335">
                  <c:v>-0.93969262078590665</c:v>
                </c:pt>
                <c:pt idx="336">
                  <c:v>-0.9781476007338058</c:v>
                </c:pt>
                <c:pt idx="337">
                  <c:v>-0.99756405025982364</c:v>
                </c:pt>
                <c:pt idx="338">
                  <c:v>-0.99756405025982442</c:v>
                </c:pt>
                <c:pt idx="339">
                  <c:v>-0.97814760073380647</c:v>
                </c:pt>
                <c:pt idx="340">
                  <c:v>-0.93969262078590798</c:v>
                </c:pt>
                <c:pt idx="341">
                  <c:v>-0.88294759285893043</c:v>
                </c:pt>
                <c:pt idx="342">
                  <c:v>-0.80901699437494856</c:v>
                </c:pt>
                <c:pt idx="343">
                  <c:v>-0.71933980033864864</c:v>
                </c:pt>
                <c:pt idx="344">
                  <c:v>-0.61566147532566229</c:v>
                </c:pt>
                <c:pt idx="345">
                  <c:v>-0.49999999999999956</c:v>
                </c:pt>
                <c:pt idx="346">
                  <c:v>-0.37460659341591307</c:v>
                </c:pt>
                <c:pt idx="347">
                  <c:v>-0.24192189559967031</c:v>
                </c:pt>
                <c:pt idx="348">
                  <c:v>-0.10452846326765772</c:v>
                </c:pt>
                <c:pt idx="349">
                  <c:v>3.4899496702502225E-2</c:v>
                </c:pt>
                <c:pt idx="350">
                  <c:v>0.17364817766692303</c:v>
                </c:pt>
                <c:pt idx="351">
                  <c:v>0.30901699437494562</c:v>
                </c:pt>
                <c:pt idx="352">
                  <c:v>0.4383711467890743</c:v>
                </c:pt>
                <c:pt idx="353">
                  <c:v>0.55919290347074257</c:v>
                </c:pt>
                <c:pt idx="354">
                  <c:v>0.66913060635885857</c:v>
                </c:pt>
                <c:pt idx="355">
                  <c:v>0.76604444311897735</c:v>
                </c:pt>
                <c:pt idx="356">
                  <c:v>0.84804809615642829</c:v>
                </c:pt>
                <c:pt idx="357">
                  <c:v>0.91354545764259909</c:v>
                </c:pt>
                <c:pt idx="358">
                  <c:v>0.96126169593831923</c:v>
                </c:pt>
                <c:pt idx="359">
                  <c:v>0.99026806874156925</c:v>
                </c:pt>
                <c:pt idx="360">
                  <c:v>1</c:v>
                </c:pt>
                <c:pt idx="361">
                  <c:v>0.99026806874157081</c:v>
                </c:pt>
                <c:pt idx="362">
                  <c:v>0.96126169593832023</c:v>
                </c:pt>
                <c:pt idx="363">
                  <c:v>0.91354545764260076</c:v>
                </c:pt>
                <c:pt idx="364">
                  <c:v>0.84804809615642662</c:v>
                </c:pt>
                <c:pt idx="365">
                  <c:v>0.76604444311897524</c:v>
                </c:pt>
                <c:pt idx="366">
                  <c:v>0.66913060635886146</c:v>
                </c:pt>
                <c:pt idx="367">
                  <c:v>0.55919290347074591</c:v>
                </c:pt>
                <c:pt idx="368">
                  <c:v>0.43837114678908418</c:v>
                </c:pt>
                <c:pt idx="369">
                  <c:v>0.30901699437494934</c:v>
                </c:pt>
                <c:pt idx="370">
                  <c:v>0.17364817766693388</c:v>
                </c:pt>
                <c:pt idx="371">
                  <c:v>3.4899496702499047E-2</c:v>
                </c:pt>
                <c:pt idx="372">
                  <c:v>-0.10452846326764674</c:v>
                </c:pt>
                <c:pt idx="373">
                  <c:v>-0.24192189559966651</c:v>
                </c:pt>
                <c:pt idx="374">
                  <c:v>-0.37460659341591601</c:v>
                </c:pt>
                <c:pt idx="375">
                  <c:v>-0.49999999999999617</c:v>
                </c:pt>
                <c:pt idx="376">
                  <c:v>-0.61566147532565918</c:v>
                </c:pt>
                <c:pt idx="377">
                  <c:v>-0.71933980033865086</c:v>
                </c:pt>
                <c:pt idx="378">
                  <c:v>-0.80901699437494623</c:v>
                </c:pt>
                <c:pt idx="379">
                  <c:v>-0.88294759285892521</c:v>
                </c:pt>
                <c:pt idx="380">
                  <c:v>-0.93969262078590898</c:v>
                </c:pt>
                <c:pt idx="381">
                  <c:v>-0.97814760073380425</c:v>
                </c:pt>
                <c:pt idx="382">
                  <c:v>-0.9975640502598242</c:v>
                </c:pt>
                <c:pt idx="383">
                  <c:v>-0.99756405025982497</c:v>
                </c:pt>
                <c:pt idx="384">
                  <c:v>-0.97814760073380658</c:v>
                </c:pt>
                <c:pt idx="385">
                  <c:v>-0.93969262078590798</c:v>
                </c:pt>
                <c:pt idx="386">
                  <c:v>-0.88294759285892721</c:v>
                </c:pt>
                <c:pt idx="387">
                  <c:v>-0.80901699437494445</c:v>
                </c:pt>
                <c:pt idx="388">
                  <c:v>-0.71933980033865375</c:v>
                </c:pt>
                <c:pt idx="389">
                  <c:v>-0.61566147532565685</c:v>
                </c:pt>
                <c:pt idx="390">
                  <c:v>-0.500000000000006</c:v>
                </c:pt>
                <c:pt idx="391">
                  <c:v>-0.37460659341591329</c:v>
                </c:pt>
                <c:pt idx="392">
                  <c:v>-0.24192189559967056</c:v>
                </c:pt>
                <c:pt idx="393">
                  <c:v>-0.10452846326765795</c:v>
                </c:pt>
                <c:pt idx="394">
                  <c:v>3.4899496702494884E-2</c:v>
                </c:pt>
                <c:pt idx="395">
                  <c:v>0.17364817766692978</c:v>
                </c:pt>
                <c:pt idx="396">
                  <c:v>0.30901699437495211</c:v>
                </c:pt>
                <c:pt idx="397">
                  <c:v>0.43837114678907407</c:v>
                </c:pt>
                <c:pt idx="398">
                  <c:v>0.55919290347074835</c:v>
                </c:pt>
                <c:pt idx="399">
                  <c:v>0.66913060635885313</c:v>
                </c:pt>
                <c:pt idx="400">
                  <c:v>0.76604444311897713</c:v>
                </c:pt>
                <c:pt idx="401">
                  <c:v>0.8480480961564244</c:v>
                </c:pt>
                <c:pt idx="402">
                  <c:v>0.91354545764260198</c:v>
                </c:pt>
                <c:pt idx="403">
                  <c:v>0.96126169593831712</c:v>
                </c:pt>
                <c:pt idx="404">
                  <c:v>0.99026806874157025</c:v>
                </c:pt>
                <c:pt idx="405">
                  <c:v>1</c:v>
                </c:pt>
                <c:pt idx="406">
                  <c:v>0.99026806874157081</c:v>
                </c:pt>
                <c:pt idx="407">
                  <c:v>0.96126169593831834</c:v>
                </c:pt>
                <c:pt idx="408">
                  <c:v>0.91354545764260375</c:v>
                </c:pt>
                <c:pt idx="409">
                  <c:v>0.84804809615642673</c:v>
                </c:pt>
                <c:pt idx="410">
                  <c:v>0.76604444311898001</c:v>
                </c:pt>
                <c:pt idx="411">
                  <c:v>0.66913060635885635</c:v>
                </c:pt>
                <c:pt idx="412">
                  <c:v>0.55919290347075201</c:v>
                </c:pt>
                <c:pt idx="413">
                  <c:v>0.43837114678907801</c:v>
                </c:pt>
                <c:pt idx="414">
                  <c:v>0.30901699437495633</c:v>
                </c:pt>
                <c:pt idx="415">
                  <c:v>0.17364817766693413</c:v>
                </c:pt>
                <c:pt idx="416">
                  <c:v>3.489949670249929E-2</c:v>
                </c:pt>
                <c:pt idx="417">
                  <c:v>-0.10452846326765357</c:v>
                </c:pt>
                <c:pt idx="418">
                  <c:v>-0.24192189559966629</c:v>
                </c:pt>
                <c:pt idx="419">
                  <c:v>-0.37460659341590918</c:v>
                </c:pt>
                <c:pt idx="420">
                  <c:v>-0.50000000000000211</c:v>
                </c:pt>
                <c:pt idx="421">
                  <c:v>-0.61566147532565341</c:v>
                </c:pt>
                <c:pt idx="422">
                  <c:v>-0.71933980033865064</c:v>
                </c:pt>
                <c:pt idx="423">
                  <c:v>-0.80901699437494612</c:v>
                </c:pt>
                <c:pt idx="424">
                  <c:v>-0.8829475928589251</c:v>
                </c:pt>
                <c:pt idx="425">
                  <c:v>-0.93969262078590654</c:v>
                </c:pt>
                <c:pt idx="426">
                  <c:v>-0.97814760073380569</c:v>
                </c:pt>
                <c:pt idx="427">
                  <c:v>-0.99756405025982464</c:v>
                </c:pt>
                <c:pt idx="428">
                  <c:v>-0.99756405025982442</c:v>
                </c:pt>
                <c:pt idx="429">
                  <c:v>-0.97814760073380513</c:v>
                </c:pt>
                <c:pt idx="430">
                  <c:v>-0.93969262078591054</c:v>
                </c:pt>
                <c:pt idx="431">
                  <c:v>-0.88294759285892732</c:v>
                </c:pt>
                <c:pt idx="432">
                  <c:v>-0.80901699437494878</c:v>
                </c:pt>
                <c:pt idx="433">
                  <c:v>-0.71933980033864897</c:v>
                </c:pt>
                <c:pt idx="434">
                  <c:v>-0.61566147532566262</c:v>
                </c:pt>
                <c:pt idx="435">
                  <c:v>-0.5</c:v>
                </c:pt>
                <c:pt idx="436">
                  <c:v>-0.37460659341592012</c:v>
                </c:pt>
                <c:pt idx="437">
                  <c:v>-0.24192189559967081</c:v>
                </c:pt>
                <c:pt idx="438">
                  <c:v>-0.10452846326765113</c:v>
                </c:pt>
                <c:pt idx="439">
                  <c:v>3.4899496702494641E-2</c:v>
                </c:pt>
                <c:pt idx="440">
                  <c:v>0.17364817766692955</c:v>
                </c:pt>
                <c:pt idx="441">
                  <c:v>0.30901699437494512</c:v>
                </c:pt>
                <c:pt idx="442">
                  <c:v>0.43837114678908023</c:v>
                </c:pt>
                <c:pt idx="443">
                  <c:v>0.55919290347074224</c:v>
                </c:pt>
                <c:pt idx="444">
                  <c:v>0.66913060635885813</c:v>
                </c:pt>
                <c:pt idx="445">
                  <c:v>0.76604444311897246</c:v>
                </c:pt>
                <c:pt idx="446">
                  <c:v>0.84804809615642429</c:v>
                </c:pt>
                <c:pt idx="447">
                  <c:v>0.91354545764259898</c:v>
                </c:pt>
                <c:pt idx="448">
                  <c:v>0.96126169593831901</c:v>
                </c:pt>
                <c:pt idx="449">
                  <c:v>0.99026806874157014</c:v>
                </c:pt>
                <c:pt idx="450">
                  <c:v>1</c:v>
                </c:pt>
                <c:pt idx="451">
                  <c:v>0.99026806874156992</c:v>
                </c:pt>
                <c:pt idx="452">
                  <c:v>0.96126169593832045</c:v>
                </c:pt>
                <c:pt idx="453">
                  <c:v>0.91354545764260098</c:v>
                </c:pt>
                <c:pt idx="454">
                  <c:v>0.84804809615643062</c:v>
                </c:pt>
                <c:pt idx="455">
                  <c:v>0.76604444311898012</c:v>
                </c:pt>
                <c:pt idx="456">
                  <c:v>0.66913060635886179</c:v>
                </c:pt>
                <c:pt idx="457">
                  <c:v>0.55919290347074624</c:v>
                </c:pt>
                <c:pt idx="458">
                  <c:v>0.43837114678908462</c:v>
                </c:pt>
                <c:pt idx="459">
                  <c:v>0.30901699437495656</c:v>
                </c:pt>
                <c:pt idx="460">
                  <c:v>0.17364817766693438</c:v>
                </c:pt>
                <c:pt idx="461">
                  <c:v>3.4899496702499533E-2</c:v>
                </c:pt>
                <c:pt idx="462">
                  <c:v>-0.1045284632676604</c:v>
                </c:pt>
                <c:pt idx="463">
                  <c:v>-0.24192189559966604</c:v>
                </c:pt>
                <c:pt idx="464">
                  <c:v>-0.37460659341591557</c:v>
                </c:pt>
                <c:pt idx="465">
                  <c:v>-0.49999999999999578</c:v>
                </c:pt>
                <c:pt idx="466">
                  <c:v>-0.61566147532565874</c:v>
                </c:pt>
                <c:pt idx="467">
                  <c:v>-0.71933980033864553</c:v>
                </c:pt>
                <c:pt idx="468">
                  <c:v>-0.8090169943749459</c:v>
                </c:pt>
                <c:pt idx="469">
                  <c:v>-0.88294759285892166</c:v>
                </c:pt>
                <c:pt idx="470">
                  <c:v>-0.93969262078590643</c:v>
                </c:pt>
                <c:pt idx="471">
                  <c:v>-0.97814760073380558</c:v>
                </c:pt>
                <c:pt idx="472">
                  <c:v>-0.99756405025982364</c:v>
                </c:pt>
                <c:pt idx="473">
                  <c:v>-0.99756405025982453</c:v>
                </c:pt>
                <c:pt idx="474">
                  <c:v>-0.97814760073380524</c:v>
                </c:pt>
                <c:pt idx="475">
                  <c:v>-0.93969262078591065</c:v>
                </c:pt>
                <c:pt idx="476">
                  <c:v>-0.88294759285892743</c:v>
                </c:pt>
                <c:pt idx="477">
                  <c:v>-0.80901699437494479</c:v>
                </c:pt>
                <c:pt idx="478">
                  <c:v>-0.71933980033865408</c:v>
                </c:pt>
                <c:pt idx="479">
                  <c:v>-0.61566147532565718</c:v>
                </c:pt>
                <c:pt idx="480">
                  <c:v>-0.50000000000000633</c:v>
                </c:pt>
                <c:pt idx="481">
                  <c:v>-0.37460659341591374</c:v>
                </c:pt>
                <c:pt idx="482">
                  <c:v>-0.24192189559966415</c:v>
                </c:pt>
                <c:pt idx="483">
                  <c:v>-0.10452846326765844</c:v>
                </c:pt>
                <c:pt idx="484">
                  <c:v>3.4899496702501497E-2</c:v>
                </c:pt>
                <c:pt idx="485">
                  <c:v>0.17364817766692231</c:v>
                </c:pt>
                <c:pt idx="486">
                  <c:v>0.3090169943749449</c:v>
                </c:pt>
                <c:pt idx="487">
                  <c:v>0.43837114678906725</c:v>
                </c:pt>
                <c:pt idx="488">
                  <c:v>0.55919290347074202</c:v>
                </c:pt>
                <c:pt idx="489">
                  <c:v>0.66913060635885802</c:v>
                </c:pt>
                <c:pt idx="490">
                  <c:v>0.76604444311897224</c:v>
                </c:pt>
                <c:pt idx="491">
                  <c:v>0.84804809615642418</c:v>
                </c:pt>
                <c:pt idx="492">
                  <c:v>0.91354545764260175</c:v>
                </c:pt>
                <c:pt idx="493">
                  <c:v>0.961261695938321</c:v>
                </c:pt>
                <c:pt idx="494">
                  <c:v>0.99026806874157014</c:v>
                </c:pt>
                <c:pt idx="495">
                  <c:v>1</c:v>
                </c:pt>
                <c:pt idx="496">
                  <c:v>0.99026806874157092</c:v>
                </c:pt>
                <c:pt idx="497">
                  <c:v>0.96126169593831856</c:v>
                </c:pt>
                <c:pt idx="498">
                  <c:v>0.91354545764260398</c:v>
                </c:pt>
                <c:pt idx="499">
                  <c:v>0.84804809615642696</c:v>
                </c:pt>
                <c:pt idx="500">
                  <c:v>0.7660444431189849</c:v>
                </c:pt>
                <c:pt idx="501">
                  <c:v>0.66913060635886201</c:v>
                </c:pt>
                <c:pt idx="502">
                  <c:v>0.55919290347074646</c:v>
                </c:pt>
                <c:pt idx="503">
                  <c:v>0.43837114678908484</c:v>
                </c:pt>
                <c:pt idx="504">
                  <c:v>0.30901699437495006</c:v>
                </c:pt>
                <c:pt idx="505">
                  <c:v>0.1736481776669416</c:v>
                </c:pt>
                <c:pt idx="506">
                  <c:v>3.4899496702506881E-2</c:v>
                </c:pt>
                <c:pt idx="507">
                  <c:v>-0.10452846326765308</c:v>
                </c:pt>
                <c:pt idx="508">
                  <c:v>-0.2419218955996727</c:v>
                </c:pt>
                <c:pt idx="509">
                  <c:v>-0.37460659341590874</c:v>
                </c:pt>
                <c:pt idx="510">
                  <c:v>-0.50000000000000167</c:v>
                </c:pt>
                <c:pt idx="511">
                  <c:v>-0.61566147532565296</c:v>
                </c:pt>
                <c:pt idx="512">
                  <c:v>-0.7193398003386503</c:v>
                </c:pt>
                <c:pt idx="513">
                  <c:v>-0.80901699437495</c:v>
                </c:pt>
                <c:pt idx="514">
                  <c:v>-0.88294759285892488</c:v>
                </c:pt>
                <c:pt idx="515">
                  <c:v>-0.93969262078590876</c:v>
                </c:pt>
                <c:pt idx="516">
                  <c:v>-0.97814760073380402</c:v>
                </c:pt>
                <c:pt idx="517">
                  <c:v>-0.99756405025982409</c:v>
                </c:pt>
                <c:pt idx="518">
                  <c:v>-0.99756405025982497</c:v>
                </c:pt>
                <c:pt idx="519">
                  <c:v>-0.97814760073380669</c:v>
                </c:pt>
                <c:pt idx="520">
                  <c:v>-0.93969262078590832</c:v>
                </c:pt>
                <c:pt idx="521">
                  <c:v>-0.88294759285893087</c:v>
                </c:pt>
                <c:pt idx="522">
                  <c:v>-0.80901699437494912</c:v>
                </c:pt>
                <c:pt idx="523">
                  <c:v>-0.7193398003386493</c:v>
                </c:pt>
                <c:pt idx="524">
                  <c:v>-0.61566147532565185</c:v>
                </c:pt>
                <c:pt idx="525">
                  <c:v>-0.50000000000000044</c:v>
                </c:pt>
                <c:pt idx="526">
                  <c:v>-0.37460659341590735</c:v>
                </c:pt>
                <c:pt idx="527">
                  <c:v>-0.24192189559967128</c:v>
                </c:pt>
                <c:pt idx="528">
                  <c:v>-0.10452846326765163</c:v>
                </c:pt>
                <c:pt idx="529">
                  <c:v>3.4899496702494148E-2</c:v>
                </c:pt>
                <c:pt idx="530">
                  <c:v>0.17364817766692905</c:v>
                </c:pt>
                <c:pt idx="531">
                  <c:v>0.3090169943749379</c:v>
                </c:pt>
                <c:pt idx="532">
                  <c:v>0.43837114678907341</c:v>
                </c:pt>
                <c:pt idx="533">
                  <c:v>0.55919290347073591</c:v>
                </c:pt>
                <c:pt idx="534">
                  <c:v>0.66913060635885258</c:v>
                </c:pt>
                <c:pt idx="535">
                  <c:v>0.76604444311897668</c:v>
                </c:pt>
                <c:pt idx="536">
                  <c:v>0.84804809615642029</c:v>
                </c:pt>
                <c:pt idx="537">
                  <c:v>0.91354545764259876</c:v>
                </c:pt>
                <c:pt idx="538">
                  <c:v>0.96126169593831889</c:v>
                </c:pt>
                <c:pt idx="539">
                  <c:v>0.99026806874157114</c:v>
                </c:pt>
                <c:pt idx="540">
                  <c:v>1</c:v>
                </c:pt>
                <c:pt idx="541">
                  <c:v>0.99026806874156992</c:v>
                </c:pt>
                <c:pt idx="542">
                  <c:v>0.96126169593832056</c:v>
                </c:pt>
                <c:pt idx="543">
                  <c:v>0.91354545764260109</c:v>
                </c:pt>
                <c:pt idx="544">
                  <c:v>0.8480480961564234</c:v>
                </c:pt>
                <c:pt idx="545">
                  <c:v>0.76604444311898046</c:v>
                </c:pt>
                <c:pt idx="546">
                  <c:v>0.66913060635885691</c:v>
                </c:pt>
                <c:pt idx="547">
                  <c:v>0.55919290347075257</c:v>
                </c:pt>
                <c:pt idx="548">
                  <c:v>0.43837114678907868</c:v>
                </c:pt>
                <c:pt idx="549">
                  <c:v>0.309016994374957</c:v>
                </c:pt>
                <c:pt idx="550">
                  <c:v>0.17364817766693486</c:v>
                </c:pt>
                <c:pt idx="551">
                  <c:v>3.4899496702514229E-2</c:v>
                </c:pt>
                <c:pt idx="552">
                  <c:v>-0.10452846326764577</c:v>
                </c:pt>
                <c:pt idx="553">
                  <c:v>-0.24192189559966557</c:v>
                </c:pt>
                <c:pt idx="554">
                  <c:v>-0.37460659341591507</c:v>
                </c:pt>
                <c:pt idx="555">
                  <c:v>-0.50000000000000766</c:v>
                </c:pt>
                <c:pt idx="556">
                  <c:v>-0.6156614753256584</c:v>
                </c:pt>
                <c:pt idx="557">
                  <c:v>-0.71933980033865508</c:v>
                </c:pt>
                <c:pt idx="558">
                  <c:v>-0.80901699437494567</c:v>
                </c:pt>
                <c:pt idx="559">
                  <c:v>-0.8829475928589281</c:v>
                </c:pt>
                <c:pt idx="560">
                  <c:v>-0.93969262078590621</c:v>
                </c:pt>
                <c:pt idx="561">
                  <c:v>-0.97814760073380547</c:v>
                </c:pt>
                <c:pt idx="562">
                  <c:v>-0.99756405025982364</c:v>
                </c:pt>
                <c:pt idx="563">
                  <c:v>-0.99756405025982453</c:v>
                </c:pt>
                <c:pt idx="564">
                  <c:v>-0.97814760073380824</c:v>
                </c:pt>
                <c:pt idx="565">
                  <c:v>-0.93969262078591076</c:v>
                </c:pt>
                <c:pt idx="566">
                  <c:v>-0.88294759285892765</c:v>
                </c:pt>
                <c:pt idx="567">
                  <c:v>-0.80901699437495345</c:v>
                </c:pt>
                <c:pt idx="568">
                  <c:v>-0.71933980033865441</c:v>
                </c:pt>
                <c:pt idx="569">
                  <c:v>-0.61566147532565763</c:v>
                </c:pt>
                <c:pt idx="570">
                  <c:v>-0.4999999999999945</c:v>
                </c:pt>
                <c:pt idx="571">
                  <c:v>-0.37460659341591418</c:v>
                </c:pt>
                <c:pt idx="572">
                  <c:v>-0.24192189559966462</c:v>
                </c:pt>
                <c:pt idx="573">
                  <c:v>-0.10452846326765892</c:v>
                </c:pt>
                <c:pt idx="574">
                  <c:v>3.4899496702501004E-2</c:v>
                </c:pt>
                <c:pt idx="575">
                  <c:v>0.17364817766692181</c:v>
                </c:pt>
                <c:pt idx="576">
                  <c:v>0.30901699437494445</c:v>
                </c:pt>
                <c:pt idx="577">
                  <c:v>0.43837114678907957</c:v>
                </c:pt>
                <c:pt idx="578">
                  <c:v>0.55919290347074158</c:v>
                </c:pt>
                <c:pt idx="579">
                  <c:v>0.66913060635885768</c:v>
                </c:pt>
                <c:pt idx="580">
                  <c:v>0.76604444311897191</c:v>
                </c:pt>
                <c:pt idx="581">
                  <c:v>0.84804809615642385</c:v>
                </c:pt>
                <c:pt idx="582">
                  <c:v>0.91354545764259576</c:v>
                </c:pt>
                <c:pt idx="583">
                  <c:v>0.9612616959383169</c:v>
                </c:pt>
                <c:pt idx="584">
                  <c:v>0.99026806874157014</c:v>
                </c:pt>
                <c:pt idx="585">
                  <c:v>1</c:v>
                </c:pt>
                <c:pt idx="586">
                  <c:v>0.99026806874157103</c:v>
                </c:pt>
                <c:pt idx="587">
                  <c:v>0.96126169593831867</c:v>
                </c:pt>
                <c:pt idx="588">
                  <c:v>0.91354545764259831</c:v>
                </c:pt>
                <c:pt idx="589">
                  <c:v>0.84804809615642729</c:v>
                </c:pt>
                <c:pt idx="590">
                  <c:v>0.76604444311897602</c:v>
                </c:pt>
                <c:pt idx="591">
                  <c:v>0.66913060635886235</c:v>
                </c:pt>
                <c:pt idx="592">
                  <c:v>0.5591929034707469</c:v>
                </c:pt>
                <c:pt idx="593">
                  <c:v>0.43837114678908529</c:v>
                </c:pt>
                <c:pt idx="594">
                  <c:v>0.3090169943749505</c:v>
                </c:pt>
                <c:pt idx="595">
                  <c:v>0.1736481776669421</c:v>
                </c:pt>
                <c:pt idx="596">
                  <c:v>3.4899496702507374E-2</c:v>
                </c:pt>
                <c:pt idx="597">
                  <c:v>-0.10452846326763846</c:v>
                </c:pt>
                <c:pt idx="598">
                  <c:v>-0.24192189559965843</c:v>
                </c:pt>
                <c:pt idx="599">
                  <c:v>-0.3746065934159083</c:v>
                </c:pt>
                <c:pt idx="600">
                  <c:v>-0.50000000000000122</c:v>
                </c:pt>
                <c:pt idx="601">
                  <c:v>-0.61566147532566384</c:v>
                </c:pt>
                <c:pt idx="602">
                  <c:v>-0.71933980033864997</c:v>
                </c:pt>
                <c:pt idx="603">
                  <c:v>-0.80901699437494967</c:v>
                </c:pt>
                <c:pt idx="604">
                  <c:v>-0.88294759285892466</c:v>
                </c:pt>
                <c:pt idx="605">
                  <c:v>-0.93969262078590865</c:v>
                </c:pt>
                <c:pt idx="606">
                  <c:v>-0.97814760073380391</c:v>
                </c:pt>
                <c:pt idx="607">
                  <c:v>-0.99756405025982409</c:v>
                </c:pt>
                <c:pt idx="608">
                  <c:v>-0.99756405025982497</c:v>
                </c:pt>
                <c:pt idx="609">
                  <c:v>-0.9781476007338068</c:v>
                </c:pt>
                <c:pt idx="610">
                  <c:v>-0.93969262078590843</c:v>
                </c:pt>
                <c:pt idx="611">
                  <c:v>-0.8829475928589311</c:v>
                </c:pt>
                <c:pt idx="612">
                  <c:v>-0.80901699437494934</c:v>
                </c:pt>
                <c:pt idx="613">
                  <c:v>-0.71933980033865952</c:v>
                </c:pt>
                <c:pt idx="614">
                  <c:v>-0.6156614753256634</c:v>
                </c:pt>
                <c:pt idx="615">
                  <c:v>-0.50000000000000089</c:v>
                </c:pt>
                <c:pt idx="616">
                  <c:v>-0.37460659341590785</c:v>
                </c:pt>
                <c:pt idx="617">
                  <c:v>-0.24192189559967175</c:v>
                </c:pt>
                <c:pt idx="618">
                  <c:v>-0.10452846326765211</c:v>
                </c:pt>
                <c:pt idx="619">
                  <c:v>3.489949670250786E-2</c:v>
                </c:pt>
                <c:pt idx="620">
                  <c:v>0.17364817766692858</c:v>
                </c:pt>
                <c:pt idx="621">
                  <c:v>0.30901699437495095</c:v>
                </c:pt>
                <c:pt idx="622">
                  <c:v>0.43837114678907296</c:v>
                </c:pt>
                <c:pt idx="623">
                  <c:v>0.55919290347074724</c:v>
                </c:pt>
                <c:pt idx="624">
                  <c:v>0.66913060635885213</c:v>
                </c:pt>
                <c:pt idx="625">
                  <c:v>0.76604444311897635</c:v>
                </c:pt>
                <c:pt idx="626">
                  <c:v>0.84804809615641996</c:v>
                </c:pt>
                <c:pt idx="627">
                  <c:v>0.91354545764259854</c:v>
                </c:pt>
                <c:pt idx="628">
                  <c:v>0.9612616959383149</c:v>
                </c:pt>
                <c:pt idx="629">
                  <c:v>0.99026806874156903</c:v>
                </c:pt>
                <c:pt idx="630">
                  <c:v>1</c:v>
                </c:pt>
                <c:pt idx="631">
                  <c:v>0.99026806874157003</c:v>
                </c:pt>
                <c:pt idx="632">
                  <c:v>0.96126169593832067</c:v>
                </c:pt>
                <c:pt idx="633">
                  <c:v>0.91354545764260131</c:v>
                </c:pt>
                <c:pt idx="634">
                  <c:v>0.84804809615642363</c:v>
                </c:pt>
                <c:pt idx="635">
                  <c:v>0.76604444311898079</c:v>
                </c:pt>
                <c:pt idx="636">
                  <c:v>0.66913060635885724</c:v>
                </c:pt>
                <c:pt idx="637">
                  <c:v>0.55919290347075301</c:v>
                </c:pt>
                <c:pt idx="638">
                  <c:v>0.43837114678907912</c:v>
                </c:pt>
                <c:pt idx="639">
                  <c:v>0.3090169943749575</c:v>
                </c:pt>
                <c:pt idx="640">
                  <c:v>0.17364817766693533</c:v>
                </c:pt>
                <c:pt idx="641">
                  <c:v>3.4899496702500518E-2</c:v>
                </c:pt>
                <c:pt idx="642">
                  <c:v>-0.10452846326764528</c:v>
                </c:pt>
                <c:pt idx="643">
                  <c:v>-0.24192189559966509</c:v>
                </c:pt>
                <c:pt idx="644">
                  <c:v>-0.37460659341590147</c:v>
                </c:pt>
                <c:pt idx="645">
                  <c:v>-0.49999999999999489</c:v>
                </c:pt>
                <c:pt idx="646">
                  <c:v>-0.61566147532565796</c:v>
                </c:pt>
                <c:pt idx="647">
                  <c:v>-0.71933980033865474</c:v>
                </c:pt>
                <c:pt idx="648">
                  <c:v>-0.80901699437494534</c:v>
                </c:pt>
                <c:pt idx="649">
                  <c:v>-0.88294759285892788</c:v>
                </c:pt>
                <c:pt idx="650">
                  <c:v>-0.9396926207859061</c:v>
                </c:pt>
                <c:pt idx="651">
                  <c:v>-0.97814760073380536</c:v>
                </c:pt>
                <c:pt idx="652">
                  <c:v>-0.99756405025982353</c:v>
                </c:pt>
                <c:pt idx="653">
                  <c:v>-0.99756405025982353</c:v>
                </c:pt>
                <c:pt idx="654">
                  <c:v>-0.97814760073380536</c:v>
                </c:pt>
                <c:pt idx="655">
                  <c:v>-0.93969262078591098</c:v>
                </c:pt>
                <c:pt idx="656">
                  <c:v>-0.88294759285893454</c:v>
                </c:pt>
                <c:pt idx="657">
                  <c:v>-0.80901699437494534</c:v>
                </c:pt>
                <c:pt idx="658">
                  <c:v>-0.71933980033865474</c:v>
                </c:pt>
                <c:pt idx="659">
                  <c:v>-0.61566147532566917</c:v>
                </c:pt>
                <c:pt idx="660">
                  <c:v>-0.50000000000000722</c:v>
                </c:pt>
                <c:pt idx="661">
                  <c:v>-0.37460659341591462</c:v>
                </c:pt>
                <c:pt idx="662">
                  <c:v>-0.24192189559966509</c:v>
                </c:pt>
                <c:pt idx="663">
                  <c:v>-0.10452846326765941</c:v>
                </c:pt>
                <c:pt idx="664">
                  <c:v>3.4899496702500511E-2</c:v>
                </c:pt>
                <c:pt idx="665">
                  <c:v>0.17364817766693533</c:v>
                </c:pt>
                <c:pt idx="666">
                  <c:v>0.30901699437494395</c:v>
                </c:pt>
                <c:pt idx="667">
                  <c:v>0.43837114678906636</c:v>
                </c:pt>
                <c:pt idx="668">
                  <c:v>0.55919290347075301</c:v>
                </c:pt>
                <c:pt idx="669">
                  <c:v>0.66913060635885724</c:v>
                </c:pt>
                <c:pt idx="670">
                  <c:v>0.76604444311897169</c:v>
                </c:pt>
                <c:pt idx="671">
                  <c:v>0.84804809615641608</c:v>
                </c:pt>
                <c:pt idx="672">
                  <c:v>0.91354545764260131</c:v>
                </c:pt>
                <c:pt idx="673">
                  <c:v>0.96126169593831678</c:v>
                </c:pt>
                <c:pt idx="674">
                  <c:v>0.99026806874156803</c:v>
                </c:pt>
                <c:pt idx="675">
                  <c:v>1</c:v>
                </c:pt>
                <c:pt idx="676">
                  <c:v>0.99026806874157103</c:v>
                </c:pt>
                <c:pt idx="677">
                  <c:v>0.96126169593831878</c:v>
                </c:pt>
                <c:pt idx="678">
                  <c:v>0.91354545764260431</c:v>
                </c:pt>
                <c:pt idx="679">
                  <c:v>0.84804809615642751</c:v>
                </c:pt>
                <c:pt idx="680">
                  <c:v>0.76604444311897635</c:v>
                </c:pt>
                <c:pt idx="681">
                  <c:v>0.66913060635886268</c:v>
                </c:pt>
                <c:pt idx="682">
                  <c:v>0.55919290347075912</c:v>
                </c:pt>
                <c:pt idx="683">
                  <c:v>0.43837114678907296</c:v>
                </c:pt>
                <c:pt idx="684">
                  <c:v>0.30901699437495095</c:v>
                </c:pt>
                <c:pt idx="685">
                  <c:v>0.17364817766694257</c:v>
                </c:pt>
                <c:pt idx="686">
                  <c:v>3.4899496702493656E-2</c:v>
                </c:pt>
                <c:pt idx="687">
                  <c:v>-0.10452846326765211</c:v>
                </c:pt>
                <c:pt idx="688">
                  <c:v>-0.24192189559965796</c:v>
                </c:pt>
                <c:pt idx="689">
                  <c:v>-0.37460659341589464</c:v>
                </c:pt>
                <c:pt idx="690">
                  <c:v>-0.50000000000000089</c:v>
                </c:pt>
                <c:pt idx="691">
                  <c:v>-0.61566147532565219</c:v>
                </c:pt>
                <c:pt idx="692">
                  <c:v>-0.71933980033864964</c:v>
                </c:pt>
                <c:pt idx="693">
                  <c:v>-0.80901699437494101</c:v>
                </c:pt>
                <c:pt idx="694">
                  <c:v>-0.88294759285892443</c:v>
                </c:pt>
                <c:pt idx="695">
                  <c:v>-0.93969262078590843</c:v>
                </c:pt>
                <c:pt idx="696">
                  <c:v>-0.97814760073380391</c:v>
                </c:pt>
                <c:pt idx="697">
                  <c:v>-0.99756405025982497</c:v>
                </c:pt>
                <c:pt idx="698">
                  <c:v>-0.99756405025982409</c:v>
                </c:pt>
                <c:pt idx="699">
                  <c:v>-0.97814760073380691</c:v>
                </c:pt>
                <c:pt idx="700">
                  <c:v>-0.93969262078591342</c:v>
                </c:pt>
                <c:pt idx="701">
                  <c:v>-0.88294759285892466</c:v>
                </c:pt>
                <c:pt idx="702">
                  <c:v>-0.80901699437494967</c:v>
                </c:pt>
                <c:pt idx="703">
                  <c:v>-0.71933980033865985</c:v>
                </c:pt>
                <c:pt idx="704">
                  <c:v>-0.61566147532566384</c:v>
                </c:pt>
                <c:pt idx="705">
                  <c:v>-0.50000000000000122</c:v>
                </c:pt>
                <c:pt idx="706">
                  <c:v>-0.37460659341592145</c:v>
                </c:pt>
                <c:pt idx="707">
                  <c:v>-0.24192189559967223</c:v>
                </c:pt>
                <c:pt idx="708">
                  <c:v>-0.1045284632676526</c:v>
                </c:pt>
                <c:pt idx="709">
                  <c:v>3.489949670249317E-2</c:v>
                </c:pt>
                <c:pt idx="710">
                  <c:v>0.17364817766692808</c:v>
                </c:pt>
                <c:pt idx="711">
                  <c:v>0.30901699437493696</c:v>
                </c:pt>
                <c:pt idx="712">
                  <c:v>0.43837114678908529</c:v>
                </c:pt>
                <c:pt idx="713">
                  <c:v>0.5591929034707469</c:v>
                </c:pt>
                <c:pt idx="714">
                  <c:v>0.6691306063588518</c:v>
                </c:pt>
                <c:pt idx="715">
                  <c:v>0.76604444311898523</c:v>
                </c:pt>
                <c:pt idx="716">
                  <c:v>0.84804809615642729</c:v>
                </c:pt>
                <c:pt idx="717">
                  <c:v>0.91354545764259831</c:v>
                </c:pt>
                <c:pt idx="718">
                  <c:v>0.96126169593831479</c:v>
                </c:pt>
                <c:pt idx="719">
                  <c:v>0.99026806874157103</c:v>
                </c:pt>
                <c:pt idx="720">
                  <c:v>1</c:v>
                </c:pt>
              </c:numCache>
            </c:numRef>
          </c:val>
          <c:smooth val="0"/>
          <c:extLst>
            <c:ext xmlns:c16="http://schemas.microsoft.com/office/drawing/2014/chart" uri="{C3380CC4-5D6E-409C-BE32-E72D297353CC}">
              <c16:uniqueId val="{00000000-BD05-AA4C-9E87-46FE4B708C4D}"/>
            </c:ext>
          </c:extLst>
        </c:ser>
        <c:dLbls>
          <c:showLegendKey val="0"/>
          <c:showVal val="0"/>
          <c:showCatName val="0"/>
          <c:showSerName val="0"/>
          <c:showPercent val="0"/>
          <c:showBubbleSize val="0"/>
        </c:dLbls>
        <c:smooth val="0"/>
        <c:axId val="1530775535"/>
        <c:axId val="1530577375"/>
      </c:lineChart>
      <c:catAx>
        <c:axId val="1530775535"/>
        <c:scaling>
          <c:orientation val="minMax"/>
        </c:scaling>
        <c:delete val="1"/>
        <c:axPos val="b"/>
        <c:majorTickMark val="none"/>
        <c:minorTickMark val="none"/>
        <c:tickLblPos val="nextTo"/>
        <c:crossAx val="1530577375"/>
        <c:crosses val="autoZero"/>
        <c:auto val="1"/>
        <c:lblAlgn val="ctr"/>
        <c:lblOffset val="100"/>
        <c:noMultiLvlLbl val="0"/>
      </c:catAx>
      <c:valAx>
        <c:axId val="1530577375"/>
        <c:scaling>
          <c:orientation val="minMax"/>
          <c:max val="1"/>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07755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val>
            <c:numRef>
              <c:f>Sheet1!$E$3:$E$723</c:f>
              <c:numCache>
                <c:formatCode>General</c:formatCode>
                <c:ptCount val="721"/>
                <c:pt idx="0">
                  <c:v>1</c:v>
                </c:pt>
                <c:pt idx="1">
                  <c:v>0.9975640502598242</c:v>
                </c:pt>
                <c:pt idx="2">
                  <c:v>0.99026806874157036</c:v>
                </c:pt>
                <c:pt idx="3">
                  <c:v>0.97814760073380569</c:v>
                </c:pt>
                <c:pt idx="4">
                  <c:v>0.96126169593831889</c:v>
                </c:pt>
                <c:pt idx="5">
                  <c:v>0.93969262078590843</c:v>
                </c:pt>
                <c:pt idx="6">
                  <c:v>0.91354545764260087</c:v>
                </c:pt>
                <c:pt idx="7">
                  <c:v>0.88294759285892699</c:v>
                </c:pt>
                <c:pt idx="8">
                  <c:v>0.84804809615642596</c:v>
                </c:pt>
                <c:pt idx="9">
                  <c:v>0.80901699437494745</c:v>
                </c:pt>
                <c:pt idx="10">
                  <c:v>0.76604444311897801</c:v>
                </c:pt>
                <c:pt idx="11">
                  <c:v>0.71933980033865119</c:v>
                </c:pt>
                <c:pt idx="12">
                  <c:v>0.66913060635885824</c:v>
                </c:pt>
                <c:pt idx="13">
                  <c:v>0.61566147532565829</c:v>
                </c:pt>
                <c:pt idx="14">
                  <c:v>0.55919290347074679</c:v>
                </c:pt>
                <c:pt idx="15">
                  <c:v>0.50000000000000011</c:v>
                </c:pt>
                <c:pt idx="16">
                  <c:v>0.43837114678907746</c:v>
                </c:pt>
                <c:pt idx="17">
                  <c:v>0.37460659341591196</c:v>
                </c:pt>
                <c:pt idx="18">
                  <c:v>0.30901699437494745</c:v>
                </c:pt>
                <c:pt idx="19">
                  <c:v>0.2419218955996679</c:v>
                </c:pt>
                <c:pt idx="20">
                  <c:v>0.17364817766693041</c:v>
                </c:pt>
                <c:pt idx="21">
                  <c:v>0.10452846326765346</c:v>
                </c:pt>
                <c:pt idx="22">
                  <c:v>3.489949670250108E-2</c:v>
                </c:pt>
                <c:pt idx="23">
                  <c:v>-3.4899496702500733E-2</c:v>
                </c:pt>
                <c:pt idx="24">
                  <c:v>-0.10452846326765333</c:v>
                </c:pt>
                <c:pt idx="25">
                  <c:v>-0.1736481776669303</c:v>
                </c:pt>
                <c:pt idx="26">
                  <c:v>-0.24192189559966779</c:v>
                </c:pt>
                <c:pt idx="27">
                  <c:v>-0.30901699437494734</c:v>
                </c:pt>
                <c:pt idx="28">
                  <c:v>-0.37460659341591207</c:v>
                </c:pt>
                <c:pt idx="29">
                  <c:v>-0.43837114678907751</c:v>
                </c:pt>
                <c:pt idx="30">
                  <c:v>-0.49999999999999978</c:v>
                </c:pt>
                <c:pt idx="31">
                  <c:v>-0.55919290347074668</c:v>
                </c:pt>
                <c:pt idx="32">
                  <c:v>-0.61566147532565829</c:v>
                </c:pt>
                <c:pt idx="33">
                  <c:v>-0.66913060635885824</c:v>
                </c:pt>
                <c:pt idx="34">
                  <c:v>-0.71933980033865119</c:v>
                </c:pt>
                <c:pt idx="35">
                  <c:v>-0.7660444431189779</c:v>
                </c:pt>
                <c:pt idx="36">
                  <c:v>-0.80901699437494734</c:v>
                </c:pt>
                <c:pt idx="37">
                  <c:v>-0.84804809615642596</c:v>
                </c:pt>
                <c:pt idx="38">
                  <c:v>-0.88294759285892677</c:v>
                </c:pt>
                <c:pt idx="39">
                  <c:v>-0.91354545764260076</c:v>
                </c:pt>
                <c:pt idx="40">
                  <c:v>-0.93969262078590832</c:v>
                </c:pt>
                <c:pt idx="41">
                  <c:v>-0.96126169593831867</c:v>
                </c:pt>
                <c:pt idx="42">
                  <c:v>-0.97814760073380569</c:v>
                </c:pt>
                <c:pt idx="43">
                  <c:v>-0.99026806874157025</c:v>
                </c:pt>
                <c:pt idx="44">
                  <c:v>-0.9975640502598242</c:v>
                </c:pt>
                <c:pt idx="45">
                  <c:v>-1</c:v>
                </c:pt>
                <c:pt idx="46">
                  <c:v>-0.99756405025982431</c:v>
                </c:pt>
                <c:pt idx="47">
                  <c:v>-0.99026806874157025</c:v>
                </c:pt>
                <c:pt idx="48">
                  <c:v>-0.97814760073380569</c:v>
                </c:pt>
                <c:pt idx="49">
                  <c:v>-0.96126169593831889</c:v>
                </c:pt>
                <c:pt idx="50">
                  <c:v>-0.93969262078590843</c:v>
                </c:pt>
                <c:pt idx="51">
                  <c:v>-0.91354545764260109</c:v>
                </c:pt>
                <c:pt idx="52">
                  <c:v>-0.88294759285892688</c:v>
                </c:pt>
                <c:pt idx="53">
                  <c:v>-0.84804809615642607</c:v>
                </c:pt>
                <c:pt idx="54">
                  <c:v>-0.80901699437494756</c:v>
                </c:pt>
                <c:pt idx="55">
                  <c:v>-0.76604444311897801</c:v>
                </c:pt>
                <c:pt idx="56">
                  <c:v>-0.71933980033865108</c:v>
                </c:pt>
                <c:pt idx="57">
                  <c:v>-0.66913060635885846</c:v>
                </c:pt>
                <c:pt idx="58">
                  <c:v>-0.61566147532565807</c:v>
                </c:pt>
                <c:pt idx="59">
                  <c:v>-0.55919290347074724</c:v>
                </c:pt>
                <c:pt idx="60">
                  <c:v>-0.50000000000000044</c:v>
                </c:pt>
                <c:pt idx="61">
                  <c:v>-0.43837114678907774</c:v>
                </c:pt>
                <c:pt idx="62">
                  <c:v>-0.37460659341591229</c:v>
                </c:pt>
                <c:pt idx="63">
                  <c:v>-0.30901699437494756</c:v>
                </c:pt>
                <c:pt idx="64">
                  <c:v>-0.24192189559966779</c:v>
                </c:pt>
                <c:pt idx="65">
                  <c:v>-0.17364817766693033</c:v>
                </c:pt>
                <c:pt idx="66">
                  <c:v>-0.10452846326765336</c:v>
                </c:pt>
                <c:pt idx="67">
                  <c:v>-3.4899496702501649E-2</c:v>
                </c:pt>
                <c:pt idx="68">
                  <c:v>3.4899496702501281E-2</c:v>
                </c:pt>
                <c:pt idx="69">
                  <c:v>0.10452846326765299</c:v>
                </c:pt>
                <c:pt idx="70">
                  <c:v>0.17364817766692997</c:v>
                </c:pt>
                <c:pt idx="71">
                  <c:v>0.24192189559966745</c:v>
                </c:pt>
                <c:pt idx="72">
                  <c:v>0.30901699437494723</c:v>
                </c:pt>
                <c:pt idx="73">
                  <c:v>0.37460659341591196</c:v>
                </c:pt>
                <c:pt idx="74">
                  <c:v>0.4383711467890774</c:v>
                </c:pt>
                <c:pt idx="75">
                  <c:v>0.50000000000000011</c:v>
                </c:pt>
                <c:pt idx="76">
                  <c:v>0.55919290347074624</c:v>
                </c:pt>
                <c:pt idx="77">
                  <c:v>0.61566147532565851</c:v>
                </c:pt>
                <c:pt idx="78">
                  <c:v>0.66913060635885779</c:v>
                </c:pt>
                <c:pt idx="79">
                  <c:v>0.71933980033865086</c:v>
                </c:pt>
                <c:pt idx="80">
                  <c:v>0.76604444311897779</c:v>
                </c:pt>
                <c:pt idx="81">
                  <c:v>0.80901699437494734</c:v>
                </c:pt>
                <c:pt idx="82">
                  <c:v>0.8480480961564254</c:v>
                </c:pt>
                <c:pt idx="83">
                  <c:v>0.88294759285892688</c:v>
                </c:pt>
                <c:pt idx="84">
                  <c:v>0.91354545764260098</c:v>
                </c:pt>
                <c:pt idx="85">
                  <c:v>0.93969262078590843</c:v>
                </c:pt>
                <c:pt idx="86">
                  <c:v>0.96126169593831867</c:v>
                </c:pt>
                <c:pt idx="87">
                  <c:v>0.97814760073380558</c:v>
                </c:pt>
                <c:pt idx="88">
                  <c:v>0.99026806874157025</c:v>
                </c:pt>
                <c:pt idx="89">
                  <c:v>0.99756405025982431</c:v>
                </c:pt>
                <c:pt idx="90">
                  <c:v>1</c:v>
                </c:pt>
                <c:pt idx="91">
                  <c:v>0.99756405025982431</c:v>
                </c:pt>
                <c:pt idx="92">
                  <c:v>0.99026806874157047</c:v>
                </c:pt>
                <c:pt idx="93">
                  <c:v>0.9781476007338058</c:v>
                </c:pt>
                <c:pt idx="94">
                  <c:v>0.96126169593831878</c:v>
                </c:pt>
                <c:pt idx="95">
                  <c:v>0.93969262078590832</c:v>
                </c:pt>
                <c:pt idx="96">
                  <c:v>0.91354545764260109</c:v>
                </c:pt>
                <c:pt idx="97">
                  <c:v>0.88294759285892721</c:v>
                </c:pt>
                <c:pt idx="98">
                  <c:v>0.84804809615642618</c:v>
                </c:pt>
                <c:pt idx="99">
                  <c:v>0.80901699437494701</c:v>
                </c:pt>
                <c:pt idx="100">
                  <c:v>0.76604444311897812</c:v>
                </c:pt>
                <c:pt idx="101">
                  <c:v>0.71933980033865119</c:v>
                </c:pt>
                <c:pt idx="102">
                  <c:v>0.6691306063588589</c:v>
                </c:pt>
                <c:pt idx="103">
                  <c:v>0.61566147532565885</c:v>
                </c:pt>
                <c:pt idx="104">
                  <c:v>0.55919290347074668</c:v>
                </c:pt>
                <c:pt idx="105">
                  <c:v>0.49999999999999972</c:v>
                </c:pt>
                <c:pt idx="106">
                  <c:v>0.43837114678907785</c:v>
                </c:pt>
                <c:pt idx="107">
                  <c:v>0.3746065934159124</c:v>
                </c:pt>
                <c:pt idx="108">
                  <c:v>0.30901699437494773</c:v>
                </c:pt>
                <c:pt idx="109">
                  <c:v>0.24192189559966878</c:v>
                </c:pt>
                <c:pt idx="110">
                  <c:v>0.17364817766693044</c:v>
                </c:pt>
                <c:pt idx="111">
                  <c:v>0.10452846326765347</c:v>
                </c:pt>
                <c:pt idx="112">
                  <c:v>3.4899496702500879E-2</c:v>
                </c:pt>
                <c:pt idx="113">
                  <c:v>-3.4899496702500268E-2</c:v>
                </c:pt>
                <c:pt idx="114">
                  <c:v>-0.10452846326765287</c:v>
                </c:pt>
                <c:pt idx="115">
                  <c:v>-0.17364817766692986</c:v>
                </c:pt>
                <c:pt idx="116">
                  <c:v>-0.24192189559966817</c:v>
                </c:pt>
                <c:pt idx="117">
                  <c:v>-0.30901699437494712</c:v>
                </c:pt>
                <c:pt idx="118">
                  <c:v>-0.37460659341591102</c:v>
                </c:pt>
                <c:pt idx="119">
                  <c:v>-0.43837114678907729</c:v>
                </c:pt>
                <c:pt idx="120">
                  <c:v>-0.49999999999999922</c:v>
                </c:pt>
                <c:pt idx="121">
                  <c:v>-0.5591929034707469</c:v>
                </c:pt>
                <c:pt idx="122">
                  <c:v>-0.61566147532565774</c:v>
                </c:pt>
                <c:pt idx="123">
                  <c:v>-0.66913060635885846</c:v>
                </c:pt>
                <c:pt idx="124">
                  <c:v>-0.71933980033865075</c:v>
                </c:pt>
                <c:pt idx="125">
                  <c:v>-0.76604444311897724</c:v>
                </c:pt>
                <c:pt idx="126">
                  <c:v>-0.80901699437494723</c:v>
                </c:pt>
                <c:pt idx="127">
                  <c:v>-0.84804809615642629</c:v>
                </c:pt>
                <c:pt idx="128">
                  <c:v>-0.88294759285892688</c:v>
                </c:pt>
                <c:pt idx="129">
                  <c:v>-0.91354545764260053</c:v>
                </c:pt>
                <c:pt idx="130">
                  <c:v>-0.93969262078590843</c:v>
                </c:pt>
                <c:pt idx="131">
                  <c:v>-0.96126169593831912</c:v>
                </c:pt>
                <c:pt idx="132">
                  <c:v>-0.97814760073380569</c:v>
                </c:pt>
                <c:pt idx="133">
                  <c:v>-0.99026806874157025</c:v>
                </c:pt>
                <c:pt idx="134">
                  <c:v>-0.9975640502598242</c:v>
                </c:pt>
                <c:pt idx="135">
                  <c:v>-1</c:v>
                </c:pt>
                <c:pt idx="136">
                  <c:v>-0.9975640502598242</c:v>
                </c:pt>
                <c:pt idx="137">
                  <c:v>-0.99026806874157036</c:v>
                </c:pt>
                <c:pt idx="138">
                  <c:v>-0.9781476007338058</c:v>
                </c:pt>
                <c:pt idx="139">
                  <c:v>-0.96126169593831889</c:v>
                </c:pt>
                <c:pt idx="140">
                  <c:v>-0.93969262078590865</c:v>
                </c:pt>
                <c:pt idx="141">
                  <c:v>-0.91354545764260153</c:v>
                </c:pt>
                <c:pt idx="142">
                  <c:v>-0.88294759285892721</c:v>
                </c:pt>
                <c:pt idx="143">
                  <c:v>-0.84804809615642573</c:v>
                </c:pt>
                <c:pt idx="144">
                  <c:v>-0.80901699437494767</c:v>
                </c:pt>
                <c:pt idx="145">
                  <c:v>-0.76604444311897879</c:v>
                </c:pt>
                <c:pt idx="146">
                  <c:v>-0.7193398003386513</c:v>
                </c:pt>
                <c:pt idx="147">
                  <c:v>-0.66913060635885768</c:v>
                </c:pt>
                <c:pt idx="148">
                  <c:v>-0.61566147532565829</c:v>
                </c:pt>
                <c:pt idx="149">
                  <c:v>-0.55919290347074746</c:v>
                </c:pt>
                <c:pt idx="150">
                  <c:v>-0.49999999999999983</c:v>
                </c:pt>
                <c:pt idx="151">
                  <c:v>-0.43837114678907796</c:v>
                </c:pt>
                <c:pt idx="152">
                  <c:v>-0.37460659341591335</c:v>
                </c:pt>
                <c:pt idx="153">
                  <c:v>-0.30901699437494784</c:v>
                </c:pt>
                <c:pt idx="154">
                  <c:v>-0.24192189559966717</c:v>
                </c:pt>
                <c:pt idx="155">
                  <c:v>-0.17364817766693058</c:v>
                </c:pt>
                <c:pt idx="156">
                  <c:v>-0.10452846326765448</c:v>
                </c:pt>
                <c:pt idx="157">
                  <c:v>-3.489949670250278E-2</c:v>
                </c:pt>
                <c:pt idx="158">
                  <c:v>3.489949670250015E-2</c:v>
                </c:pt>
                <c:pt idx="159">
                  <c:v>0.10452846326765362</c:v>
                </c:pt>
                <c:pt idx="160">
                  <c:v>0.17364817766692972</c:v>
                </c:pt>
                <c:pt idx="161">
                  <c:v>0.24192189559966634</c:v>
                </c:pt>
                <c:pt idx="162">
                  <c:v>0.30901699437494701</c:v>
                </c:pt>
                <c:pt idx="163">
                  <c:v>0.3746065934159109</c:v>
                </c:pt>
                <c:pt idx="164">
                  <c:v>0.43837114678907557</c:v>
                </c:pt>
                <c:pt idx="165">
                  <c:v>0.49999999999999911</c:v>
                </c:pt>
                <c:pt idx="166">
                  <c:v>0.55919290347074679</c:v>
                </c:pt>
                <c:pt idx="167">
                  <c:v>0.61566147532565896</c:v>
                </c:pt>
                <c:pt idx="168">
                  <c:v>0.66913060635885835</c:v>
                </c:pt>
                <c:pt idx="169">
                  <c:v>0.71933980033865064</c:v>
                </c:pt>
                <c:pt idx="170">
                  <c:v>0.76604444311897824</c:v>
                </c:pt>
                <c:pt idx="171">
                  <c:v>0.80901699437494712</c:v>
                </c:pt>
                <c:pt idx="172">
                  <c:v>0.84804809615642529</c:v>
                </c:pt>
                <c:pt idx="173">
                  <c:v>0.88294759285892677</c:v>
                </c:pt>
                <c:pt idx="174">
                  <c:v>0.91354545764260042</c:v>
                </c:pt>
                <c:pt idx="175">
                  <c:v>0.93969262078590776</c:v>
                </c:pt>
                <c:pt idx="176">
                  <c:v>0.96126169593831867</c:v>
                </c:pt>
                <c:pt idx="177">
                  <c:v>0.97814760073380569</c:v>
                </c:pt>
                <c:pt idx="178">
                  <c:v>0.99026806874157047</c:v>
                </c:pt>
                <c:pt idx="179">
                  <c:v>0.99756405025982431</c:v>
                </c:pt>
                <c:pt idx="180">
                  <c:v>1</c:v>
                </c:pt>
                <c:pt idx="181">
                  <c:v>0.99756405025982431</c:v>
                </c:pt>
                <c:pt idx="182">
                  <c:v>0.99026806874157036</c:v>
                </c:pt>
                <c:pt idx="183">
                  <c:v>0.97814760073380591</c:v>
                </c:pt>
                <c:pt idx="184">
                  <c:v>0.96126169593831934</c:v>
                </c:pt>
                <c:pt idx="185">
                  <c:v>0.93969262078590865</c:v>
                </c:pt>
                <c:pt idx="186">
                  <c:v>0.91354545764260153</c:v>
                </c:pt>
                <c:pt idx="187">
                  <c:v>0.88294759285892643</c:v>
                </c:pt>
                <c:pt idx="188">
                  <c:v>0.84804809615642585</c:v>
                </c:pt>
                <c:pt idx="189">
                  <c:v>0.80901699437494767</c:v>
                </c:pt>
                <c:pt idx="190">
                  <c:v>0.76604444311897768</c:v>
                </c:pt>
                <c:pt idx="191">
                  <c:v>0.71933980033865141</c:v>
                </c:pt>
                <c:pt idx="192">
                  <c:v>0.66913060635885901</c:v>
                </c:pt>
                <c:pt idx="193">
                  <c:v>0.6156614753256584</c:v>
                </c:pt>
                <c:pt idx="194">
                  <c:v>0.55919290347074757</c:v>
                </c:pt>
                <c:pt idx="195">
                  <c:v>0.50000000000000144</c:v>
                </c:pt>
                <c:pt idx="196">
                  <c:v>0.43837114678907807</c:v>
                </c:pt>
                <c:pt idx="197">
                  <c:v>0.37460659341591346</c:v>
                </c:pt>
                <c:pt idx="198">
                  <c:v>0.30901699437494623</c:v>
                </c:pt>
                <c:pt idx="199">
                  <c:v>0.24192189559966729</c:v>
                </c:pt>
                <c:pt idx="200">
                  <c:v>0.17364817766693069</c:v>
                </c:pt>
                <c:pt idx="201">
                  <c:v>0.10452846326765283</c:v>
                </c:pt>
                <c:pt idx="202">
                  <c:v>3.4899496702501129E-2</c:v>
                </c:pt>
                <c:pt idx="203">
                  <c:v>-3.4899496702500026E-2</c:v>
                </c:pt>
                <c:pt idx="204">
                  <c:v>-0.10452846326765174</c:v>
                </c:pt>
                <c:pt idx="205">
                  <c:v>-0.17364817766692961</c:v>
                </c:pt>
                <c:pt idx="206">
                  <c:v>-0.24192189559966623</c:v>
                </c:pt>
                <c:pt idx="207">
                  <c:v>-0.30901699437494518</c:v>
                </c:pt>
                <c:pt idx="208">
                  <c:v>-0.3746065934159124</c:v>
                </c:pt>
                <c:pt idx="209">
                  <c:v>-0.43837114678907707</c:v>
                </c:pt>
                <c:pt idx="210">
                  <c:v>-0.50000000000000056</c:v>
                </c:pt>
                <c:pt idx="211">
                  <c:v>-0.55919290347074668</c:v>
                </c:pt>
                <c:pt idx="212">
                  <c:v>-0.61566147532565751</c:v>
                </c:pt>
                <c:pt idx="213">
                  <c:v>-0.66913060635885824</c:v>
                </c:pt>
                <c:pt idx="214">
                  <c:v>-0.71933980033865064</c:v>
                </c:pt>
                <c:pt idx="215">
                  <c:v>-0.76604444311897701</c:v>
                </c:pt>
                <c:pt idx="216">
                  <c:v>-0.80901699437494712</c:v>
                </c:pt>
                <c:pt idx="217">
                  <c:v>-0.84804809615642529</c:v>
                </c:pt>
                <c:pt idx="218">
                  <c:v>-0.88294759285892588</c:v>
                </c:pt>
                <c:pt idx="219">
                  <c:v>-0.91354545764260109</c:v>
                </c:pt>
                <c:pt idx="220">
                  <c:v>-0.93969262078590832</c:v>
                </c:pt>
                <c:pt idx="221">
                  <c:v>-0.96126169593831912</c:v>
                </c:pt>
                <c:pt idx="222">
                  <c:v>-0.97814760073380569</c:v>
                </c:pt>
                <c:pt idx="223">
                  <c:v>-0.99026806874157025</c:v>
                </c:pt>
                <c:pt idx="224">
                  <c:v>-0.99756405025982431</c:v>
                </c:pt>
                <c:pt idx="225">
                  <c:v>-1</c:v>
                </c:pt>
                <c:pt idx="226">
                  <c:v>-0.99756405025982431</c:v>
                </c:pt>
                <c:pt idx="227">
                  <c:v>-0.99026806874157058</c:v>
                </c:pt>
                <c:pt idx="228">
                  <c:v>-0.97814760073380591</c:v>
                </c:pt>
                <c:pt idx="229">
                  <c:v>-0.96126169593831945</c:v>
                </c:pt>
                <c:pt idx="230">
                  <c:v>-0.93969262078590876</c:v>
                </c:pt>
                <c:pt idx="231">
                  <c:v>-0.9135454576426002</c:v>
                </c:pt>
                <c:pt idx="232">
                  <c:v>-0.88294759285892654</c:v>
                </c:pt>
                <c:pt idx="233">
                  <c:v>-0.84804809615642585</c:v>
                </c:pt>
                <c:pt idx="234">
                  <c:v>-0.80901699437494778</c:v>
                </c:pt>
                <c:pt idx="235">
                  <c:v>-0.7660444431189789</c:v>
                </c:pt>
                <c:pt idx="236">
                  <c:v>-0.71933980033865264</c:v>
                </c:pt>
                <c:pt idx="237">
                  <c:v>-0.66913060635885779</c:v>
                </c:pt>
                <c:pt idx="238">
                  <c:v>-0.61566147532565851</c:v>
                </c:pt>
                <c:pt idx="239">
                  <c:v>-0.55919290347074768</c:v>
                </c:pt>
                <c:pt idx="240">
                  <c:v>-0.50000000000000155</c:v>
                </c:pt>
                <c:pt idx="241">
                  <c:v>-0.43837114678907657</c:v>
                </c:pt>
                <c:pt idx="242">
                  <c:v>-0.3746065934159119</c:v>
                </c:pt>
                <c:pt idx="243">
                  <c:v>-0.30901699437494806</c:v>
                </c:pt>
                <c:pt idx="244">
                  <c:v>-0.24192189559966915</c:v>
                </c:pt>
                <c:pt idx="245">
                  <c:v>-0.17364817766693255</c:v>
                </c:pt>
                <c:pt idx="246">
                  <c:v>-0.10452846326765296</c:v>
                </c:pt>
                <c:pt idx="247">
                  <c:v>-3.4899496702501247E-2</c:v>
                </c:pt>
                <c:pt idx="248">
                  <c:v>3.4899496702499901E-2</c:v>
                </c:pt>
                <c:pt idx="249">
                  <c:v>0.10452846326765163</c:v>
                </c:pt>
                <c:pt idx="250">
                  <c:v>0.17364817766692772</c:v>
                </c:pt>
                <c:pt idx="251">
                  <c:v>0.24192189559966781</c:v>
                </c:pt>
                <c:pt idx="252">
                  <c:v>0.30901699437494679</c:v>
                </c:pt>
                <c:pt idx="253">
                  <c:v>0.37460659341591068</c:v>
                </c:pt>
                <c:pt idx="254">
                  <c:v>0.43837114678907857</c:v>
                </c:pt>
                <c:pt idx="255">
                  <c:v>0.50000000000000044</c:v>
                </c:pt>
                <c:pt idx="256">
                  <c:v>0.55919290347074657</c:v>
                </c:pt>
                <c:pt idx="257">
                  <c:v>0.6156614753256574</c:v>
                </c:pt>
                <c:pt idx="258">
                  <c:v>0.66913060635885679</c:v>
                </c:pt>
                <c:pt idx="259">
                  <c:v>0.7193398003386493</c:v>
                </c:pt>
                <c:pt idx="260">
                  <c:v>0.76604444311897812</c:v>
                </c:pt>
                <c:pt idx="261">
                  <c:v>0.80901699437494701</c:v>
                </c:pt>
                <c:pt idx="262">
                  <c:v>0.84804809615642707</c:v>
                </c:pt>
                <c:pt idx="263">
                  <c:v>0.88294759285892754</c:v>
                </c:pt>
                <c:pt idx="264">
                  <c:v>0.91354545764260109</c:v>
                </c:pt>
                <c:pt idx="265">
                  <c:v>0.93969262078590832</c:v>
                </c:pt>
                <c:pt idx="266">
                  <c:v>0.96126169593831856</c:v>
                </c:pt>
                <c:pt idx="267">
                  <c:v>0.97814760073380524</c:v>
                </c:pt>
                <c:pt idx="268">
                  <c:v>0.99026806874156992</c:v>
                </c:pt>
                <c:pt idx="269">
                  <c:v>0.9975640502598242</c:v>
                </c:pt>
                <c:pt idx="270">
                  <c:v>1</c:v>
                </c:pt>
                <c:pt idx="271">
                  <c:v>0.99756405025982431</c:v>
                </c:pt>
                <c:pt idx="272">
                  <c:v>0.99026806874157014</c:v>
                </c:pt>
                <c:pt idx="273">
                  <c:v>0.97814760073380558</c:v>
                </c:pt>
                <c:pt idx="274">
                  <c:v>0.96126169593831901</c:v>
                </c:pt>
                <c:pt idx="275">
                  <c:v>0.93969262078590876</c:v>
                </c:pt>
                <c:pt idx="276">
                  <c:v>0.91354545764260164</c:v>
                </c:pt>
                <c:pt idx="277">
                  <c:v>0.88294759285892654</c:v>
                </c:pt>
                <c:pt idx="278">
                  <c:v>0.84804809615642596</c:v>
                </c:pt>
                <c:pt idx="279">
                  <c:v>0.8090169943749479</c:v>
                </c:pt>
                <c:pt idx="280">
                  <c:v>0.76604444311897901</c:v>
                </c:pt>
                <c:pt idx="281">
                  <c:v>0.71933980033865275</c:v>
                </c:pt>
                <c:pt idx="282">
                  <c:v>0.66913060635886057</c:v>
                </c:pt>
                <c:pt idx="283">
                  <c:v>0.61566147532565862</c:v>
                </c:pt>
                <c:pt idx="284">
                  <c:v>0.55919290347074779</c:v>
                </c:pt>
                <c:pt idx="285">
                  <c:v>0.49999999999999861</c:v>
                </c:pt>
                <c:pt idx="286">
                  <c:v>0.43837114678907668</c:v>
                </c:pt>
                <c:pt idx="287">
                  <c:v>0.37460659341591201</c:v>
                </c:pt>
                <c:pt idx="288">
                  <c:v>0.30901699437494817</c:v>
                </c:pt>
                <c:pt idx="289">
                  <c:v>0.24192189559966926</c:v>
                </c:pt>
                <c:pt idx="290">
                  <c:v>0.17364817766693269</c:v>
                </c:pt>
                <c:pt idx="291">
                  <c:v>0.10452846326765662</c:v>
                </c:pt>
                <c:pt idx="292">
                  <c:v>3.4899496702501372E-2</c:v>
                </c:pt>
                <c:pt idx="293">
                  <c:v>-3.4899496702499783E-2</c:v>
                </c:pt>
                <c:pt idx="294">
                  <c:v>-0.10452846326765503</c:v>
                </c:pt>
                <c:pt idx="295">
                  <c:v>-0.17364817766693111</c:v>
                </c:pt>
                <c:pt idx="296">
                  <c:v>-0.2419218955996677</c:v>
                </c:pt>
                <c:pt idx="297">
                  <c:v>-0.30901699437494667</c:v>
                </c:pt>
                <c:pt idx="298">
                  <c:v>-0.37460659341591057</c:v>
                </c:pt>
                <c:pt idx="299">
                  <c:v>-0.43837114678907524</c:v>
                </c:pt>
                <c:pt idx="300">
                  <c:v>-0.50000000000000033</c:v>
                </c:pt>
                <c:pt idx="301">
                  <c:v>-0.55919290347074646</c:v>
                </c:pt>
                <c:pt idx="302">
                  <c:v>-0.61566147532565729</c:v>
                </c:pt>
                <c:pt idx="303">
                  <c:v>-0.66913060635885668</c:v>
                </c:pt>
                <c:pt idx="304">
                  <c:v>-0.71933980033864919</c:v>
                </c:pt>
                <c:pt idx="305">
                  <c:v>-0.76604444311897801</c:v>
                </c:pt>
                <c:pt idx="306">
                  <c:v>-0.8090169943749469</c:v>
                </c:pt>
                <c:pt idx="307">
                  <c:v>-0.84804809615642507</c:v>
                </c:pt>
                <c:pt idx="308">
                  <c:v>-0.88294759285892743</c:v>
                </c:pt>
                <c:pt idx="309">
                  <c:v>-0.91354545764260109</c:v>
                </c:pt>
                <c:pt idx="310">
                  <c:v>-0.93969262078590821</c:v>
                </c:pt>
                <c:pt idx="311">
                  <c:v>-0.96126169593831856</c:v>
                </c:pt>
                <c:pt idx="312">
                  <c:v>-0.97814760073380524</c:v>
                </c:pt>
                <c:pt idx="313">
                  <c:v>-0.99026806874156992</c:v>
                </c:pt>
                <c:pt idx="314">
                  <c:v>-0.99756405025982398</c:v>
                </c:pt>
                <c:pt idx="315">
                  <c:v>-1</c:v>
                </c:pt>
                <c:pt idx="316">
                  <c:v>-0.99756405025982431</c:v>
                </c:pt>
                <c:pt idx="317">
                  <c:v>-0.99026806874157014</c:v>
                </c:pt>
                <c:pt idx="318">
                  <c:v>-0.97814760073380558</c:v>
                </c:pt>
                <c:pt idx="319">
                  <c:v>-0.96126169593831901</c:v>
                </c:pt>
                <c:pt idx="320">
                  <c:v>-0.93969262078590887</c:v>
                </c:pt>
                <c:pt idx="321">
                  <c:v>-0.91354545764260175</c:v>
                </c:pt>
                <c:pt idx="322">
                  <c:v>-0.88294759285892832</c:v>
                </c:pt>
                <c:pt idx="323">
                  <c:v>-0.84804809615642607</c:v>
                </c:pt>
                <c:pt idx="324">
                  <c:v>-0.8090169943749479</c:v>
                </c:pt>
                <c:pt idx="325">
                  <c:v>-0.76604444311897912</c:v>
                </c:pt>
                <c:pt idx="326">
                  <c:v>-0.71933980033865286</c:v>
                </c:pt>
                <c:pt idx="327">
                  <c:v>-0.66913060635885802</c:v>
                </c:pt>
                <c:pt idx="328">
                  <c:v>-0.61566147532566151</c:v>
                </c:pt>
                <c:pt idx="329">
                  <c:v>-0.5591929034707479</c:v>
                </c:pt>
                <c:pt idx="330">
                  <c:v>-0.50000000000000178</c:v>
                </c:pt>
                <c:pt idx="331">
                  <c:v>-0.43837114678907679</c:v>
                </c:pt>
                <c:pt idx="332">
                  <c:v>-0.37460659341591213</c:v>
                </c:pt>
                <c:pt idx="333">
                  <c:v>-0.30901699437494828</c:v>
                </c:pt>
                <c:pt idx="334">
                  <c:v>-0.24192189559966593</c:v>
                </c:pt>
                <c:pt idx="335">
                  <c:v>-0.1736481776669328</c:v>
                </c:pt>
                <c:pt idx="336">
                  <c:v>-0.10452846326765321</c:v>
                </c:pt>
                <c:pt idx="337">
                  <c:v>-3.4899496702505042E-2</c:v>
                </c:pt>
                <c:pt idx="338">
                  <c:v>3.4899496702499658E-2</c:v>
                </c:pt>
                <c:pt idx="339">
                  <c:v>0.10452846326765138</c:v>
                </c:pt>
                <c:pt idx="340">
                  <c:v>0.173648177666931</c:v>
                </c:pt>
                <c:pt idx="341">
                  <c:v>0.24192189559966415</c:v>
                </c:pt>
                <c:pt idx="342">
                  <c:v>0.30901699437494656</c:v>
                </c:pt>
                <c:pt idx="343">
                  <c:v>0.37460659341591374</c:v>
                </c:pt>
                <c:pt idx="344">
                  <c:v>0.43837114678907518</c:v>
                </c:pt>
                <c:pt idx="345">
                  <c:v>0.50000000000000022</c:v>
                </c:pt>
                <c:pt idx="346">
                  <c:v>0.55919290347074635</c:v>
                </c:pt>
                <c:pt idx="347">
                  <c:v>0.61566147532565718</c:v>
                </c:pt>
                <c:pt idx="348">
                  <c:v>0.66913060635885668</c:v>
                </c:pt>
                <c:pt idx="349">
                  <c:v>0.71933980033865152</c:v>
                </c:pt>
                <c:pt idx="350">
                  <c:v>0.76604444311897568</c:v>
                </c:pt>
                <c:pt idx="351">
                  <c:v>0.8090169943749469</c:v>
                </c:pt>
                <c:pt idx="352">
                  <c:v>0.84804809615642507</c:v>
                </c:pt>
                <c:pt idx="353">
                  <c:v>0.88294759285892577</c:v>
                </c:pt>
                <c:pt idx="354">
                  <c:v>0.91354545764260098</c:v>
                </c:pt>
                <c:pt idx="355">
                  <c:v>0.93969262078590821</c:v>
                </c:pt>
                <c:pt idx="356">
                  <c:v>0.96126169593831945</c:v>
                </c:pt>
                <c:pt idx="357">
                  <c:v>0.97814760073380524</c:v>
                </c:pt>
                <c:pt idx="358">
                  <c:v>0.99026806874157036</c:v>
                </c:pt>
                <c:pt idx="359">
                  <c:v>0.99756405025982398</c:v>
                </c:pt>
                <c:pt idx="360">
                  <c:v>1</c:v>
                </c:pt>
                <c:pt idx="361">
                  <c:v>0.99756405025982442</c:v>
                </c:pt>
                <c:pt idx="362">
                  <c:v>0.9902680687415707</c:v>
                </c:pt>
                <c:pt idx="363">
                  <c:v>0.97814760073380558</c:v>
                </c:pt>
                <c:pt idx="364">
                  <c:v>0.96126169593831901</c:v>
                </c:pt>
                <c:pt idx="365">
                  <c:v>0.93969262078590765</c:v>
                </c:pt>
                <c:pt idx="366">
                  <c:v>0.91354545764260175</c:v>
                </c:pt>
                <c:pt idx="367">
                  <c:v>0.88294759285892666</c:v>
                </c:pt>
                <c:pt idx="368">
                  <c:v>0.84804809615642796</c:v>
                </c:pt>
                <c:pt idx="369">
                  <c:v>0.80901699437494801</c:v>
                </c:pt>
                <c:pt idx="370">
                  <c:v>0.76604444311897923</c:v>
                </c:pt>
                <c:pt idx="371">
                  <c:v>0.71933980033865041</c:v>
                </c:pt>
                <c:pt idx="372">
                  <c:v>0.66913060635886068</c:v>
                </c:pt>
                <c:pt idx="373">
                  <c:v>0.61566147532565874</c:v>
                </c:pt>
                <c:pt idx="374">
                  <c:v>0.55919290347074502</c:v>
                </c:pt>
                <c:pt idx="375">
                  <c:v>0.50000000000000189</c:v>
                </c:pt>
                <c:pt idx="376">
                  <c:v>0.4383711467890769</c:v>
                </c:pt>
                <c:pt idx="377">
                  <c:v>0.37460659341591224</c:v>
                </c:pt>
                <c:pt idx="378">
                  <c:v>0.30901699437494839</c:v>
                </c:pt>
                <c:pt idx="379">
                  <c:v>0.24192189559966948</c:v>
                </c:pt>
                <c:pt idx="380">
                  <c:v>0.17364817766692942</c:v>
                </c:pt>
                <c:pt idx="381">
                  <c:v>0.10452846326765686</c:v>
                </c:pt>
                <c:pt idx="382">
                  <c:v>3.4899496702501615E-2</c:v>
                </c:pt>
                <c:pt idx="383">
                  <c:v>-3.4899496702495987E-2</c:v>
                </c:pt>
                <c:pt idx="384">
                  <c:v>-0.10452846326765125</c:v>
                </c:pt>
                <c:pt idx="385">
                  <c:v>-0.17364817766693086</c:v>
                </c:pt>
                <c:pt idx="386">
                  <c:v>-0.24192189559966748</c:v>
                </c:pt>
                <c:pt idx="387">
                  <c:v>-0.30901699437494978</c:v>
                </c:pt>
                <c:pt idx="388">
                  <c:v>-0.37460659341591035</c:v>
                </c:pt>
                <c:pt idx="389">
                  <c:v>-0.43837114678907824</c:v>
                </c:pt>
                <c:pt idx="390">
                  <c:v>-0.499999999999997</c:v>
                </c:pt>
                <c:pt idx="391">
                  <c:v>-0.55919290347074624</c:v>
                </c:pt>
                <c:pt idx="392">
                  <c:v>-0.61566147532565718</c:v>
                </c:pt>
                <c:pt idx="393">
                  <c:v>-0.66913060635885657</c:v>
                </c:pt>
                <c:pt idx="394">
                  <c:v>-0.71933980033864897</c:v>
                </c:pt>
                <c:pt idx="395">
                  <c:v>-0.7660444431189779</c:v>
                </c:pt>
                <c:pt idx="396">
                  <c:v>-0.80901699437494889</c:v>
                </c:pt>
                <c:pt idx="397">
                  <c:v>-0.84804809615642496</c:v>
                </c:pt>
                <c:pt idx="398">
                  <c:v>-0.88294759285892732</c:v>
                </c:pt>
                <c:pt idx="399">
                  <c:v>-0.91354545764259953</c:v>
                </c:pt>
                <c:pt idx="400">
                  <c:v>-0.93969262078590809</c:v>
                </c:pt>
                <c:pt idx="401">
                  <c:v>-0.96126169593831845</c:v>
                </c:pt>
                <c:pt idx="402">
                  <c:v>-0.97814760073380591</c:v>
                </c:pt>
                <c:pt idx="403">
                  <c:v>-0.99026806874156992</c:v>
                </c:pt>
                <c:pt idx="404">
                  <c:v>-0.9975640502598242</c:v>
                </c:pt>
                <c:pt idx="405">
                  <c:v>-1</c:v>
                </c:pt>
                <c:pt idx="406">
                  <c:v>-0.99756405025982442</c:v>
                </c:pt>
                <c:pt idx="407">
                  <c:v>-0.99026806874157014</c:v>
                </c:pt>
                <c:pt idx="408">
                  <c:v>-0.97814760073380635</c:v>
                </c:pt>
                <c:pt idx="409">
                  <c:v>-0.96126169593831901</c:v>
                </c:pt>
                <c:pt idx="410">
                  <c:v>-0.93969262078590887</c:v>
                </c:pt>
                <c:pt idx="411">
                  <c:v>-0.91354545764260042</c:v>
                </c:pt>
                <c:pt idx="412">
                  <c:v>-0.88294759285892843</c:v>
                </c:pt>
                <c:pt idx="413">
                  <c:v>-0.84804809615642618</c:v>
                </c:pt>
                <c:pt idx="414">
                  <c:v>-0.80901699437495023</c:v>
                </c:pt>
                <c:pt idx="415">
                  <c:v>-0.76604444311897923</c:v>
                </c:pt>
                <c:pt idx="416">
                  <c:v>-0.71933980033865053</c:v>
                </c:pt>
                <c:pt idx="417">
                  <c:v>-0.66913060635885813</c:v>
                </c:pt>
                <c:pt idx="418">
                  <c:v>-0.61566147532565885</c:v>
                </c:pt>
                <c:pt idx="419">
                  <c:v>-0.55919290347074813</c:v>
                </c:pt>
                <c:pt idx="420">
                  <c:v>-0.49999999999999895</c:v>
                </c:pt>
                <c:pt idx="421">
                  <c:v>-0.43837114678908023</c:v>
                </c:pt>
                <c:pt idx="422">
                  <c:v>-0.37460659341591235</c:v>
                </c:pt>
                <c:pt idx="423">
                  <c:v>-0.30901699437494851</c:v>
                </c:pt>
                <c:pt idx="424">
                  <c:v>-0.24192189559966962</c:v>
                </c:pt>
                <c:pt idx="425">
                  <c:v>-0.17364817766693305</c:v>
                </c:pt>
                <c:pt idx="426">
                  <c:v>-0.10452846326765344</c:v>
                </c:pt>
                <c:pt idx="427">
                  <c:v>-3.4899496702498187E-2</c:v>
                </c:pt>
                <c:pt idx="428">
                  <c:v>3.4899496702499415E-2</c:v>
                </c:pt>
                <c:pt idx="429">
                  <c:v>0.10452846326765466</c:v>
                </c:pt>
                <c:pt idx="430">
                  <c:v>0.17364817766692725</c:v>
                </c:pt>
                <c:pt idx="431">
                  <c:v>0.24192189559966734</c:v>
                </c:pt>
                <c:pt idx="432">
                  <c:v>0.30901699437494629</c:v>
                </c:pt>
                <c:pt idx="433">
                  <c:v>0.37460659341591351</c:v>
                </c:pt>
                <c:pt idx="434">
                  <c:v>0.43837114678907496</c:v>
                </c:pt>
                <c:pt idx="435">
                  <c:v>0.5</c:v>
                </c:pt>
                <c:pt idx="436">
                  <c:v>0.55919290347074324</c:v>
                </c:pt>
                <c:pt idx="437">
                  <c:v>0.61566147532565707</c:v>
                </c:pt>
                <c:pt idx="438">
                  <c:v>0.66913060635885913</c:v>
                </c:pt>
                <c:pt idx="439">
                  <c:v>0.71933980033864897</c:v>
                </c:pt>
                <c:pt idx="440">
                  <c:v>0.76604444311897779</c:v>
                </c:pt>
                <c:pt idx="441">
                  <c:v>0.80901699437494667</c:v>
                </c:pt>
                <c:pt idx="442">
                  <c:v>0.84804809615642684</c:v>
                </c:pt>
                <c:pt idx="443">
                  <c:v>0.88294759285892566</c:v>
                </c:pt>
                <c:pt idx="444">
                  <c:v>0.91354545764260087</c:v>
                </c:pt>
                <c:pt idx="445">
                  <c:v>0.93969262078590687</c:v>
                </c:pt>
                <c:pt idx="446">
                  <c:v>0.96126169593831845</c:v>
                </c:pt>
                <c:pt idx="447">
                  <c:v>0.97814760073380513</c:v>
                </c:pt>
                <c:pt idx="448">
                  <c:v>0.99026806874157036</c:v>
                </c:pt>
                <c:pt idx="449">
                  <c:v>0.9975640502598242</c:v>
                </c:pt>
                <c:pt idx="450">
                  <c:v>1</c:v>
                </c:pt>
                <c:pt idx="451">
                  <c:v>0.99756405025982409</c:v>
                </c:pt>
                <c:pt idx="452">
                  <c:v>0.9902680687415707</c:v>
                </c:pt>
                <c:pt idx="453">
                  <c:v>0.97814760073380569</c:v>
                </c:pt>
                <c:pt idx="454">
                  <c:v>0.96126169593832012</c:v>
                </c:pt>
                <c:pt idx="455">
                  <c:v>0.93969262078590898</c:v>
                </c:pt>
                <c:pt idx="456">
                  <c:v>0.91354545764260187</c:v>
                </c:pt>
                <c:pt idx="457">
                  <c:v>0.88294759285892677</c:v>
                </c:pt>
                <c:pt idx="458">
                  <c:v>0.84804809615642807</c:v>
                </c:pt>
                <c:pt idx="459">
                  <c:v>0.80901699437495023</c:v>
                </c:pt>
                <c:pt idx="460">
                  <c:v>0.76604444311897935</c:v>
                </c:pt>
                <c:pt idx="461">
                  <c:v>0.71933980033865064</c:v>
                </c:pt>
                <c:pt idx="462">
                  <c:v>0.66913060635885557</c:v>
                </c:pt>
                <c:pt idx="463">
                  <c:v>0.61566147532565896</c:v>
                </c:pt>
                <c:pt idx="464">
                  <c:v>0.55919290347074524</c:v>
                </c:pt>
                <c:pt idx="465">
                  <c:v>0.50000000000000211</c:v>
                </c:pt>
                <c:pt idx="466">
                  <c:v>0.43837114678907713</c:v>
                </c:pt>
                <c:pt idx="467">
                  <c:v>0.37460659341591579</c:v>
                </c:pt>
                <c:pt idx="468">
                  <c:v>0.30901699437494862</c:v>
                </c:pt>
                <c:pt idx="469">
                  <c:v>0.24192189559967317</c:v>
                </c:pt>
                <c:pt idx="470">
                  <c:v>0.17364817766693316</c:v>
                </c:pt>
                <c:pt idx="471">
                  <c:v>0.10452846326765357</c:v>
                </c:pt>
                <c:pt idx="472">
                  <c:v>3.489949670250541E-2</c:v>
                </c:pt>
                <c:pt idx="473">
                  <c:v>-3.489949670249929E-2</c:v>
                </c:pt>
                <c:pt idx="474">
                  <c:v>-0.10452846326765454</c:v>
                </c:pt>
                <c:pt idx="475">
                  <c:v>-0.17364817766692714</c:v>
                </c:pt>
                <c:pt idx="476">
                  <c:v>-0.24192189559966723</c:v>
                </c:pt>
                <c:pt idx="477">
                  <c:v>-0.30901699437494956</c:v>
                </c:pt>
                <c:pt idx="478">
                  <c:v>-0.37460659341591007</c:v>
                </c:pt>
                <c:pt idx="479">
                  <c:v>-0.43837114678907801</c:v>
                </c:pt>
                <c:pt idx="480">
                  <c:v>-0.49999999999999684</c:v>
                </c:pt>
                <c:pt idx="481">
                  <c:v>-0.55919290347074602</c:v>
                </c:pt>
                <c:pt idx="482">
                  <c:v>-0.61566147532565973</c:v>
                </c:pt>
                <c:pt idx="483">
                  <c:v>-0.66913060635885635</c:v>
                </c:pt>
                <c:pt idx="484">
                  <c:v>-0.7193398003386513</c:v>
                </c:pt>
                <c:pt idx="485">
                  <c:v>-0.76604444311897546</c:v>
                </c:pt>
                <c:pt idx="486">
                  <c:v>-0.80901699437494667</c:v>
                </c:pt>
                <c:pt idx="487">
                  <c:v>-0.84804809615642296</c:v>
                </c:pt>
                <c:pt idx="488">
                  <c:v>-0.88294759285892555</c:v>
                </c:pt>
                <c:pt idx="489">
                  <c:v>-0.91354545764260087</c:v>
                </c:pt>
                <c:pt idx="490">
                  <c:v>-0.93969262078590687</c:v>
                </c:pt>
                <c:pt idx="491">
                  <c:v>-0.96126169593831834</c:v>
                </c:pt>
                <c:pt idx="492">
                  <c:v>-0.9781476007338058</c:v>
                </c:pt>
                <c:pt idx="493">
                  <c:v>-0.99026806874157081</c:v>
                </c:pt>
                <c:pt idx="494">
                  <c:v>-0.9975640502598242</c:v>
                </c:pt>
                <c:pt idx="495">
                  <c:v>-1</c:v>
                </c:pt>
                <c:pt idx="496">
                  <c:v>-0.99756405025982442</c:v>
                </c:pt>
                <c:pt idx="497">
                  <c:v>-0.99026806874157025</c:v>
                </c:pt>
                <c:pt idx="498">
                  <c:v>-0.97814760073380647</c:v>
                </c:pt>
                <c:pt idx="499">
                  <c:v>-0.96126169593831912</c:v>
                </c:pt>
                <c:pt idx="500">
                  <c:v>-0.9396926207859102</c:v>
                </c:pt>
                <c:pt idx="501">
                  <c:v>-0.91354545764260198</c:v>
                </c:pt>
                <c:pt idx="502">
                  <c:v>-0.88294759285892688</c:v>
                </c:pt>
                <c:pt idx="503">
                  <c:v>-0.84804809615642818</c:v>
                </c:pt>
                <c:pt idx="504">
                  <c:v>-0.80901699437494823</c:v>
                </c:pt>
                <c:pt idx="505">
                  <c:v>-0.76604444311898168</c:v>
                </c:pt>
                <c:pt idx="506">
                  <c:v>-0.71933980033865319</c:v>
                </c:pt>
                <c:pt idx="507">
                  <c:v>-0.66913060635885835</c:v>
                </c:pt>
                <c:pt idx="508">
                  <c:v>-0.61566147532565629</c:v>
                </c:pt>
                <c:pt idx="509">
                  <c:v>-0.55919290347074835</c:v>
                </c:pt>
                <c:pt idx="510">
                  <c:v>-0.49999999999999917</c:v>
                </c:pt>
                <c:pt idx="511">
                  <c:v>-0.43837114678908046</c:v>
                </c:pt>
                <c:pt idx="512">
                  <c:v>-0.37460659341591257</c:v>
                </c:pt>
                <c:pt idx="513">
                  <c:v>-0.3090169943749454</c:v>
                </c:pt>
                <c:pt idx="514">
                  <c:v>-0.24192189559966984</c:v>
                </c:pt>
                <c:pt idx="515">
                  <c:v>-0.17364817766692978</c:v>
                </c:pt>
                <c:pt idx="516">
                  <c:v>-0.10452846326765722</c:v>
                </c:pt>
                <c:pt idx="517">
                  <c:v>-3.4899496702501982E-2</c:v>
                </c:pt>
                <c:pt idx="518">
                  <c:v>3.4899496702495619E-2</c:v>
                </c:pt>
                <c:pt idx="519">
                  <c:v>0.10452846326765089</c:v>
                </c:pt>
                <c:pt idx="520">
                  <c:v>0.1736481776669305</c:v>
                </c:pt>
                <c:pt idx="521">
                  <c:v>0.24192189559966368</c:v>
                </c:pt>
                <c:pt idx="522">
                  <c:v>0.30901699437494606</c:v>
                </c:pt>
                <c:pt idx="523">
                  <c:v>0.37460659341591329</c:v>
                </c:pt>
                <c:pt idx="524">
                  <c:v>0.43837114678908112</c:v>
                </c:pt>
                <c:pt idx="525">
                  <c:v>0.49999999999999978</c:v>
                </c:pt>
                <c:pt idx="526">
                  <c:v>0.5591929034707489</c:v>
                </c:pt>
                <c:pt idx="527">
                  <c:v>0.61566147532565685</c:v>
                </c:pt>
                <c:pt idx="528">
                  <c:v>0.6691306063588589</c:v>
                </c:pt>
                <c:pt idx="529">
                  <c:v>0.71933980033864875</c:v>
                </c:pt>
                <c:pt idx="530">
                  <c:v>0.76604444311897757</c:v>
                </c:pt>
                <c:pt idx="531">
                  <c:v>0.80901699437494445</c:v>
                </c:pt>
                <c:pt idx="532">
                  <c:v>0.84804809615642474</c:v>
                </c:pt>
                <c:pt idx="533">
                  <c:v>0.88294759285892388</c:v>
                </c:pt>
                <c:pt idx="534">
                  <c:v>0.91354545764259931</c:v>
                </c:pt>
                <c:pt idx="535">
                  <c:v>0.93969262078590798</c:v>
                </c:pt>
                <c:pt idx="536">
                  <c:v>0.96126169593831734</c:v>
                </c:pt>
                <c:pt idx="537">
                  <c:v>0.97814760073380513</c:v>
                </c:pt>
                <c:pt idx="538">
                  <c:v>0.99026806874157036</c:v>
                </c:pt>
                <c:pt idx="539">
                  <c:v>0.99756405025982442</c:v>
                </c:pt>
                <c:pt idx="540">
                  <c:v>1</c:v>
                </c:pt>
                <c:pt idx="541">
                  <c:v>0.9975640502598242</c:v>
                </c:pt>
                <c:pt idx="542">
                  <c:v>0.9902680687415707</c:v>
                </c:pt>
                <c:pt idx="543">
                  <c:v>0.97814760073380569</c:v>
                </c:pt>
                <c:pt idx="544">
                  <c:v>0.96126169593831823</c:v>
                </c:pt>
                <c:pt idx="545">
                  <c:v>0.93969262078590898</c:v>
                </c:pt>
                <c:pt idx="546">
                  <c:v>0.91354545764260053</c:v>
                </c:pt>
                <c:pt idx="547">
                  <c:v>0.88294759285892854</c:v>
                </c:pt>
                <c:pt idx="548">
                  <c:v>0.84804809615642629</c:v>
                </c:pt>
                <c:pt idx="549">
                  <c:v>0.80901699437495034</c:v>
                </c:pt>
                <c:pt idx="550">
                  <c:v>0.76604444311897946</c:v>
                </c:pt>
                <c:pt idx="551">
                  <c:v>0.71933980033865574</c:v>
                </c:pt>
                <c:pt idx="552">
                  <c:v>0.66913060635886112</c:v>
                </c:pt>
                <c:pt idx="553">
                  <c:v>0.61566147532565918</c:v>
                </c:pt>
                <c:pt idx="554">
                  <c:v>0.55919290347074546</c:v>
                </c:pt>
                <c:pt idx="555">
                  <c:v>0.49999999999999617</c:v>
                </c:pt>
                <c:pt idx="556">
                  <c:v>0.43837114678907735</c:v>
                </c:pt>
                <c:pt idx="557">
                  <c:v>0.37460659341590941</c:v>
                </c:pt>
                <c:pt idx="558">
                  <c:v>0.30901699437494889</c:v>
                </c:pt>
                <c:pt idx="559">
                  <c:v>0.24192189559966651</c:v>
                </c:pt>
                <c:pt idx="560">
                  <c:v>0.17364817766693341</c:v>
                </c:pt>
                <c:pt idx="561">
                  <c:v>0.10452846326765382</c:v>
                </c:pt>
                <c:pt idx="562">
                  <c:v>3.489949670250566E-2</c:v>
                </c:pt>
                <c:pt idx="563">
                  <c:v>-3.4899496702499047E-2</c:v>
                </c:pt>
                <c:pt idx="564">
                  <c:v>-0.10452846326764724</c:v>
                </c:pt>
                <c:pt idx="565">
                  <c:v>-0.17364817766692689</c:v>
                </c:pt>
                <c:pt idx="566">
                  <c:v>-0.24192189559966698</c:v>
                </c:pt>
                <c:pt idx="567">
                  <c:v>-0.30901699437494257</c:v>
                </c:pt>
                <c:pt idx="568">
                  <c:v>-0.37460659341590985</c:v>
                </c:pt>
                <c:pt idx="569">
                  <c:v>-0.43837114678907779</c:v>
                </c:pt>
                <c:pt idx="570">
                  <c:v>-0.50000000000000278</c:v>
                </c:pt>
                <c:pt idx="571">
                  <c:v>-0.55919290347074591</c:v>
                </c:pt>
                <c:pt idx="572">
                  <c:v>-0.61566147532565951</c:v>
                </c:pt>
                <c:pt idx="573">
                  <c:v>-0.66913060635885613</c:v>
                </c:pt>
                <c:pt idx="574">
                  <c:v>-0.71933980033865119</c:v>
                </c:pt>
                <c:pt idx="575">
                  <c:v>-0.76604444311897524</c:v>
                </c:pt>
                <c:pt idx="576">
                  <c:v>-0.80901699437494645</c:v>
                </c:pt>
                <c:pt idx="577">
                  <c:v>-0.84804809615642662</c:v>
                </c:pt>
                <c:pt idx="578">
                  <c:v>-0.88294759285892543</c:v>
                </c:pt>
                <c:pt idx="579">
                  <c:v>-0.91354545764260076</c:v>
                </c:pt>
                <c:pt idx="580">
                  <c:v>-0.93969262078590676</c:v>
                </c:pt>
                <c:pt idx="581">
                  <c:v>-0.96126169593831834</c:v>
                </c:pt>
                <c:pt idx="582">
                  <c:v>-0.97814760073380436</c:v>
                </c:pt>
                <c:pt idx="583">
                  <c:v>-0.99026806874156981</c:v>
                </c:pt>
                <c:pt idx="584">
                  <c:v>-0.9975640502598242</c:v>
                </c:pt>
                <c:pt idx="585">
                  <c:v>-1</c:v>
                </c:pt>
                <c:pt idx="586">
                  <c:v>-0.99756405025982442</c:v>
                </c:pt>
                <c:pt idx="587">
                  <c:v>-0.99026806874157025</c:v>
                </c:pt>
                <c:pt idx="588">
                  <c:v>-0.97814760073380502</c:v>
                </c:pt>
                <c:pt idx="589">
                  <c:v>-0.96126169593831923</c:v>
                </c:pt>
                <c:pt idx="590">
                  <c:v>-0.93969262078590787</c:v>
                </c:pt>
                <c:pt idx="591">
                  <c:v>-0.91354545764260198</c:v>
                </c:pt>
                <c:pt idx="592">
                  <c:v>-0.88294759285892699</c:v>
                </c:pt>
                <c:pt idx="593">
                  <c:v>-0.84804809615642829</c:v>
                </c:pt>
                <c:pt idx="594">
                  <c:v>-0.80901699437494834</c:v>
                </c:pt>
                <c:pt idx="595">
                  <c:v>-0.7660444431189819</c:v>
                </c:pt>
                <c:pt idx="596">
                  <c:v>-0.71933980033865341</c:v>
                </c:pt>
                <c:pt idx="597">
                  <c:v>-0.66913060635886379</c:v>
                </c:pt>
                <c:pt idx="598">
                  <c:v>-0.61566147532566207</c:v>
                </c:pt>
                <c:pt idx="599">
                  <c:v>-0.55919290347074846</c:v>
                </c:pt>
                <c:pt idx="600">
                  <c:v>-0.49999999999999939</c:v>
                </c:pt>
                <c:pt idx="601">
                  <c:v>-0.4383711467890743</c:v>
                </c:pt>
                <c:pt idx="602">
                  <c:v>-0.37460659341591285</c:v>
                </c:pt>
                <c:pt idx="603">
                  <c:v>-0.30901699437494562</c:v>
                </c:pt>
                <c:pt idx="604">
                  <c:v>-0.24192189559967009</c:v>
                </c:pt>
                <c:pt idx="605">
                  <c:v>-0.17364817766693003</c:v>
                </c:pt>
                <c:pt idx="606">
                  <c:v>-0.10452846326765747</c:v>
                </c:pt>
                <c:pt idx="607">
                  <c:v>-3.4899496702502232E-2</c:v>
                </c:pt>
                <c:pt idx="608">
                  <c:v>3.489949670249537E-2</c:v>
                </c:pt>
                <c:pt idx="609">
                  <c:v>0.10452846326765064</c:v>
                </c:pt>
                <c:pt idx="610">
                  <c:v>0.17364817766693028</c:v>
                </c:pt>
                <c:pt idx="611">
                  <c:v>0.24192189559966343</c:v>
                </c:pt>
                <c:pt idx="612">
                  <c:v>0.30901699437494584</c:v>
                </c:pt>
                <c:pt idx="613">
                  <c:v>0.37460659341590646</c:v>
                </c:pt>
                <c:pt idx="614">
                  <c:v>0.43837114678907452</c:v>
                </c:pt>
                <c:pt idx="615">
                  <c:v>0.49999999999999956</c:v>
                </c:pt>
                <c:pt idx="616">
                  <c:v>0.55919290347074868</c:v>
                </c:pt>
                <c:pt idx="617">
                  <c:v>0.61566147532565663</c:v>
                </c:pt>
                <c:pt idx="618">
                  <c:v>0.66913060635885868</c:v>
                </c:pt>
                <c:pt idx="619">
                  <c:v>0.71933980033865352</c:v>
                </c:pt>
                <c:pt idx="620">
                  <c:v>0.76604444311897746</c:v>
                </c:pt>
                <c:pt idx="621">
                  <c:v>0.80901699437494856</c:v>
                </c:pt>
                <c:pt idx="622">
                  <c:v>0.84804809615642462</c:v>
                </c:pt>
                <c:pt idx="623">
                  <c:v>0.8829475928589271</c:v>
                </c:pt>
                <c:pt idx="624">
                  <c:v>0.9135454576425992</c:v>
                </c:pt>
                <c:pt idx="625">
                  <c:v>0.93969262078590798</c:v>
                </c:pt>
                <c:pt idx="626">
                  <c:v>0.96126169593831734</c:v>
                </c:pt>
                <c:pt idx="627">
                  <c:v>0.97814760073380502</c:v>
                </c:pt>
                <c:pt idx="628">
                  <c:v>0.99026806874156936</c:v>
                </c:pt>
                <c:pt idx="629">
                  <c:v>0.99756405025982398</c:v>
                </c:pt>
                <c:pt idx="630">
                  <c:v>1</c:v>
                </c:pt>
                <c:pt idx="631">
                  <c:v>0.9975640502598242</c:v>
                </c:pt>
                <c:pt idx="632">
                  <c:v>0.99026806874157081</c:v>
                </c:pt>
                <c:pt idx="633">
                  <c:v>0.9781476007338058</c:v>
                </c:pt>
                <c:pt idx="634">
                  <c:v>0.96126169593831823</c:v>
                </c:pt>
                <c:pt idx="635">
                  <c:v>0.93969262078590909</c:v>
                </c:pt>
                <c:pt idx="636">
                  <c:v>0.91354545764260064</c:v>
                </c:pt>
                <c:pt idx="637">
                  <c:v>0.88294759285892865</c:v>
                </c:pt>
                <c:pt idx="638">
                  <c:v>0.84804809615642651</c:v>
                </c:pt>
                <c:pt idx="639">
                  <c:v>0.80901699437495056</c:v>
                </c:pt>
                <c:pt idx="640">
                  <c:v>0.76604444311897968</c:v>
                </c:pt>
                <c:pt idx="641">
                  <c:v>0.71933980033865097</c:v>
                </c:pt>
                <c:pt idx="642">
                  <c:v>0.66913060635886124</c:v>
                </c:pt>
                <c:pt idx="643">
                  <c:v>0.6156614753256594</c:v>
                </c:pt>
                <c:pt idx="644">
                  <c:v>0.55919290347075157</c:v>
                </c:pt>
                <c:pt idx="645">
                  <c:v>0.50000000000000255</c:v>
                </c:pt>
                <c:pt idx="646">
                  <c:v>0.43837114678907757</c:v>
                </c:pt>
                <c:pt idx="647">
                  <c:v>0.37460659341590963</c:v>
                </c:pt>
                <c:pt idx="648">
                  <c:v>0.30901699437494912</c:v>
                </c:pt>
                <c:pt idx="649">
                  <c:v>0.24192189559966676</c:v>
                </c:pt>
                <c:pt idx="650">
                  <c:v>0.17364817766693363</c:v>
                </c:pt>
                <c:pt idx="651">
                  <c:v>0.10452846326765405</c:v>
                </c:pt>
                <c:pt idx="652">
                  <c:v>3.4899496702505903E-2</c:v>
                </c:pt>
                <c:pt idx="653">
                  <c:v>-3.4899496702505903E-2</c:v>
                </c:pt>
                <c:pt idx="654">
                  <c:v>-0.10452846326765405</c:v>
                </c:pt>
                <c:pt idx="655">
                  <c:v>-0.17364817766692664</c:v>
                </c:pt>
                <c:pt idx="656">
                  <c:v>-0.24192189559965985</c:v>
                </c:pt>
                <c:pt idx="657">
                  <c:v>-0.30901699437494912</c:v>
                </c:pt>
                <c:pt idx="658">
                  <c:v>-0.37460659341590963</c:v>
                </c:pt>
                <c:pt idx="659">
                  <c:v>-0.43837114678907119</c:v>
                </c:pt>
                <c:pt idx="660">
                  <c:v>-0.49999999999999639</c:v>
                </c:pt>
                <c:pt idx="661">
                  <c:v>-0.55919290347074568</c:v>
                </c:pt>
                <c:pt idx="662">
                  <c:v>-0.6156614753256594</c:v>
                </c:pt>
                <c:pt idx="663">
                  <c:v>-0.66913060635885602</c:v>
                </c:pt>
                <c:pt idx="664">
                  <c:v>-0.71933980033865097</c:v>
                </c:pt>
                <c:pt idx="665">
                  <c:v>-0.76604444311897968</c:v>
                </c:pt>
                <c:pt idx="666">
                  <c:v>-0.80901699437494634</c:v>
                </c:pt>
                <c:pt idx="667">
                  <c:v>-0.84804809615642274</c:v>
                </c:pt>
                <c:pt idx="668">
                  <c:v>-0.88294759285892865</c:v>
                </c:pt>
                <c:pt idx="669">
                  <c:v>-0.91354545764260064</c:v>
                </c:pt>
                <c:pt idx="670">
                  <c:v>-0.93969262078590665</c:v>
                </c:pt>
                <c:pt idx="671">
                  <c:v>-0.96126169593831634</c:v>
                </c:pt>
                <c:pt idx="672">
                  <c:v>-0.9781476007338058</c:v>
                </c:pt>
                <c:pt idx="673">
                  <c:v>-0.99026806874156981</c:v>
                </c:pt>
                <c:pt idx="674">
                  <c:v>-0.99756405025982364</c:v>
                </c:pt>
                <c:pt idx="675">
                  <c:v>-1</c:v>
                </c:pt>
                <c:pt idx="676">
                  <c:v>-0.99756405025982442</c:v>
                </c:pt>
                <c:pt idx="677">
                  <c:v>-0.99026806874157025</c:v>
                </c:pt>
                <c:pt idx="678">
                  <c:v>-0.97814760073380647</c:v>
                </c:pt>
                <c:pt idx="679">
                  <c:v>-0.96126169593831923</c:v>
                </c:pt>
                <c:pt idx="680">
                  <c:v>-0.93969262078590798</c:v>
                </c:pt>
                <c:pt idx="681">
                  <c:v>-0.91354545764260209</c:v>
                </c:pt>
                <c:pt idx="682">
                  <c:v>-0.88294759285893043</c:v>
                </c:pt>
                <c:pt idx="683">
                  <c:v>-0.84804809615642462</c:v>
                </c:pt>
                <c:pt idx="684">
                  <c:v>-0.80901699437494856</c:v>
                </c:pt>
                <c:pt idx="685">
                  <c:v>-0.76604444311898201</c:v>
                </c:pt>
                <c:pt idx="686">
                  <c:v>-0.71933980033864864</c:v>
                </c:pt>
                <c:pt idx="687">
                  <c:v>-0.66913060635885868</c:v>
                </c:pt>
                <c:pt idx="688">
                  <c:v>-0.61566147532566229</c:v>
                </c:pt>
                <c:pt idx="689">
                  <c:v>-0.55919290347075457</c:v>
                </c:pt>
                <c:pt idx="690">
                  <c:v>-0.49999999999999956</c:v>
                </c:pt>
                <c:pt idx="691">
                  <c:v>-0.4383711467890809</c:v>
                </c:pt>
                <c:pt idx="692">
                  <c:v>-0.37460659341591307</c:v>
                </c:pt>
                <c:pt idx="693">
                  <c:v>-0.30901699437495261</c:v>
                </c:pt>
                <c:pt idx="694">
                  <c:v>-0.24192189559967031</c:v>
                </c:pt>
                <c:pt idx="695">
                  <c:v>-0.17364817766693028</c:v>
                </c:pt>
                <c:pt idx="696">
                  <c:v>-0.10452846326765772</c:v>
                </c:pt>
                <c:pt idx="697">
                  <c:v>-3.489949670249537E-2</c:v>
                </c:pt>
                <c:pt idx="698">
                  <c:v>3.4899496702502225E-2</c:v>
                </c:pt>
                <c:pt idx="699">
                  <c:v>0.1045284632676504</c:v>
                </c:pt>
                <c:pt idx="700">
                  <c:v>0.17364817766692303</c:v>
                </c:pt>
                <c:pt idx="701">
                  <c:v>0.24192189559967009</c:v>
                </c:pt>
                <c:pt idx="702">
                  <c:v>0.30901699437494562</c:v>
                </c:pt>
                <c:pt idx="703">
                  <c:v>0.37460659341590624</c:v>
                </c:pt>
                <c:pt idx="704">
                  <c:v>0.4383711467890743</c:v>
                </c:pt>
                <c:pt idx="705">
                  <c:v>0.49999999999999939</c:v>
                </c:pt>
                <c:pt idx="706">
                  <c:v>0.55919290347074257</c:v>
                </c:pt>
                <c:pt idx="707">
                  <c:v>0.6156614753256564</c:v>
                </c:pt>
                <c:pt idx="708">
                  <c:v>0.66913060635885857</c:v>
                </c:pt>
                <c:pt idx="709">
                  <c:v>0.71933980033864842</c:v>
                </c:pt>
                <c:pt idx="710">
                  <c:v>0.76604444311897735</c:v>
                </c:pt>
                <c:pt idx="711">
                  <c:v>0.80901699437494423</c:v>
                </c:pt>
                <c:pt idx="712">
                  <c:v>0.84804809615642829</c:v>
                </c:pt>
                <c:pt idx="713">
                  <c:v>0.88294759285892699</c:v>
                </c:pt>
                <c:pt idx="714">
                  <c:v>0.91354545764259909</c:v>
                </c:pt>
                <c:pt idx="715">
                  <c:v>0.93969262078591032</c:v>
                </c:pt>
                <c:pt idx="716">
                  <c:v>0.96126169593831923</c:v>
                </c:pt>
                <c:pt idx="717">
                  <c:v>0.97814760073380502</c:v>
                </c:pt>
                <c:pt idx="718">
                  <c:v>0.99026806874156925</c:v>
                </c:pt>
                <c:pt idx="719">
                  <c:v>0.99756405025982442</c:v>
                </c:pt>
                <c:pt idx="720">
                  <c:v>1</c:v>
                </c:pt>
              </c:numCache>
            </c:numRef>
          </c:val>
          <c:smooth val="0"/>
          <c:extLst>
            <c:ext xmlns:c16="http://schemas.microsoft.com/office/drawing/2014/chart" uri="{C3380CC4-5D6E-409C-BE32-E72D297353CC}">
              <c16:uniqueId val="{00000000-C1B9-3D43-9675-EE39A6C6BC19}"/>
            </c:ext>
          </c:extLst>
        </c:ser>
        <c:dLbls>
          <c:showLegendKey val="0"/>
          <c:showVal val="0"/>
          <c:showCatName val="0"/>
          <c:showSerName val="0"/>
          <c:showPercent val="0"/>
          <c:showBubbleSize val="0"/>
        </c:dLbls>
        <c:smooth val="0"/>
        <c:axId val="1530775535"/>
        <c:axId val="1530577375"/>
      </c:lineChart>
      <c:catAx>
        <c:axId val="1530775535"/>
        <c:scaling>
          <c:orientation val="minMax"/>
        </c:scaling>
        <c:delete val="1"/>
        <c:axPos val="b"/>
        <c:majorTickMark val="none"/>
        <c:minorTickMark val="none"/>
        <c:tickLblPos val="nextTo"/>
        <c:crossAx val="1530577375"/>
        <c:crosses val="autoZero"/>
        <c:auto val="1"/>
        <c:lblAlgn val="ctr"/>
        <c:lblOffset val="100"/>
        <c:noMultiLvlLbl val="0"/>
      </c:catAx>
      <c:valAx>
        <c:axId val="1530577375"/>
        <c:scaling>
          <c:orientation val="minMax"/>
          <c:max val="1"/>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07755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val>
            <c:numRef>
              <c:f>Sheet1!$H$3:$H$723</c:f>
              <c:numCache>
                <c:formatCode>General</c:formatCode>
                <c:ptCount val="721"/>
                <c:pt idx="0">
                  <c:v>0.86602540378443871</c:v>
                </c:pt>
                <c:pt idx="1">
                  <c:v>0.84339144581288572</c:v>
                </c:pt>
                <c:pt idx="2">
                  <c:v>0.8191520442889918</c:v>
                </c:pt>
                <c:pt idx="3">
                  <c:v>0.79335334029123517</c:v>
                </c:pt>
                <c:pt idx="4">
                  <c:v>0.76604444311897801</c:v>
                </c:pt>
                <c:pt idx="5">
                  <c:v>0.73727733681012397</c:v>
                </c:pt>
                <c:pt idx="6">
                  <c:v>0.70710678118654757</c:v>
                </c:pt>
                <c:pt idx="7">
                  <c:v>0.67559020761566024</c:v>
                </c:pt>
                <c:pt idx="8">
                  <c:v>0.64278760968653936</c:v>
                </c:pt>
                <c:pt idx="9">
                  <c:v>0.60876142900872066</c:v>
                </c:pt>
                <c:pt idx="10">
                  <c:v>0.57357643635104616</c:v>
                </c:pt>
                <c:pt idx="11">
                  <c:v>0.53729960834682389</c:v>
                </c:pt>
                <c:pt idx="12">
                  <c:v>0.50000000000000011</c:v>
                </c:pt>
                <c:pt idx="13">
                  <c:v>0.46174861323503408</c:v>
                </c:pt>
                <c:pt idx="14">
                  <c:v>0.42261826174069944</c:v>
                </c:pt>
                <c:pt idx="15">
                  <c:v>0.38268343236508984</c:v>
                </c:pt>
                <c:pt idx="16">
                  <c:v>0.34202014332566882</c:v>
                </c:pt>
                <c:pt idx="17">
                  <c:v>0.30070579950427329</c:v>
                </c:pt>
                <c:pt idx="18">
                  <c:v>0.25881904510252074</c:v>
                </c:pt>
                <c:pt idx="19">
                  <c:v>0.2164396139381029</c:v>
                </c:pt>
                <c:pt idx="20">
                  <c:v>0.17364817766693041</c:v>
                </c:pt>
                <c:pt idx="21">
                  <c:v>0.13052619222005171</c:v>
                </c:pt>
                <c:pt idx="22">
                  <c:v>8.7155742747658138E-2</c:v>
                </c:pt>
                <c:pt idx="23">
                  <c:v>4.3619387365336229E-2</c:v>
                </c:pt>
                <c:pt idx="24">
                  <c:v>6.1257422745431001E-17</c:v>
                </c:pt>
                <c:pt idx="25">
                  <c:v>-4.3619387365335889E-2</c:v>
                </c:pt>
                <c:pt idx="26">
                  <c:v>-8.7155742747658235E-2</c:v>
                </c:pt>
                <c:pt idx="27">
                  <c:v>-0.13052619222005138</c:v>
                </c:pt>
                <c:pt idx="28">
                  <c:v>-0.1736481776669303</c:v>
                </c:pt>
                <c:pt idx="29">
                  <c:v>-0.21643961393810279</c:v>
                </c:pt>
                <c:pt idx="30">
                  <c:v>-0.25881904510252085</c:v>
                </c:pt>
                <c:pt idx="31">
                  <c:v>-0.30070579950427295</c:v>
                </c:pt>
                <c:pt idx="32">
                  <c:v>-0.34202014332566871</c:v>
                </c:pt>
                <c:pt idx="33">
                  <c:v>-0.38268343236508973</c:v>
                </c:pt>
                <c:pt idx="34">
                  <c:v>-0.42261826174069933</c:v>
                </c:pt>
                <c:pt idx="35">
                  <c:v>-0.46174861323503374</c:v>
                </c:pt>
                <c:pt idx="36">
                  <c:v>-0.49999999999999978</c:v>
                </c:pt>
                <c:pt idx="37">
                  <c:v>-0.53729960834682355</c:v>
                </c:pt>
                <c:pt idx="38">
                  <c:v>-0.57357643635104583</c:v>
                </c:pt>
                <c:pt idx="39">
                  <c:v>-0.60876142900872066</c:v>
                </c:pt>
                <c:pt idx="40">
                  <c:v>-0.64278760968653936</c:v>
                </c:pt>
                <c:pt idx="41">
                  <c:v>-0.67559020761566024</c:v>
                </c:pt>
                <c:pt idx="42">
                  <c:v>-0.70710678118654746</c:v>
                </c:pt>
                <c:pt idx="43">
                  <c:v>-0.73727733681012397</c:v>
                </c:pt>
                <c:pt idx="44">
                  <c:v>-0.7660444431189779</c:v>
                </c:pt>
                <c:pt idx="45">
                  <c:v>-0.79335334029123528</c:v>
                </c:pt>
                <c:pt idx="46">
                  <c:v>-0.81915204428899158</c:v>
                </c:pt>
                <c:pt idx="47">
                  <c:v>-0.84339144581288572</c:v>
                </c:pt>
                <c:pt idx="48">
                  <c:v>-0.86602540378443871</c:v>
                </c:pt>
                <c:pt idx="49">
                  <c:v>-0.88701083317822171</c:v>
                </c:pt>
                <c:pt idx="50">
                  <c:v>-0.90630778703664994</c:v>
                </c:pt>
                <c:pt idx="51">
                  <c:v>-0.92387953251128674</c:v>
                </c:pt>
                <c:pt idx="52">
                  <c:v>-0.93969262078590832</c:v>
                </c:pt>
                <c:pt idx="53">
                  <c:v>-0.95371695074822682</c:v>
                </c:pt>
                <c:pt idx="54">
                  <c:v>-0.9659258262890682</c:v>
                </c:pt>
                <c:pt idx="55">
                  <c:v>-0.97629600711993325</c:v>
                </c:pt>
                <c:pt idx="56">
                  <c:v>-0.98480775301220802</c:v>
                </c:pt>
                <c:pt idx="57">
                  <c:v>-0.99144486137381038</c:v>
                </c:pt>
                <c:pt idx="58">
                  <c:v>-0.99619469809174555</c:v>
                </c:pt>
                <c:pt idx="59">
                  <c:v>-0.9990482215818578</c:v>
                </c:pt>
                <c:pt idx="60">
                  <c:v>-1</c:v>
                </c:pt>
                <c:pt idx="61">
                  <c:v>-0.9990482215818578</c:v>
                </c:pt>
                <c:pt idx="62">
                  <c:v>-0.99619469809174555</c:v>
                </c:pt>
                <c:pt idx="63">
                  <c:v>-0.99144486137381049</c:v>
                </c:pt>
                <c:pt idx="64">
                  <c:v>-0.98480775301220802</c:v>
                </c:pt>
                <c:pt idx="65">
                  <c:v>-0.97629600711993336</c:v>
                </c:pt>
                <c:pt idx="66">
                  <c:v>-0.96592582628906842</c:v>
                </c:pt>
                <c:pt idx="67">
                  <c:v>-0.95371695074822693</c:v>
                </c:pt>
                <c:pt idx="68">
                  <c:v>-0.93969262078590843</c:v>
                </c:pt>
                <c:pt idx="69">
                  <c:v>-0.92387953251128696</c:v>
                </c:pt>
                <c:pt idx="70">
                  <c:v>-0.90630778703665005</c:v>
                </c:pt>
                <c:pt idx="71">
                  <c:v>-0.88701083317822182</c:v>
                </c:pt>
                <c:pt idx="72">
                  <c:v>-0.8660254037844386</c:v>
                </c:pt>
                <c:pt idx="73">
                  <c:v>-0.84339144581288583</c:v>
                </c:pt>
                <c:pt idx="74">
                  <c:v>-0.81915204428899202</c:v>
                </c:pt>
                <c:pt idx="75">
                  <c:v>-0.79335334029123517</c:v>
                </c:pt>
                <c:pt idx="76">
                  <c:v>-0.76604444311897801</c:v>
                </c:pt>
                <c:pt idx="77">
                  <c:v>-0.73727733681012442</c:v>
                </c:pt>
                <c:pt idx="78">
                  <c:v>-0.70710678118654768</c:v>
                </c:pt>
                <c:pt idx="79">
                  <c:v>-0.67559020761566035</c:v>
                </c:pt>
                <c:pt idx="80">
                  <c:v>-0.64278760968653947</c:v>
                </c:pt>
                <c:pt idx="81">
                  <c:v>-0.60876142900872088</c:v>
                </c:pt>
                <c:pt idx="82">
                  <c:v>-0.57357643635104638</c:v>
                </c:pt>
                <c:pt idx="83">
                  <c:v>-0.53729960834682422</c:v>
                </c:pt>
                <c:pt idx="84">
                  <c:v>-0.50000000000000044</c:v>
                </c:pt>
                <c:pt idx="85">
                  <c:v>-0.46174861323503441</c:v>
                </c:pt>
                <c:pt idx="86">
                  <c:v>-0.42261826174069994</c:v>
                </c:pt>
                <c:pt idx="87">
                  <c:v>-0.3826834323650895</c:v>
                </c:pt>
                <c:pt idx="88">
                  <c:v>-0.34202014332566938</c:v>
                </c:pt>
                <c:pt idx="89">
                  <c:v>-0.30070579950427379</c:v>
                </c:pt>
                <c:pt idx="90">
                  <c:v>-0.25881904510252063</c:v>
                </c:pt>
                <c:pt idx="91">
                  <c:v>-0.21643961393810282</c:v>
                </c:pt>
                <c:pt idx="92">
                  <c:v>-0.17364817766693033</c:v>
                </c:pt>
                <c:pt idx="93">
                  <c:v>-0.13052619222005163</c:v>
                </c:pt>
                <c:pt idx="94">
                  <c:v>-8.7155742747658249E-2</c:v>
                </c:pt>
                <c:pt idx="95">
                  <c:v>-4.3619387365336132E-2</c:v>
                </c:pt>
                <c:pt idx="96">
                  <c:v>-1.83772268236293E-16</c:v>
                </c:pt>
                <c:pt idx="97">
                  <c:v>4.3619387365335764E-2</c:v>
                </c:pt>
                <c:pt idx="98">
                  <c:v>8.7155742747657888E-2</c:v>
                </c:pt>
                <c:pt idx="99">
                  <c:v>0.13052619222005213</c:v>
                </c:pt>
                <c:pt idx="100">
                  <c:v>0.17364817766692997</c:v>
                </c:pt>
                <c:pt idx="101">
                  <c:v>0.21643961393810246</c:v>
                </c:pt>
                <c:pt idx="102">
                  <c:v>0.25881904510252113</c:v>
                </c:pt>
                <c:pt idx="103">
                  <c:v>0.30070579950427262</c:v>
                </c:pt>
                <c:pt idx="104">
                  <c:v>0.34202014332566816</c:v>
                </c:pt>
                <c:pt idx="105">
                  <c:v>0.38268343236509</c:v>
                </c:pt>
                <c:pt idx="106">
                  <c:v>0.42261826174069961</c:v>
                </c:pt>
                <c:pt idx="107">
                  <c:v>0.46174861323503325</c:v>
                </c:pt>
                <c:pt idx="108">
                  <c:v>0.50000000000000011</c:v>
                </c:pt>
                <c:pt idx="109">
                  <c:v>0.53729960834682389</c:v>
                </c:pt>
                <c:pt idx="110">
                  <c:v>0.57357643635104605</c:v>
                </c:pt>
                <c:pt idx="111">
                  <c:v>0.60876142900872054</c:v>
                </c:pt>
                <c:pt idx="112">
                  <c:v>0.64278760968653925</c:v>
                </c:pt>
                <c:pt idx="113">
                  <c:v>0.67559020761566013</c:v>
                </c:pt>
                <c:pt idx="114">
                  <c:v>0.70710678118654735</c:v>
                </c:pt>
                <c:pt idx="115">
                  <c:v>0.73727733681012386</c:v>
                </c:pt>
                <c:pt idx="116">
                  <c:v>0.76604444311897779</c:v>
                </c:pt>
                <c:pt idx="117">
                  <c:v>0.79335334029123494</c:v>
                </c:pt>
                <c:pt idx="118">
                  <c:v>0.81915204428899158</c:v>
                </c:pt>
                <c:pt idx="119">
                  <c:v>0.8433914458128855</c:v>
                </c:pt>
                <c:pt idx="120">
                  <c:v>0.86602540378443837</c:v>
                </c:pt>
                <c:pt idx="121">
                  <c:v>0.88701083317822182</c:v>
                </c:pt>
                <c:pt idx="122">
                  <c:v>0.90630778703664971</c:v>
                </c:pt>
                <c:pt idx="123">
                  <c:v>0.92387953251128685</c:v>
                </c:pt>
                <c:pt idx="124">
                  <c:v>0.93969262078590843</c:v>
                </c:pt>
                <c:pt idx="125">
                  <c:v>0.95371695074822671</c:v>
                </c:pt>
                <c:pt idx="126">
                  <c:v>0.96592582628906831</c:v>
                </c:pt>
                <c:pt idx="127">
                  <c:v>0.97629600711993336</c:v>
                </c:pt>
                <c:pt idx="128">
                  <c:v>0.98480775301220791</c:v>
                </c:pt>
                <c:pt idx="129">
                  <c:v>0.99144486137381038</c:v>
                </c:pt>
                <c:pt idx="130">
                  <c:v>0.99619469809174555</c:v>
                </c:pt>
                <c:pt idx="131">
                  <c:v>0.9990482215818578</c:v>
                </c:pt>
                <c:pt idx="132">
                  <c:v>1</c:v>
                </c:pt>
                <c:pt idx="133">
                  <c:v>0.9990482215818578</c:v>
                </c:pt>
                <c:pt idx="134">
                  <c:v>0.99619469809174543</c:v>
                </c:pt>
                <c:pt idx="135">
                  <c:v>0.99144486137381049</c:v>
                </c:pt>
                <c:pt idx="136">
                  <c:v>0.98480775301220813</c:v>
                </c:pt>
                <c:pt idx="137">
                  <c:v>0.97629600711993325</c:v>
                </c:pt>
                <c:pt idx="138">
                  <c:v>0.96592582628906842</c:v>
                </c:pt>
                <c:pt idx="139">
                  <c:v>0.95371695074822715</c:v>
                </c:pt>
                <c:pt idx="140">
                  <c:v>0.93969262078590832</c:v>
                </c:pt>
                <c:pt idx="141">
                  <c:v>0.92387953251128707</c:v>
                </c:pt>
                <c:pt idx="142">
                  <c:v>0.90630778703664994</c:v>
                </c:pt>
                <c:pt idx="143">
                  <c:v>0.88701083317822171</c:v>
                </c:pt>
                <c:pt idx="144">
                  <c:v>0.86602540378443904</c:v>
                </c:pt>
                <c:pt idx="145">
                  <c:v>0.84339144581288572</c:v>
                </c:pt>
                <c:pt idx="146">
                  <c:v>0.8191520442889918</c:v>
                </c:pt>
                <c:pt idx="147">
                  <c:v>0.79335334029123583</c:v>
                </c:pt>
                <c:pt idx="148">
                  <c:v>0.76604444311897812</c:v>
                </c:pt>
                <c:pt idx="149">
                  <c:v>0.7372773368101242</c:v>
                </c:pt>
                <c:pt idx="150">
                  <c:v>0.70710678118654835</c:v>
                </c:pt>
                <c:pt idx="151">
                  <c:v>0.67559020761566047</c:v>
                </c:pt>
                <c:pt idx="152">
                  <c:v>0.64278760968653958</c:v>
                </c:pt>
                <c:pt idx="153">
                  <c:v>0.60876142900872032</c:v>
                </c:pt>
                <c:pt idx="154">
                  <c:v>0.57357643635104649</c:v>
                </c:pt>
                <c:pt idx="155">
                  <c:v>0.53729960834682433</c:v>
                </c:pt>
                <c:pt idx="156">
                  <c:v>0.49999999999999972</c:v>
                </c:pt>
                <c:pt idx="157">
                  <c:v>0.46174861323503447</c:v>
                </c:pt>
                <c:pt idx="158">
                  <c:v>0.42261826174070005</c:v>
                </c:pt>
                <c:pt idx="159">
                  <c:v>0.38268343236508962</c:v>
                </c:pt>
                <c:pt idx="160">
                  <c:v>0.34202014332566949</c:v>
                </c:pt>
                <c:pt idx="161">
                  <c:v>0.30070579950427306</c:v>
                </c:pt>
                <c:pt idx="162">
                  <c:v>0.25881904510252074</c:v>
                </c:pt>
                <c:pt idx="163">
                  <c:v>0.21643961393810379</c:v>
                </c:pt>
                <c:pt idx="164">
                  <c:v>0.17364817766693044</c:v>
                </c:pt>
                <c:pt idx="165">
                  <c:v>0.13052619222005174</c:v>
                </c:pt>
                <c:pt idx="166">
                  <c:v>8.7155742747659262E-2</c:v>
                </c:pt>
                <c:pt idx="167">
                  <c:v>4.3619387365336257E-2</c:v>
                </c:pt>
                <c:pt idx="168">
                  <c:v>3.06287113727155E-16</c:v>
                </c:pt>
                <c:pt idx="169">
                  <c:v>-4.3619387365334758E-2</c:v>
                </c:pt>
                <c:pt idx="170">
                  <c:v>-8.7155742747657763E-2</c:v>
                </c:pt>
                <c:pt idx="171">
                  <c:v>-0.13052619222005113</c:v>
                </c:pt>
                <c:pt idx="172">
                  <c:v>-0.17364817766692986</c:v>
                </c:pt>
                <c:pt idx="173">
                  <c:v>-0.21643961393810321</c:v>
                </c:pt>
                <c:pt idx="174">
                  <c:v>-0.25881904510252018</c:v>
                </c:pt>
                <c:pt idx="175">
                  <c:v>-0.30070579950427334</c:v>
                </c:pt>
                <c:pt idx="176">
                  <c:v>-0.34202014332566805</c:v>
                </c:pt>
                <c:pt idx="177">
                  <c:v>-0.38268343236508823</c:v>
                </c:pt>
                <c:pt idx="178">
                  <c:v>-0.42261826174069872</c:v>
                </c:pt>
                <c:pt idx="179">
                  <c:v>-0.46174861323503397</c:v>
                </c:pt>
                <c:pt idx="180">
                  <c:v>-0.49999999999999922</c:v>
                </c:pt>
                <c:pt idx="181">
                  <c:v>-0.53729960834682378</c:v>
                </c:pt>
                <c:pt idx="182">
                  <c:v>-0.57357643635104527</c:v>
                </c:pt>
                <c:pt idx="183">
                  <c:v>-0.60876142900872054</c:v>
                </c:pt>
                <c:pt idx="184">
                  <c:v>-0.64278760968653847</c:v>
                </c:pt>
                <c:pt idx="185">
                  <c:v>-0.67559020761566002</c:v>
                </c:pt>
                <c:pt idx="186">
                  <c:v>-0.70710678118654791</c:v>
                </c:pt>
                <c:pt idx="187">
                  <c:v>-0.73727733681012375</c:v>
                </c:pt>
                <c:pt idx="188">
                  <c:v>-0.76604444311897724</c:v>
                </c:pt>
                <c:pt idx="189">
                  <c:v>-0.79335334029123483</c:v>
                </c:pt>
                <c:pt idx="190">
                  <c:v>-0.81915204428899102</c:v>
                </c:pt>
                <c:pt idx="191">
                  <c:v>-0.84339144581288539</c:v>
                </c:pt>
                <c:pt idx="192">
                  <c:v>-0.86602540378443882</c:v>
                </c:pt>
                <c:pt idx="193">
                  <c:v>-0.88701083317822138</c:v>
                </c:pt>
                <c:pt idx="194">
                  <c:v>-0.90630778703665005</c:v>
                </c:pt>
                <c:pt idx="195">
                  <c:v>-0.92387953251128641</c:v>
                </c:pt>
                <c:pt idx="196">
                  <c:v>-0.93969262078590843</c:v>
                </c:pt>
                <c:pt idx="197">
                  <c:v>-0.9537169507482266</c:v>
                </c:pt>
                <c:pt idx="198">
                  <c:v>-0.96592582628906831</c:v>
                </c:pt>
                <c:pt idx="199">
                  <c:v>-0.97629600711993314</c:v>
                </c:pt>
                <c:pt idx="200">
                  <c:v>-0.98480775301220802</c:v>
                </c:pt>
                <c:pt idx="201">
                  <c:v>-0.99144486137381027</c:v>
                </c:pt>
                <c:pt idx="202">
                  <c:v>-0.99619469809174555</c:v>
                </c:pt>
                <c:pt idx="203">
                  <c:v>-0.9990482215818578</c:v>
                </c:pt>
                <c:pt idx="204">
                  <c:v>-1</c:v>
                </c:pt>
                <c:pt idx="205">
                  <c:v>-0.99904822158185769</c:v>
                </c:pt>
                <c:pt idx="206">
                  <c:v>-0.99619469809174555</c:v>
                </c:pt>
                <c:pt idx="207">
                  <c:v>-0.9914448613738106</c:v>
                </c:pt>
                <c:pt idx="208">
                  <c:v>-0.98480775301220813</c:v>
                </c:pt>
                <c:pt idx="209">
                  <c:v>-0.97629600711993336</c:v>
                </c:pt>
                <c:pt idx="210">
                  <c:v>-0.96592582628906798</c:v>
                </c:pt>
                <c:pt idx="211">
                  <c:v>-0.95371695074822682</c:v>
                </c:pt>
                <c:pt idx="212">
                  <c:v>-0.93969262078590865</c:v>
                </c:pt>
                <c:pt idx="213">
                  <c:v>-0.92387953251128674</c:v>
                </c:pt>
                <c:pt idx="214">
                  <c:v>-0.90630778703665038</c:v>
                </c:pt>
                <c:pt idx="215">
                  <c:v>-0.88701083317822171</c:v>
                </c:pt>
                <c:pt idx="216">
                  <c:v>-0.86602540378443826</c:v>
                </c:pt>
                <c:pt idx="217">
                  <c:v>-0.84339144581288583</c:v>
                </c:pt>
                <c:pt idx="218">
                  <c:v>-0.81915204428899246</c:v>
                </c:pt>
                <c:pt idx="219">
                  <c:v>-0.79335334029123528</c:v>
                </c:pt>
                <c:pt idx="220">
                  <c:v>-0.76604444311897879</c:v>
                </c:pt>
                <c:pt idx="221">
                  <c:v>-0.73727733681012431</c:v>
                </c:pt>
                <c:pt idx="222">
                  <c:v>-0.70710678118654713</c:v>
                </c:pt>
                <c:pt idx="223">
                  <c:v>-0.67559020761566058</c:v>
                </c:pt>
                <c:pt idx="224">
                  <c:v>-0.64278760968653903</c:v>
                </c:pt>
                <c:pt idx="225">
                  <c:v>-0.6087614290087211</c:v>
                </c:pt>
                <c:pt idx="226">
                  <c:v>-0.57357643635104727</c:v>
                </c:pt>
                <c:pt idx="227">
                  <c:v>-0.53729960834682433</c:v>
                </c:pt>
                <c:pt idx="228">
                  <c:v>-0.49999999999999983</c:v>
                </c:pt>
                <c:pt idx="229">
                  <c:v>-0.46174861323503458</c:v>
                </c:pt>
                <c:pt idx="230">
                  <c:v>-0.42261826174069939</c:v>
                </c:pt>
                <c:pt idx="231">
                  <c:v>-0.38268343236509056</c:v>
                </c:pt>
                <c:pt idx="232">
                  <c:v>-0.34202014332566877</c:v>
                </c:pt>
                <c:pt idx="233">
                  <c:v>-0.30070579950427406</c:v>
                </c:pt>
                <c:pt idx="234">
                  <c:v>-0.25881904510252091</c:v>
                </c:pt>
                <c:pt idx="235">
                  <c:v>-0.21643961393810218</c:v>
                </c:pt>
                <c:pt idx="236">
                  <c:v>-0.17364817766693058</c:v>
                </c:pt>
                <c:pt idx="237">
                  <c:v>-0.13052619222005274</c:v>
                </c:pt>
                <c:pt idx="238">
                  <c:v>-8.7155742747658499E-2</c:v>
                </c:pt>
                <c:pt idx="239">
                  <c:v>-4.3619387365337263E-2</c:v>
                </c:pt>
                <c:pt idx="240">
                  <c:v>-4.28801959218017E-16</c:v>
                </c:pt>
                <c:pt idx="241">
                  <c:v>4.3619387365336409E-2</c:v>
                </c:pt>
                <c:pt idx="242">
                  <c:v>8.7155742747657639E-2</c:v>
                </c:pt>
                <c:pt idx="243">
                  <c:v>0.13052619222005191</c:v>
                </c:pt>
                <c:pt idx="244">
                  <c:v>0.17364817766692972</c:v>
                </c:pt>
                <c:pt idx="245">
                  <c:v>0.21643961393810135</c:v>
                </c:pt>
                <c:pt idx="246">
                  <c:v>0.25881904510252007</c:v>
                </c:pt>
                <c:pt idx="247">
                  <c:v>0.30070579950427323</c:v>
                </c:pt>
                <c:pt idx="248">
                  <c:v>0.34202014332566794</c:v>
                </c:pt>
                <c:pt idx="249">
                  <c:v>0.38268343236508978</c:v>
                </c:pt>
                <c:pt idx="250">
                  <c:v>0.42261826174069861</c:v>
                </c:pt>
                <c:pt idx="251">
                  <c:v>0.46174861323503225</c:v>
                </c:pt>
                <c:pt idx="252">
                  <c:v>0.49999999999999911</c:v>
                </c:pt>
                <c:pt idx="253">
                  <c:v>0.53729960834682366</c:v>
                </c:pt>
                <c:pt idx="254">
                  <c:v>0.5735764363510466</c:v>
                </c:pt>
                <c:pt idx="255">
                  <c:v>0.60876142900872043</c:v>
                </c:pt>
                <c:pt idx="256">
                  <c:v>0.64278760968653836</c:v>
                </c:pt>
                <c:pt idx="257">
                  <c:v>0.67559020761565869</c:v>
                </c:pt>
                <c:pt idx="258">
                  <c:v>0.70710678118654779</c:v>
                </c:pt>
                <c:pt idx="259">
                  <c:v>0.73727733681012375</c:v>
                </c:pt>
                <c:pt idx="260">
                  <c:v>0.76604444311897824</c:v>
                </c:pt>
                <c:pt idx="261">
                  <c:v>0.79335334029123483</c:v>
                </c:pt>
                <c:pt idx="262">
                  <c:v>0.81915204428899091</c:v>
                </c:pt>
                <c:pt idx="263">
                  <c:v>0.84339144581288439</c:v>
                </c:pt>
                <c:pt idx="264">
                  <c:v>0.86602540378443871</c:v>
                </c:pt>
                <c:pt idx="265">
                  <c:v>0.88701083317822127</c:v>
                </c:pt>
                <c:pt idx="266">
                  <c:v>0.90630778703664994</c:v>
                </c:pt>
                <c:pt idx="267">
                  <c:v>0.92387953251128641</c:v>
                </c:pt>
                <c:pt idx="268">
                  <c:v>0.93969262078590776</c:v>
                </c:pt>
                <c:pt idx="269">
                  <c:v>0.95371695074822715</c:v>
                </c:pt>
                <c:pt idx="270">
                  <c:v>0.9659258262890682</c:v>
                </c:pt>
                <c:pt idx="271">
                  <c:v>0.97629600711993314</c:v>
                </c:pt>
                <c:pt idx="272">
                  <c:v>0.98480775301220802</c:v>
                </c:pt>
                <c:pt idx="273">
                  <c:v>0.99144486137381027</c:v>
                </c:pt>
                <c:pt idx="274">
                  <c:v>0.99619469809174566</c:v>
                </c:pt>
                <c:pt idx="275">
                  <c:v>0.9990482215818578</c:v>
                </c:pt>
                <c:pt idx="276">
                  <c:v>1</c:v>
                </c:pt>
                <c:pt idx="277">
                  <c:v>0.9990482215818578</c:v>
                </c:pt>
                <c:pt idx="278">
                  <c:v>0.99619469809174555</c:v>
                </c:pt>
                <c:pt idx="279">
                  <c:v>0.9914448613738106</c:v>
                </c:pt>
                <c:pt idx="280">
                  <c:v>0.98480775301220791</c:v>
                </c:pt>
                <c:pt idx="281">
                  <c:v>0.97629600711993336</c:v>
                </c:pt>
                <c:pt idx="282">
                  <c:v>0.96592582628906853</c:v>
                </c:pt>
                <c:pt idx="283">
                  <c:v>0.95371695074822749</c:v>
                </c:pt>
                <c:pt idx="284">
                  <c:v>0.93969262078590865</c:v>
                </c:pt>
                <c:pt idx="285">
                  <c:v>0.92387953251128674</c:v>
                </c:pt>
                <c:pt idx="286">
                  <c:v>0.9063077870366496</c:v>
                </c:pt>
                <c:pt idx="287">
                  <c:v>0.88701083317822182</c:v>
                </c:pt>
                <c:pt idx="288">
                  <c:v>0.86602540378443915</c:v>
                </c:pt>
                <c:pt idx="289">
                  <c:v>0.84339144581288683</c:v>
                </c:pt>
                <c:pt idx="290">
                  <c:v>0.81915204428899246</c:v>
                </c:pt>
                <c:pt idx="291">
                  <c:v>0.79335334029123539</c:v>
                </c:pt>
                <c:pt idx="292">
                  <c:v>0.76604444311897768</c:v>
                </c:pt>
                <c:pt idx="293">
                  <c:v>0.73727733681012431</c:v>
                </c:pt>
                <c:pt idx="294">
                  <c:v>0.70710678118654857</c:v>
                </c:pt>
                <c:pt idx="295">
                  <c:v>0.67559020761566069</c:v>
                </c:pt>
                <c:pt idx="296">
                  <c:v>0.64278760968653914</c:v>
                </c:pt>
                <c:pt idx="297">
                  <c:v>0.60876142900872121</c:v>
                </c:pt>
                <c:pt idx="298">
                  <c:v>0.57357643635104594</c:v>
                </c:pt>
                <c:pt idx="299">
                  <c:v>0.53729960834682444</c:v>
                </c:pt>
                <c:pt idx="300">
                  <c:v>0.50000000000000144</c:v>
                </c:pt>
                <c:pt idx="301">
                  <c:v>0.46174861323503469</c:v>
                </c:pt>
                <c:pt idx="302">
                  <c:v>0.4226182617406995</c:v>
                </c:pt>
                <c:pt idx="303">
                  <c:v>0.38268343236509067</c:v>
                </c:pt>
                <c:pt idx="304">
                  <c:v>0.34202014332566888</c:v>
                </c:pt>
                <c:pt idx="305">
                  <c:v>0.30070579950427417</c:v>
                </c:pt>
                <c:pt idx="306">
                  <c:v>0.25881904510252274</c:v>
                </c:pt>
                <c:pt idx="307">
                  <c:v>0.21643961393810229</c:v>
                </c:pt>
                <c:pt idx="308">
                  <c:v>0.17364817766693069</c:v>
                </c:pt>
                <c:pt idx="309">
                  <c:v>0.1305261922200511</c:v>
                </c:pt>
                <c:pt idx="310">
                  <c:v>8.7155742747658624E-2</c:v>
                </c:pt>
                <c:pt idx="311">
                  <c:v>4.3619387365337388E-2</c:v>
                </c:pt>
                <c:pt idx="312">
                  <c:v>2.3276736441091295E-15</c:v>
                </c:pt>
                <c:pt idx="313">
                  <c:v>-4.3619387365336285E-2</c:v>
                </c:pt>
                <c:pt idx="314">
                  <c:v>-8.7155742747657527E-2</c:v>
                </c:pt>
                <c:pt idx="315">
                  <c:v>-0.13052619222005177</c:v>
                </c:pt>
                <c:pt idx="316">
                  <c:v>-0.17364817766692961</c:v>
                </c:pt>
                <c:pt idx="317">
                  <c:v>-0.21643961393810124</c:v>
                </c:pt>
                <c:pt idx="318">
                  <c:v>-0.25881904510252163</c:v>
                </c:pt>
                <c:pt idx="319">
                  <c:v>-0.30070579950427312</c:v>
                </c:pt>
                <c:pt idx="320">
                  <c:v>-0.34202014332566782</c:v>
                </c:pt>
                <c:pt idx="321">
                  <c:v>-0.38268343236508967</c:v>
                </c:pt>
                <c:pt idx="322">
                  <c:v>-0.4226182617406985</c:v>
                </c:pt>
                <c:pt idx="323">
                  <c:v>-0.4617486132350353</c:v>
                </c:pt>
                <c:pt idx="324">
                  <c:v>-0.50000000000000056</c:v>
                </c:pt>
                <c:pt idx="325">
                  <c:v>-0.53729960834682355</c:v>
                </c:pt>
                <c:pt idx="326">
                  <c:v>-0.57357643635104505</c:v>
                </c:pt>
                <c:pt idx="327">
                  <c:v>-0.60876142900872032</c:v>
                </c:pt>
                <c:pt idx="328">
                  <c:v>-0.64278760968653825</c:v>
                </c:pt>
                <c:pt idx="329">
                  <c:v>-0.67559020761566113</c:v>
                </c:pt>
                <c:pt idx="330">
                  <c:v>-0.70710678118654779</c:v>
                </c:pt>
                <c:pt idx="331">
                  <c:v>-0.73727733681012364</c:v>
                </c:pt>
                <c:pt idx="332">
                  <c:v>-0.76604444311897701</c:v>
                </c:pt>
                <c:pt idx="333">
                  <c:v>-0.79335334029123472</c:v>
                </c:pt>
                <c:pt idx="334">
                  <c:v>-0.8191520442889918</c:v>
                </c:pt>
                <c:pt idx="335">
                  <c:v>-0.84339144581288616</c:v>
                </c:pt>
                <c:pt idx="336">
                  <c:v>-0.8660254037844386</c:v>
                </c:pt>
                <c:pt idx="337">
                  <c:v>-0.88701083317822127</c:v>
                </c:pt>
                <c:pt idx="338">
                  <c:v>-0.90630778703664916</c:v>
                </c:pt>
                <c:pt idx="339">
                  <c:v>-0.92387953251128641</c:v>
                </c:pt>
                <c:pt idx="340">
                  <c:v>-0.93969262078590832</c:v>
                </c:pt>
                <c:pt idx="341">
                  <c:v>-0.95371695074822715</c:v>
                </c:pt>
                <c:pt idx="342">
                  <c:v>-0.9659258262890682</c:v>
                </c:pt>
                <c:pt idx="343">
                  <c:v>-0.97629600711993314</c:v>
                </c:pt>
                <c:pt idx="344">
                  <c:v>-0.98480775301220769</c:v>
                </c:pt>
                <c:pt idx="345">
                  <c:v>-0.99144486137381049</c:v>
                </c:pt>
                <c:pt idx="346">
                  <c:v>-0.99619469809174543</c:v>
                </c:pt>
                <c:pt idx="347">
                  <c:v>-0.9990482215818578</c:v>
                </c:pt>
                <c:pt idx="348">
                  <c:v>-1</c:v>
                </c:pt>
                <c:pt idx="349">
                  <c:v>-0.9990482215818578</c:v>
                </c:pt>
                <c:pt idx="350">
                  <c:v>-0.99619469809174577</c:v>
                </c:pt>
                <c:pt idx="351">
                  <c:v>-0.99144486137381038</c:v>
                </c:pt>
                <c:pt idx="352">
                  <c:v>-0.98480775301220824</c:v>
                </c:pt>
                <c:pt idx="353">
                  <c:v>-0.97629600711993336</c:v>
                </c:pt>
                <c:pt idx="354">
                  <c:v>-0.96592582628906853</c:v>
                </c:pt>
                <c:pt idx="355">
                  <c:v>-0.95371695074822693</c:v>
                </c:pt>
                <c:pt idx="356">
                  <c:v>-0.93969262078590876</c:v>
                </c:pt>
                <c:pt idx="357">
                  <c:v>-0.92387953251128618</c:v>
                </c:pt>
                <c:pt idx="358">
                  <c:v>-0.90630778703664971</c:v>
                </c:pt>
                <c:pt idx="359">
                  <c:v>-0.88701083317822182</c:v>
                </c:pt>
                <c:pt idx="360">
                  <c:v>-0.86602540378443926</c:v>
                </c:pt>
                <c:pt idx="361">
                  <c:v>-0.84339144581288683</c:v>
                </c:pt>
                <c:pt idx="362">
                  <c:v>-0.81915204428899158</c:v>
                </c:pt>
                <c:pt idx="363">
                  <c:v>-0.7933533402912355</c:v>
                </c:pt>
                <c:pt idx="364">
                  <c:v>-0.7660444431189789</c:v>
                </c:pt>
                <c:pt idx="365">
                  <c:v>-0.73727733681012564</c:v>
                </c:pt>
                <c:pt idx="366">
                  <c:v>-0.7071067811865499</c:v>
                </c:pt>
                <c:pt idx="367">
                  <c:v>-0.6755902076156608</c:v>
                </c:pt>
                <c:pt idx="368">
                  <c:v>-0.64278760968654058</c:v>
                </c:pt>
                <c:pt idx="369">
                  <c:v>-0.60876142900871988</c:v>
                </c:pt>
                <c:pt idx="370">
                  <c:v>-0.57357643635104605</c:v>
                </c:pt>
                <c:pt idx="371">
                  <c:v>-0.53729960834682455</c:v>
                </c:pt>
                <c:pt idx="372">
                  <c:v>-0.50000000000000155</c:v>
                </c:pt>
                <c:pt idx="373">
                  <c:v>-0.46174861323503325</c:v>
                </c:pt>
                <c:pt idx="374">
                  <c:v>-0.42261826174069961</c:v>
                </c:pt>
                <c:pt idx="375">
                  <c:v>-0.38268343236509078</c:v>
                </c:pt>
                <c:pt idx="376">
                  <c:v>-0.34202014332567066</c:v>
                </c:pt>
                <c:pt idx="377">
                  <c:v>-0.30070579950427595</c:v>
                </c:pt>
                <c:pt idx="378">
                  <c:v>-0.25881904510252113</c:v>
                </c:pt>
                <c:pt idx="379">
                  <c:v>-0.21643961393810415</c:v>
                </c:pt>
                <c:pt idx="380">
                  <c:v>-0.17364817766693255</c:v>
                </c:pt>
                <c:pt idx="381">
                  <c:v>-0.13052619222005124</c:v>
                </c:pt>
                <c:pt idx="382">
                  <c:v>-8.7155742747658749E-2</c:v>
                </c:pt>
                <c:pt idx="383">
                  <c:v>-4.361938736533396E-2</c:v>
                </c:pt>
                <c:pt idx="384">
                  <c:v>1.1025251892005095E-15</c:v>
                </c:pt>
                <c:pt idx="385">
                  <c:v>4.361938736533616E-2</c:v>
                </c:pt>
                <c:pt idx="386">
                  <c:v>8.7155742747657403E-2</c:v>
                </c:pt>
                <c:pt idx="387">
                  <c:v>0.13052619222004988</c:v>
                </c:pt>
                <c:pt idx="388">
                  <c:v>0.17364817766692772</c:v>
                </c:pt>
                <c:pt idx="389">
                  <c:v>0.21643961393810285</c:v>
                </c:pt>
                <c:pt idx="390">
                  <c:v>0.2588190451025198</c:v>
                </c:pt>
                <c:pt idx="391">
                  <c:v>0.30070579950427129</c:v>
                </c:pt>
                <c:pt idx="392">
                  <c:v>0.34202014332566605</c:v>
                </c:pt>
                <c:pt idx="393">
                  <c:v>0.38268343236508956</c:v>
                </c:pt>
                <c:pt idx="394">
                  <c:v>0.42261826174069839</c:v>
                </c:pt>
                <c:pt idx="395">
                  <c:v>0.46174861323503519</c:v>
                </c:pt>
                <c:pt idx="396">
                  <c:v>0.50000000000000044</c:v>
                </c:pt>
                <c:pt idx="397">
                  <c:v>0.53729960834682344</c:v>
                </c:pt>
                <c:pt idx="398">
                  <c:v>0.57357643635104494</c:v>
                </c:pt>
                <c:pt idx="399">
                  <c:v>0.60876142900871877</c:v>
                </c:pt>
                <c:pt idx="400">
                  <c:v>0.64278760968653958</c:v>
                </c:pt>
                <c:pt idx="401">
                  <c:v>0.6755902076156598</c:v>
                </c:pt>
                <c:pt idx="402">
                  <c:v>0.70710678118654635</c:v>
                </c:pt>
                <c:pt idx="403">
                  <c:v>0.73727733681012231</c:v>
                </c:pt>
                <c:pt idx="404">
                  <c:v>0.76604444311897812</c:v>
                </c:pt>
                <c:pt idx="405">
                  <c:v>0.79335334029123461</c:v>
                </c:pt>
                <c:pt idx="406">
                  <c:v>0.8191520442889908</c:v>
                </c:pt>
                <c:pt idx="407">
                  <c:v>0.84339144581288616</c:v>
                </c:pt>
                <c:pt idx="408">
                  <c:v>0.8660254037844386</c:v>
                </c:pt>
                <c:pt idx="409">
                  <c:v>0.88701083317822116</c:v>
                </c:pt>
                <c:pt idx="410">
                  <c:v>0.90630778703664916</c:v>
                </c:pt>
                <c:pt idx="411">
                  <c:v>0.92387953251128696</c:v>
                </c:pt>
                <c:pt idx="412">
                  <c:v>0.93969262078590832</c:v>
                </c:pt>
                <c:pt idx="413">
                  <c:v>0.95371695074822649</c:v>
                </c:pt>
                <c:pt idx="414">
                  <c:v>0.96592582628906776</c:v>
                </c:pt>
                <c:pt idx="415">
                  <c:v>0.9762960071199327</c:v>
                </c:pt>
                <c:pt idx="416">
                  <c:v>0.98480775301220802</c:v>
                </c:pt>
                <c:pt idx="417">
                  <c:v>0.99144486137381027</c:v>
                </c:pt>
                <c:pt idx="418">
                  <c:v>0.99619469809174566</c:v>
                </c:pt>
                <c:pt idx="419">
                  <c:v>0.9990482215818578</c:v>
                </c:pt>
                <c:pt idx="420">
                  <c:v>1</c:v>
                </c:pt>
                <c:pt idx="421">
                  <c:v>0.9990482215818578</c:v>
                </c:pt>
                <c:pt idx="422">
                  <c:v>0.99619469809174543</c:v>
                </c:pt>
                <c:pt idx="423">
                  <c:v>0.99144486137381038</c:v>
                </c:pt>
                <c:pt idx="424">
                  <c:v>0.98480775301220824</c:v>
                </c:pt>
                <c:pt idx="425">
                  <c:v>0.97629600711993381</c:v>
                </c:pt>
                <c:pt idx="426">
                  <c:v>0.96592582628906898</c:v>
                </c:pt>
                <c:pt idx="427">
                  <c:v>0.95371695074822693</c:v>
                </c:pt>
                <c:pt idx="428">
                  <c:v>0.93969262078590876</c:v>
                </c:pt>
                <c:pt idx="429">
                  <c:v>0.92387953251128752</c:v>
                </c:pt>
                <c:pt idx="430">
                  <c:v>0.90630778703664971</c:v>
                </c:pt>
                <c:pt idx="431">
                  <c:v>0.88701083317822194</c:v>
                </c:pt>
                <c:pt idx="432">
                  <c:v>0.8660254037844376</c:v>
                </c:pt>
                <c:pt idx="433">
                  <c:v>0.84339144581288505</c:v>
                </c:pt>
                <c:pt idx="434">
                  <c:v>0.81915204428899158</c:v>
                </c:pt>
                <c:pt idx="435">
                  <c:v>0.7933533402912355</c:v>
                </c:pt>
                <c:pt idx="436">
                  <c:v>0.76604444311897901</c:v>
                </c:pt>
                <c:pt idx="437">
                  <c:v>0.73727733681012575</c:v>
                </c:pt>
                <c:pt idx="438">
                  <c:v>0.70710678118654746</c:v>
                </c:pt>
                <c:pt idx="439">
                  <c:v>0.6755902076156608</c:v>
                </c:pt>
                <c:pt idx="440">
                  <c:v>0.6427876096865407</c:v>
                </c:pt>
                <c:pt idx="441">
                  <c:v>0.60876142900872277</c:v>
                </c:pt>
                <c:pt idx="442">
                  <c:v>0.57357643635104616</c:v>
                </c:pt>
                <c:pt idx="443">
                  <c:v>0.53729960834682466</c:v>
                </c:pt>
                <c:pt idx="444">
                  <c:v>0.49999999999999861</c:v>
                </c:pt>
                <c:pt idx="445">
                  <c:v>0.46174861323503336</c:v>
                </c:pt>
                <c:pt idx="446">
                  <c:v>0.42261826174069972</c:v>
                </c:pt>
                <c:pt idx="447">
                  <c:v>0.38268343236509089</c:v>
                </c:pt>
                <c:pt idx="448">
                  <c:v>0.34202014332567077</c:v>
                </c:pt>
                <c:pt idx="449">
                  <c:v>0.30070579950427268</c:v>
                </c:pt>
                <c:pt idx="450">
                  <c:v>0.25881904510252124</c:v>
                </c:pt>
                <c:pt idx="451">
                  <c:v>0.21643961393810426</c:v>
                </c:pt>
                <c:pt idx="452">
                  <c:v>0.17364817766693269</c:v>
                </c:pt>
                <c:pt idx="453">
                  <c:v>0.13052619222005488</c:v>
                </c:pt>
                <c:pt idx="454">
                  <c:v>8.715574274765886E-2</c:v>
                </c:pt>
                <c:pt idx="455">
                  <c:v>4.3619387365337631E-2</c:v>
                </c:pt>
                <c:pt idx="456">
                  <c:v>-9.8001034370964746E-16</c:v>
                </c:pt>
                <c:pt idx="457">
                  <c:v>-4.3619387365336042E-2</c:v>
                </c:pt>
                <c:pt idx="458">
                  <c:v>-8.7155742747657278E-2</c:v>
                </c:pt>
                <c:pt idx="459">
                  <c:v>-0.13052619222004977</c:v>
                </c:pt>
                <c:pt idx="460">
                  <c:v>-0.17364817766693111</c:v>
                </c:pt>
                <c:pt idx="461">
                  <c:v>-0.21643961393810271</c:v>
                </c:pt>
                <c:pt idx="462">
                  <c:v>-0.25881904510251968</c:v>
                </c:pt>
                <c:pt idx="463">
                  <c:v>-0.30070579950427118</c:v>
                </c:pt>
                <c:pt idx="464">
                  <c:v>-0.34202014332566594</c:v>
                </c:pt>
                <c:pt idx="465">
                  <c:v>-0.38268343236508945</c:v>
                </c:pt>
                <c:pt idx="466">
                  <c:v>-0.42261826174069828</c:v>
                </c:pt>
                <c:pt idx="467">
                  <c:v>-0.46174861323503191</c:v>
                </c:pt>
                <c:pt idx="468">
                  <c:v>-0.50000000000000033</c:v>
                </c:pt>
                <c:pt idx="469">
                  <c:v>-0.53729960834682333</c:v>
                </c:pt>
                <c:pt idx="470">
                  <c:v>-0.57357643635104483</c:v>
                </c:pt>
                <c:pt idx="471">
                  <c:v>-0.60876142900872154</c:v>
                </c:pt>
                <c:pt idx="472">
                  <c:v>-0.64278760968653947</c:v>
                </c:pt>
                <c:pt idx="473">
                  <c:v>-0.67559020761565969</c:v>
                </c:pt>
                <c:pt idx="474">
                  <c:v>-0.70710678118654635</c:v>
                </c:pt>
                <c:pt idx="475">
                  <c:v>-0.7372773368101222</c:v>
                </c:pt>
                <c:pt idx="476">
                  <c:v>-0.76604444311897801</c:v>
                </c:pt>
                <c:pt idx="477">
                  <c:v>-0.79335334029123461</c:v>
                </c:pt>
                <c:pt idx="478">
                  <c:v>-0.81915204428899069</c:v>
                </c:pt>
                <c:pt idx="479">
                  <c:v>-0.84339144581288417</c:v>
                </c:pt>
                <c:pt idx="480">
                  <c:v>-0.86602540378443849</c:v>
                </c:pt>
                <c:pt idx="481">
                  <c:v>-0.88701083317822116</c:v>
                </c:pt>
                <c:pt idx="482">
                  <c:v>-0.9063077870366506</c:v>
                </c:pt>
                <c:pt idx="483">
                  <c:v>-0.92387953251128696</c:v>
                </c:pt>
                <c:pt idx="484">
                  <c:v>-0.93969262078590821</c:v>
                </c:pt>
                <c:pt idx="485">
                  <c:v>-0.95371695074822649</c:v>
                </c:pt>
                <c:pt idx="486">
                  <c:v>-0.96592582628906765</c:v>
                </c:pt>
                <c:pt idx="487">
                  <c:v>-0.97629600711993347</c:v>
                </c:pt>
                <c:pt idx="488">
                  <c:v>-0.98480775301220791</c:v>
                </c:pt>
                <c:pt idx="489">
                  <c:v>-0.99144486137381016</c:v>
                </c:pt>
                <c:pt idx="490">
                  <c:v>-0.99619469809174532</c:v>
                </c:pt>
                <c:pt idx="491">
                  <c:v>-0.99904822158185758</c:v>
                </c:pt>
                <c:pt idx="492">
                  <c:v>-1</c:v>
                </c:pt>
                <c:pt idx="493">
                  <c:v>-0.9990482215818578</c:v>
                </c:pt>
                <c:pt idx="494">
                  <c:v>-0.99619469809174543</c:v>
                </c:pt>
                <c:pt idx="495">
                  <c:v>-0.99144486137381038</c:v>
                </c:pt>
                <c:pt idx="496">
                  <c:v>-0.98480775301220824</c:v>
                </c:pt>
                <c:pt idx="497">
                  <c:v>-0.97629600711993381</c:v>
                </c:pt>
                <c:pt idx="498">
                  <c:v>-0.96592582628906809</c:v>
                </c:pt>
                <c:pt idx="499">
                  <c:v>-0.95371695074822704</c:v>
                </c:pt>
                <c:pt idx="500">
                  <c:v>-0.93969262078590887</c:v>
                </c:pt>
                <c:pt idx="501">
                  <c:v>-0.92387953251128763</c:v>
                </c:pt>
                <c:pt idx="502">
                  <c:v>-0.90630778703665127</c:v>
                </c:pt>
                <c:pt idx="503">
                  <c:v>-0.88701083317822194</c:v>
                </c:pt>
                <c:pt idx="504">
                  <c:v>-0.86602540378443937</c:v>
                </c:pt>
                <c:pt idx="505">
                  <c:v>-0.84339144581288694</c:v>
                </c:pt>
                <c:pt idx="506">
                  <c:v>-0.81915204428899169</c:v>
                </c:pt>
                <c:pt idx="507">
                  <c:v>-0.79335334029123561</c:v>
                </c:pt>
                <c:pt idx="508">
                  <c:v>-0.76604444311897912</c:v>
                </c:pt>
                <c:pt idx="509">
                  <c:v>-0.73727733681012342</c:v>
                </c:pt>
                <c:pt idx="510">
                  <c:v>-0.70710678118654757</c:v>
                </c:pt>
                <c:pt idx="511">
                  <c:v>-0.67559020761566091</c:v>
                </c:pt>
                <c:pt idx="512">
                  <c:v>-0.64278760968654081</c:v>
                </c:pt>
                <c:pt idx="513">
                  <c:v>-0.60876142900872288</c:v>
                </c:pt>
                <c:pt idx="514">
                  <c:v>-0.57357643635104916</c:v>
                </c:pt>
                <c:pt idx="515">
                  <c:v>-0.53729960834682478</c:v>
                </c:pt>
                <c:pt idx="516">
                  <c:v>-0.50000000000000178</c:v>
                </c:pt>
                <c:pt idx="517">
                  <c:v>-0.46174861323503347</c:v>
                </c:pt>
                <c:pt idx="518">
                  <c:v>-0.42261826174069983</c:v>
                </c:pt>
                <c:pt idx="519">
                  <c:v>-0.382683432365091</c:v>
                </c:pt>
                <c:pt idx="520">
                  <c:v>-0.34202014332566755</c:v>
                </c:pt>
                <c:pt idx="521">
                  <c:v>-0.30070579950427279</c:v>
                </c:pt>
                <c:pt idx="522">
                  <c:v>-0.25881904510252135</c:v>
                </c:pt>
                <c:pt idx="523">
                  <c:v>-0.2164396139381044</c:v>
                </c:pt>
                <c:pt idx="524">
                  <c:v>-0.1736481776669328</c:v>
                </c:pt>
                <c:pt idx="525">
                  <c:v>-0.13052619222005499</c:v>
                </c:pt>
                <c:pt idx="526">
                  <c:v>-8.7155742747662523E-2</c:v>
                </c:pt>
                <c:pt idx="527">
                  <c:v>-4.3619387365337756E-2</c:v>
                </c:pt>
                <c:pt idx="528">
                  <c:v>8.5749549821878546E-16</c:v>
                </c:pt>
                <c:pt idx="529">
                  <c:v>4.3619387365335917E-2</c:v>
                </c:pt>
                <c:pt idx="530">
                  <c:v>8.7155742747657153E-2</c:v>
                </c:pt>
                <c:pt idx="531">
                  <c:v>0.13052619222005318</c:v>
                </c:pt>
                <c:pt idx="532">
                  <c:v>0.173648177666931</c:v>
                </c:pt>
                <c:pt idx="533">
                  <c:v>0.2164396139381026</c:v>
                </c:pt>
                <c:pt idx="534">
                  <c:v>0.25881904510251957</c:v>
                </c:pt>
                <c:pt idx="535">
                  <c:v>0.30070579950427107</c:v>
                </c:pt>
                <c:pt idx="536">
                  <c:v>0.34202014332566583</c:v>
                </c:pt>
                <c:pt idx="537">
                  <c:v>0.38268343236508606</c:v>
                </c:pt>
                <c:pt idx="538">
                  <c:v>0.42261826174069494</c:v>
                </c:pt>
                <c:pt idx="539">
                  <c:v>0.46174861323503497</c:v>
                </c:pt>
                <c:pt idx="540">
                  <c:v>0.50000000000000022</c:v>
                </c:pt>
                <c:pt idx="541">
                  <c:v>0.53729960834682322</c:v>
                </c:pt>
                <c:pt idx="542">
                  <c:v>0.57357643635104472</c:v>
                </c:pt>
                <c:pt idx="543">
                  <c:v>0.60876142900872143</c:v>
                </c:pt>
                <c:pt idx="544">
                  <c:v>0.64278760968653936</c:v>
                </c:pt>
                <c:pt idx="545">
                  <c:v>0.67559020761565958</c:v>
                </c:pt>
                <c:pt idx="546">
                  <c:v>0.70710678118654624</c:v>
                </c:pt>
                <c:pt idx="547">
                  <c:v>0.7372773368101222</c:v>
                </c:pt>
                <c:pt idx="548">
                  <c:v>0.76604444311897568</c:v>
                </c:pt>
                <c:pt idx="549">
                  <c:v>0.79335334029123228</c:v>
                </c:pt>
                <c:pt idx="550">
                  <c:v>0.81915204428899269</c:v>
                </c:pt>
                <c:pt idx="551">
                  <c:v>0.84339144581288605</c:v>
                </c:pt>
                <c:pt idx="552">
                  <c:v>0.86602540378443849</c:v>
                </c:pt>
                <c:pt idx="553">
                  <c:v>0.88701083317822105</c:v>
                </c:pt>
                <c:pt idx="554">
                  <c:v>0.90630778703664905</c:v>
                </c:pt>
                <c:pt idx="555">
                  <c:v>0.92387953251128685</c:v>
                </c:pt>
                <c:pt idx="556">
                  <c:v>0.93969262078590821</c:v>
                </c:pt>
                <c:pt idx="557">
                  <c:v>0.95371695074822649</c:v>
                </c:pt>
                <c:pt idx="558">
                  <c:v>0.96592582628906765</c:v>
                </c:pt>
                <c:pt idx="559">
                  <c:v>0.97629600711993259</c:v>
                </c:pt>
                <c:pt idx="560">
                  <c:v>0.98480775301220858</c:v>
                </c:pt>
                <c:pt idx="561">
                  <c:v>0.9914448613738106</c:v>
                </c:pt>
                <c:pt idx="562">
                  <c:v>0.99619469809174566</c:v>
                </c:pt>
                <c:pt idx="563">
                  <c:v>0.9990482215818578</c:v>
                </c:pt>
                <c:pt idx="564">
                  <c:v>1</c:v>
                </c:pt>
                <c:pt idx="565">
                  <c:v>0.9990482215818578</c:v>
                </c:pt>
                <c:pt idx="566">
                  <c:v>0.99619469809174577</c:v>
                </c:pt>
                <c:pt idx="567">
                  <c:v>0.99144486137381049</c:v>
                </c:pt>
                <c:pt idx="568">
                  <c:v>0.98480775301220824</c:v>
                </c:pt>
                <c:pt idx="569">
                  <c:v>0.97629600711993381</c:v>
                </c:pt>
                <c:pt idx="570">
                  <c:v>0.96592582628906909</c:v>
                </c:pt>
                <c:pt idx="571">
                  <c:v>0.95371695074822593</c:v>
                </c:pt>
                <c:pt idx="572">
                  <c:v>0.93969262078590765</c:v>
                </c:pt>
                <c:pt idx="573">
                  <c:v>0.92387953251128629</c:v>
                </c:pt>
                <c:pt idx="574">
                  <c:v>0.90630778703664983</c:v>
                </c:pt>
                <c:pt idx="575">
                  <c:v>0.88701083317822205</c:v>
                </c:pt>
                <c:pt idx="576">
                  <c:v>0.86602540378443948</c:v>
                </c:pt>
                <c:pt idx="577">
                  <c:v>0.84339144581288705</c:v>
                </c:pt>
                <c:pt idx="578">
                  <c:v>0.8191520442889938</c:v>
                </c:pt>
                <c:pt idx="579">
                  <c:v>0.79335334029123572</c:v>
                </c:pt>
                <c:pt idx="580">
                  <c:v>0.76604444311897923</c:v>
                </c:pt>
                <c:pt idx="581">
                  <c:v>0.73727733681012586</c:v>
                </c:pt>
                <c:pt idx="582">
                  <c:v>0.70710678118654757</c:v>
                </c:pt>
                <c:pt idx="583">
                  <c:v>0.67559020761565836</c:v>
                </c:pt>
                <c:pt idx="584">
                  <c:v>0.64278760968653814</c:v>
                </c:pt>
                <c:pt idx="585">
                  <c:v>0.6087614290087201</c:v>
                </c:pt>
                <c:pt idx="586">
                  <c:v>0.57357643635104638</c:v>
                </c:pt>
                <c:pt idx="587">
                  <c:v>0.53729960834682489</c:v>
                </c:pt>
                <c:pt idx="588">
                  <c:v>0.50000000000000189</c:v>
                </c:pt>
                <c:pt idx="589">
                  <c:v>0.46174861323503674</c:v>
                </c:pt>
                <c:pt idx="590">
                  <c:v>0.42261826174070316</c:v>
                </c:pt>
                <c:pt idx="591">
                  <c:v>0.38268343236509111</c:v>
                </c:pt>
                <c:pt idx="592">
                  <c:v>0.34202014332567099</c:v>
                </c:pt>
                <c:pt idx="593">
                  <c:v>0.30070579950427295</c:v>
                </c:pt>
                <c:pt idx="594">
                  <c:v>0.25881904510252146</c:v>
                </c:pt>
                <c:pt idx="595">
                  <c:v>0.21643961393810104</c:v>
                </c:pt>
                <c:pt idx="596">
                  <c:v>0.17364817766692942</c:v>
                </c:pt>
                <c:pt idx="597">
                  <c:v>0.1305261922200516</c:v>
                </c:pt>
                <c:pt idx="598">
                  <c:v>8.715574274765911E-2</c:v>
                </c:pt>
                <c:pt idx="599">
                  <c:v>4.3619387365337874E-2</c:v>
                </c:pt>
                <c:pt idx="600">
                  <c:v>2.8177330260725775E-15</c:v>
                </c:pt>
                <c:pt idx="601">
                  <c:v>-4.3619387365332246E-2</c:v>
                </c:pt>
                <c:pt idx="602">
                  <c:v>-8.7155742747657028E-2</c:v>
                </c:pt>
                <c:pt idx="603">
                  <c:v>-0.13052619222004952</c:v>
                </c:pt>
                <c:pt idx="604">
                  <c:v>-0.17364817766693086</c:v>
                </c:pt>
                <c:pt idx="605">
                  <c:v>-0.21643961393810249</c:v>
                </c:pt>
                <c:pt idx="606">
                  <c:v>-0.25881904510251946</c:v>
                </c:pt>
                <c:pt idx="607">
                  <c:v>-0.30070579950427434</c:v>
                </c:pt>
                <c:pt idx="608">
                  <c:v>-0.34202014332566905</c:v>
                </c:pt>
                <c:pt idx="609">
                  <c:v>-0.38268343236508923</c:v>
                </c:pt>
                <c:pt idx="610">
                  <c:v>-0.42261826174069805</c:v>
                </c:pt>
                <c:pt idx="611">
                  <c:v>-0.46174861323503175</c:v>
                </c:pt>
                <c:pt idx="612">
                  <c:v>-0.499999999999997</c:v>
                </c:pt>
                <c:pt idx="613">
                  <c:v>-0.53729960834682011</c:v>
                </c:pt>
                <c:pt idx="614">
                  <c:v>-0.57357643635104461</c:v>
                </c:pt>
                <c:pt idx="615">
                  <c:v>-0.60876142900872132</c:v>
                </c:pt>
                <c:pt idx="616">
                  <c:v>-0.64278760968653925</c:v>
                </c:pt>
                <c:pt idx="617">
                  <c:v>-0.67559020761565947</c:v>
                </c:pt>
                <c:pt idx="618">
                  <c:v>-0.70710678118654613</c:v>
                </c:pt>
                <c:pt idx="619">
                  <c:v>-0.73727733681012453</c:v>
                </c:pt>
                <c:pt idx="620">
                  <c:v>-0.7660444431189779</c:v>
                </c:pt>
                <c:pt idx="621">
                  <c:v>-0.79335334029123439</c:v>
                </c:pt>
                <c:pt idx="622">
                  <c:v>-0.81915204428899058</c:v>
                </c:pt>
                <c:pt idx="623">
                  <c:v>-0.84339144581288406</c:v>
                </c:pt>
                <c:pt idx="624">
                  <c:v>-0.8660254037844366</c:v>
                </c:pt>
                <c:pt idx="625">
                  <c:v>-0.88701083317821938</c:v>
                </c:pt>
                <c:pt idx="626">
                  <c:v>-0.90630778703665049</c:v>
                </c:pt>
                <c:pt idx="627">
                  <c:v>-0.92387953251128685</c:v>
                </c:pt>
                <c:pt idx="628">
                  <c:v>-0.93969262078590809</c:v>
                </c:pt>
                <c:pt idx="629">
                  <c:v>-0.95371695074822638</c:v>
                </c:pt>
                <c:pt idx="630">
                  <c:v>-0.96592582628906853</c:v>
                </c:pt>
                <c:pt idx="631">
                  <c:v>-0.97629600711993336</c:v>
                </c:pt>
                <c:pt idx="632">
                  <c:v>-0.98480775301220791</c:v>
                </c:pt>
                <c:pt idx="633">
                  <c:v>-0.99144486137381016</c:v>
                </c:pt>
                <c:pt idx="634">
                  <c:v>-0.99619469809174532</c:v>
                </c:pt>
                <c:pt idx="635">
                  <c:v>-0.99904822158185758</c:v>
                </c:pt>
                <c:pt idx="636">
                  <c:v>-1</c:v>
                </c:pt>
                <c:pt idx="637">
                  <c:v>-0.99904822158185769</c:v>
                </c:pt>
                <c:pt idx="638">
                  <c:v>-0.99619469809174543</c:v>
                </c:pt>
                <c:pt idx="639">
                  <c:v>-0.99144486137381049</c:v>
                </c:pt>
                <c:pt idx="640">
                  <c:v>-0.98480775301220824</c:v>
                </c:pt>
                <c:pt idx="641">
                  <c:v>-0.97629600711993381</c:v>
                </c:pt>
                <c:pt idx="642">
                  <c:v>-0.9659258262890682</c:v>
                </c:pt>
                <c:pt idx="643">
                  <c:v>-0.95371695074822704</c:v>
                </c:pt>
                <c:pt idx="644">
                  <c:v>-0.93969262078590887</c:v>
                </c:pt>
                <c:pt idx="645">
                  <c:v>-0.92387953251128774</c:v>
                </c:pt>
                <c:pt idx="646">
                  <c:v>-0.90630778703665138</c:v>
                </c:pt>
                <c:pt idx="647">
                  <c:v>-0.88701083317822371</c:v>
                </c:pt>
                <c:pt idx="648">
                  <c:v>-0.86602540378443771</c:v>
                </c:pt>
                <c:pt idx="649">
                  <c:v>-0.84339144581288517</c:v>
                </c:pt>
                <c:pt idx="650">
                  <c:v>-0.8191520442889918</c:v>
                </c:pt>
                <c:pt idx="651">
                  <c:v>-0.79335334029123572</c:v>
                </c:pt>
                <c:pt idx="652">
                  <c:v>-0.76604444311897923</c:v>
                </c:pt>
                <c:pt idx="653">
                  <c:v>-0.73727733681012597</c:v>
                </c:pt>
                <c:pt idx="654">
                  <c:v>-0.70710678118654768</c:v>
                </c:pt>
                <c:pt idx="655">
                  <c:v>-0.67559020761566113</c:v>
                </c:pt>
                <c:pt idx="656">
                  <c:v>-0.64278760968654092</c:v>
                </c:pt>
                <c:pt idx="657">
                  <c:v>-0.6087614290087231</c:v>
                </c:pt>
                <c:pt idx="658">
                  <c:v>-0.57357643635104361</c:v>
                </c:pt>
                <c:pt idx="659">
                  <c:v>-0.537299608346822</c:v>
                </c:pt>
                <c:pt idx="660">
                  <c:v>-0.49999999999999895</c:v>
                </c:pt>
                <c:pt idx="661">
                  <c:v>-0.46174861323503369</c:v>
                </c:pt>
                <c:pt idx="662">
                  <c:v>-0.42261826174070005</c:v>
                </c:pt>
                <c:pt idx="663">
                  <c:v>-0.38268343236509123</c:v>
                </c:pt>
                <c:pt idx="664">
                  <c:v>-0.3420201433256711</c:v>
                </c:pt>
                <c:pt idx="665">
                  <c:v>-0.30070579950427645</c:v>
                </c:pt>
                <c:pt idx="666">
                  <c:v>-0.25881904510252157</c:v>
                </c:pt>
                <c:pt idx="667">
                  <c:v>-0.21643961393810462</c:v>
                </c:pt>
                <c:pt idx="668">
                  <c:v>-0.17364817766693305</c:v>
                </c:pt>
                <c:pt idx="669">
                  <c:v>-0.13052619222005171</c:v>
                </c:pt>
                <c:pt idx="670">
                  <c:v>-8.7155742747655696E-2</c:v>
                </c:pt>
                <c:pt idx="671">
                  <c:v>-4.3619387365334453E-2</c:v>
                </c:pt>
                <c:pt idx="672">
                  <c:v>6.1246580723706145E-16</c:v>
                </c:pt>
                <c:pt idx="673">
                  <c:v>4.3619387365335674E-2</c:v>
                </c:pt>
                <c:pt idx="674">
                  <c:v>8.7155742747656917E-2</c:v>
                </c:pt>
                <c:pt idx="675">
                  <c:v>0.13052619222004941</c:v>
                </c:pt>
                <c:pt idx="676">
                  <c:v>0.17364817766692725</c:v>
                </c:pt>
                <c:pt idx="677">
                  <c:v>0.21643961393809888</c:v>
                </c:pt>
                <c:pt idx="678">
                  <c:v>0.25881904510251935</c:v>
                </c:pt>
                <c:pt idx="679">
                  <c:v>0.30070579950427084</c:v>
                </c:pt>
                <c:pt idx="680">
                  <c:v>0.34202014332566893</c:v>
                </c:pt>
                <c:pt idx="681">
                  <c:v>0.38268343236508912</c:v>
                </c:pt>
                <c:pt idx="682">
                  <c:v>0.42261826174070116</c:v>
                </c:pt>
                <c:pt idx="683">
                  <c:v>0.46174861323503474</c:v>
                </c:pt>
                <c:pt idx="684">
                  <c:v>0.5</c:v>
                </c:pt>
                <c:pt idx="685">
                  <c:v>0.537299608346823</c:v>
                </c:pt>
                <c:pt idx="686">
                  <c:v>0.57357643635104461</c:v>
                </c:pt>
                <c:pt idx="687">
                  <c:v>0.60876142900871844</c:v>
                </c:pt>
                <c:pt idx="688">
                  <c:v>0.64278760968653648</c:v>
                </c:pt>
                <c:pt idx="689">
                  <c:v>0.6755902076156568</c:v>
                </c:pt>
                <c:pt idx="690">
                  <c:v>0.70710678118654602</c:v>
                </c:pt>
                <c:pt idx="691">
                  <c:v>0.73727733681012442</c:v>
                </c:pt>
                <c:pt idx="692">
                  <c:v>0.76604444311897779</c:v>
                </c:pt>
                <c:pt idx="693">
                  <c:v>0.79335334029123439</c:v>
                </c:pt>
                <c:pt idx="694">
                  <c:v>0.81915204428899246</c:v>
                </c:pt>
                <c:pt idx="695">
                  <c:v>0.84339144581288583</c:v>
                </c:pt>
                <c:pt idx="696">
                  <c:v>0.86602540378443837</c:v>
                </c:pt>
                <c:pt idx="697">
                  <c:v>0.88701083317822094</c:v>
                </c:pt>
                <c:pt idx="698">
                  <c:v>0.90630778703664894</c:v>
                </c:pt>
                <c:pt idx="699">
                  <c:v>0.92387953251128541</c:v>
                </c:pt>
                <c:pt idx="700">
                  <c:v>0.93969262078590687</c:v>
                </c:pt>
                <c:pt idx="701">
                  <c:v>0.95371695074822638</c:v>
                </c:pt>
                <c:pt idx="702">
                  <c:v>0.96592582628906853</c:v>
                </c:pt>
                <c:pt idx="703">
                  <c:v>0.97629600711993336</c:v>
                </c:pt>
                <c:pt idx="704">
                  <c:v>0.98480775301220791</c:v>
                </c:pt>
                <c:pt idx="705">
                  <c:v>0.99144486137381016</c:v>
                </c:pt>
                <c:pt idx="706">
                  <c:v>0.99619469809174555</c:v>
                </c:pt>
                <c:pt idx="707">
                  <c:v>0.9990482215818578</c:v>
                </c:pt>
                <c:pt idx="708">
                  <c:v>1</c:v>
                </c:pt>
                <c:pt idx="709">
                  <c:v>0.99904822158185791</c:v>
                </c:pt>
                <c:pt idx="710">
                  <c:v>0.99619469809174577</c:v>
                </c:pt>
                <c:pt idx="711">
                  <c:v>0.99144486137381094</c:v>
                </c:pt>
                <c:pt idx="712">
                  <c:v>0.98480775301220891</c:v>
                </c:pt>
                <c:pt idx="713">
                  <c:v>0.97629600711993314</c:v>
                </c:pt>
                <c:pt idx="714">
                  <c:v>0.9659258262890682</c:v>
                </c:pt>
                <c:pt idx="715">
                  <c:v>0.95371695074822715</c:v>
                </c:pt>
                <c:pt idx="716">
                  <c:v>0.93969262078590898</c:v>
                </c:pt>
                <c:pt idx="717">
                  <c:v>0.92387953251128774</c:v>
                </c:pt>
                <c:pt idx="718">
                  <c:v>0.90630778703664994</c:v>
                </c:pt>
                <c:pt idx="719">
                  <c:v>0.88701083317822216</c:v>
                </c:pt>
                <c:pt idx="720">
                  <c:v>0.8660254037844396</c:v>
                </c:pt>
              </c:numCache>
            </c:numRef>
          </c:val>
          <c:smooth val="0"/>
          <c:extLst>
            <c:ext xmlns:c16="http://schemas.microsoft.com/office/drawing/2014/chart" uri="{C3380CC4-5D6E-409C-BE32-E72D297353CC}">
              <c16:uniqueId val="{00000000-6ABB-D34E-B587-6FF6B19139F6}"/>
            </c:ext>
          </c:extLst>
        </c:ser>
        <c:dLbls>
          <c:showLegendKey val="0"/>
          <c:showVal val="0"/>
          <c:showCatName val="0"/>
          <c:showSerName val="0"/>
          <c:showPercent val="0"/>
          <c:showBubbleSize val="0"/>
        </c:dLbls>
        <c:smooth val="0"/>
        <c:axId val="1530775535"/>
        <c:axId val="1530577375"/>
      </c:lineChart>
      <c:catAx>
        <c:axId val="1530775535"/>
        <c:scaling>
          <c:orientation val="minMax"/>
        </c:scaling>
        <c:delete val="1"/>
        <c:axPos val="b"/>
        <c:majorTickMark val="none"/>
        <c:minorTickMark val="none"/>
        <c:tickLblPos val="nextTo"/>
        <c:crossAx val="1530577375"/>
        <c:crosses val="autoZero"/>
        <c:auto val="1"/>
        <c:lblAlgn val="ctr"/>
        <c:lblOffset val="100"/>
        <c:noMultiLvlLbl val="0"/>
      </c:catAx>
      <c:valAx>
        <c:axId val="1530577375"/>
        <c:scaling>
          <c:orientation val="minMax"/>
          <c:max val="1"/>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07755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Sheet1!$AH$2</c:f>
              <c:strCache>
                <c:ptCount val="1"/>
                <c:pt idx="0">
                  <c:v>16+8+5 weighted</c:v>
                </c:pt>
              </c:strCache>
            </c:strRef>
          </c:tx>
          <c:spPr>
            <a:ln w="28575" cap="rnd">
              <a:solidFill>
                <a:schemeClr val="accent1"/>
              </a:solidFill>
              <a:round/>
            </a:ln>
            <a:effectLst/>
          </c:spPr>
          <c:marker>
            <c:symbol val="none"/>
          </c:marker>
          <c:val>
            <c:numRef>
              <c:f>Sheet1!$AH$3:$AH$722</c:f>
              <c:numCache>
                <c:formatCode>General</c:formatCode>
                <c:ptCount val="720"/>
                <c:pt idx="0">
                  <c:v>0.94641016151377566</c:v>
                </c:pt>
                <c:pt idx="1">
                  <c:v>0.93297661587374736</c:v>
                </c:pt>
                <c:pt idx="2">
                  <c:v>0.91021910983923837</c:v>
                </c:pt>
                <c:pt idx="3">
                  <c:v>0.87838903932029555</c:v>
                </c:pt>
                <c:pt idx="4">
                  <c:v>0.83788935489782546</c:v>
                </c:pt>
                <c:pt idx="5">
                  <c:v>0.78926723612882255</c:v>
                </c:pt>
                <c:pt idx="6">
                  <c:v>0.73320404654668248</c:v>
                </c:pt>
                <c:pt idx="7">
                  <c:v>0.67050276300634826</c:v>
                </c:pt>
                <c:pt idx="8">
                  <c:v>0.60207312182153194</c:v>
                </c:pt>
                <c:pt idx="9">
                  <c:v>0.52891476822845673</c:v>
                </c:pt>
                <c:pt idx="10">
                  <c:v>0.45209873423098629</c:v>
                </c:pt>
                <c:pt idx="11">
                  <c:v>0.37274760208746027</c:v>
                </c:pt>
                <c:pt idx="12">
                  <c:v>0.29201473596471039</c:v>
                </c:pt>
                <c:pt idx="13">
                  <c:v>0.21106298211927818</c:v>
                </c:pt>
                <c:pt idx="14">
                  <c:v>0.13104324802406433</c:v>
                </c:pt>
                <c:pt idx="15">
                  <c:v>5.3073372946036063E-2</c:v>
                </c:pt>
                <c:pt idx="16">
                  <c:v>-2.1782303442180295E-2</c:v>
                </c:pt>
                <c:pt idx="17">
                  <c:v>-9.2532281650568773E-2</c:v>
                </c:pt>
                <c:pt idx="18">
                  <c:v>-0.15827578083398119</c:v>
                </c:pt>
                <c:pt idx="19">
                  <c:v>-0.21821881244839597</c:v>
                </c:pt>
                <c:pt idx="20">
                  <c:v>-0.27168814171420508</c:v>
                </c:pt>
                <c:pt idx="21">
                  <c:v>-0.3181428707519709</c:v>
                </c:pt>
                <c:pt idx="22">
                  <c:v>-0.35718342366436628</c:v>
                </c:pt>
                <c:pt idx="23">
                  <c:v>-0.38855776449829538</c:v>
                </c:pt>
                <c:pt idx="24">
                  <c:v>-0.41216473294705297</c:v>
                </c:pt>
                <c:pt idx="25">
                  <c:v>-0.42805443879388383</c:v>
                </c:pt>
                <c:pt idx="26">
                  <c:v>-0.43642571336256764</c:v>
                </c:pt>
                <c:pt idx="27">
                  <c:v>-0.43762067351298906</c:v>
                </c:pt>
                <c:pt idx="28">
                  <c:v>-0.432116509885415</c:v>
                </c:pt>
                <c:pt idx="29">
                  <c:v>-0.42051466506331986</c:v>
                </c:pt>
                <c:pt idx="30">
                  <c:v>-0.40352761804100851</c:v>
                </c:pt>
                <c:pt idx="31">
                  <c:v>-0.38196353786222342</c:v>
                </c:pt>
                <c:pt idx="32">
                  <c:v>-0.35670911063526628</c:v>
                </c:pt>
                <c:pt idx="33">
                  <c:v>-0.32871087952486888</c:v>
                </c:pt>
                <c:pt idx="34">
                  <c:v>-0.29895546608300949</c:v>
                </c:pt>
                <c:pt idx="35">
                  <c:v>-0.26844906285103709</c:v>
                </c:pt>
                <c:pt idx="36">
                  <c:v>-0.23819660112501051</c:v>
                </c:pt>
                <c:pt idx="37">
                  <c:v>-0.20918100385438365</c:v>
                </c:pt>
                <c:pt idx="38">
                  <c:v>-0.1823429317239052</c:v>
                </c:pt>
                <c:pt idx="39">
                  <c:v>-0.15856142058846528</c:v>
                </c:pt>
                <c:pt idx="40">
                  <c:v>-0.13863579078420632</c:v>
                </c:pt>
                <c:pt idx="41">
                  <c:v>-0.12326918377135768</c:v>
                </c:pt>
                <c:pt idx="42">
                  <c:v>-0.11305404956433973</c:v>
                </c:pt>
                <c:pt idx="43">
                  <c:v>-0.1084598700970362</c:v>
                </c:pt>
                <c:pt idx="44">
                  <c:v>-0.1098233598029279</c:v>
                </c:pt>
                <c:pt idx="45">
                  <c:v>-0.11734133611649411</c:v>
                </c:pt>
                <c:pt idx="46">
                  <c:v>-0.1310664002709333</c:v>
                </c:pt>
                <c:pt idx="47">
                  <c:v>-0.15090551369814084</c:v>
                </c:pt>
                <c:pt idx="48">
                  <c:v>-0.17662149860349624</c:v>
                </c:pt>
                <c:pt idx="49">
                  <c:v>-0.20783743399638197</c:v>
                </c:pt>
                <c:pt idx="50">
                  <c:v>-0.24404386172425041</c:v>
                </c:pt>
                <c:pt idx="51">
                  <c:v>-0.28460866198949136</c:v>
                </c:pt>
                <c:pt idx="52">
                  <c:v>-0.32878940549785007</c:v>
                </c:pt>
                <c:pt idx="53">
                  <c:v>-0.37574794081494478</c:v>
                </c:pt>
                <c:pt idx="54">
                  <c:v>-0.42456693164063775</c:v>
                </c:pt>
                <c:pt idx="55">
                  <c:v>-0.47426802040499677</c:v>
                </c:pt>
                <c:pt idx="56">
                  <c:v>-0.52383126259161306</c:v>
                </c:pt>
                <c:pt idx="57">
                  <c:v>-0.57221545112835703</c:v>
                </c:pt>
                <c:pt idx="58">
                  <c:v>-0.61837893254169718</c:v>
                </c:pt>
                <c:pt idx="59">
                  <c:v>-0.66130050669325702</c:v>
                </c:pt>
                <c:pt idx="60">
                  <c:v>-0.69999999999999984</c:v>
                </c:pt>
                <c:pt idx="61">
                  <c:v>-0.73355810812082178</c:v>
                </c:pt>
                <c:pt idx="62">
                  <c:v>-0.76113511805534095</c:v>
                </c:pt>
                <c:pt idx="63">
                  <c:v>-0.78198814117449267</c:v>
                </c:pt>
                <c:pt idx="64">
                  <c:v>-0.79548651746838761</c:v>
                </c:pt>
                <c:pt idx="65">
                  <c:v>-0.8011250866957228</c:v>
                </c:pt>
                <c:pt idx="66">
                  <c:v>-0.79853506346268044</c:v>
                </c:pt>
                <c:pt idx="67">
                  <c:v>-0.78749229974372081</c:v>
                </c:pt>
                <c:pt idx="68">
                  <c:v>-0.76792276907779289</c:v>
                </c:pt>
                <c:pt idx="69">
                  <c:v>-0.73990516064450651</c:v>
                </c:pt>
                <c:pt idx="70">
                  <c:v>-0.70367052759563753</c:v>
                </c:pt>
                <c:pt idx="71">
                  <c:v>-0.65959899129492616</c:v>
                </c:pt>
                <c:pt idx="72">
                  <c:v>-0.60821356038876506</c:v>
                </c:pt>
                <c:pt idx="73">
                  <c:v>-0.55017117977743246</c:v>
                </c:pt>
                <c:pt idx="74">
                  <c:v>-0.48625117848804467</c:v>
                </c:pt>
                <c:pt idx="75">
                  <c:v>-0.41734133611649399</c:v>
                </c:pt>
                <c:pt idx="76">
                  <c:v>-0.3444218339198073</c:v>
                </c:pt>
                <c:pt idx="77">
                  <c:v>-0.26854739789878496</c:v>
                </c:pt>
                <c:pt idx="78">
                  <c:v>-0.19082797650990929</c:v>
                </c:pt>
                <c:pt idx="79">
                  <c:v>-0.11240832429753395</c:v>
                </c:pt>
                <c:pt idx="80">
                  <c:v>-3.4446884184048343E-2</c:v>
                </c:pt>
                <c:pt idx="81">
                  <c:v>4.1905625021479931E-2</c:v>
                </c:pt>
                <c:pt idx="82">
                  <c:v>0.11552750340649678</c:v>
                </c:pt>
                <c:pt idx="83">
                  <c:v>0.18534683662135443</c:v>
                </c:pt>
                <c:pt idx="84">
                  <c:v>0.2503613340720634</c:v>
                </c:pt>
                <c:pt idx="85">
                  <c:v>0.30965685611075927</c:v>
                </c:pt>
                <c:pt idx="86">
                  <c:v>0.36242427295395391</c:v>
                </c:pt>
                <c:pt idx="87">
                  <c:v>0.40797433025776553</c:v>
                </c:pt>
                <c:pt idx="88">
                  <c:v>0.44575023479337372</c:v>
                </c:pt>
                <c:pt idx="89">
                  <c:v>0.47533771774688355</c:v>
                </c:pt>
                <c:pt idx="90">
                  <c:v>0.49647238195899185</c:v>
                </c:pt>
                <c:pt idx="91">
                  <c:v>0.50904419197335193</c:v>
                </c:pt>
                <c:pt idx="92">
                  <c:v>0.51309902105686978</c:v>
                </c:pt>
                <c:pt idx="93">
                  <c:v>0.50883722631578121</c:v>
                </c:pt>
                <c:pt idx="94">
                  <c:v>0.49660928055117082</c:v>
                </c:pt>
                <c:pt idx="95">
                  <c:v>0.47690854645863839</c:v>
                </c:pt>
                <c:pt idx="96">
                  <c:v>0.4503613340720638</c:v>
                </c:pt>
                <c:pt idx="97">
                  <c:v>0.41771443490621879</c:v>
                </c:pt>
                <c:pt idx="98">
                  <c:v>0.3798203750459796</c:v>
                </c:pt>
                <c:pt idx="99">
                  <c:v>0.33762067351298874</c:v>
                </c:pt>
                <c:pt idx="100">
                  <c:v>0.29212743075733993</c:v>
                </c:pt>
                <c:pt idx="101">
                  <c:v>0.24440360432397168</c:v>
                </c:pt>
                <c:pt idx="102">
                  <c:v>0.19554235400571957</c:v>
                </c:pt>
                <c:pt idx="103">
                  <c:v>0.14664585662697432</c:v>
                </c:pt>
                <c:pt idx="104">
                  <c:v>9.8804000658051644E-2</c:v>
                </c:pt>
                <c:pt idx="105">
                  <c:v>5.307337294603573E-2</c:v>
                </c:pt>
                <c:pt idx="106">
                  <c:v>1.0456943923832396E-2</c:v>
                </c:pt>
                <c:pt idx="107">
                  <c:v>-2.8115156158264515E-2</c:v>
                </c:pt>
                <c:pt idx="108">
                  <c:v>-6.1803398874989257E-2</c:v>
                </c:pt>
                <c:pt idx="109">
                  <c:v>-8.9874814684907017E-2</c:v>
                </c:pt>
                <c:pt idx="110">
                  <c:v>-0.11171683824055884</c:v>
                </c:pt>
                <c:pt idx="111">
                  <c:v>-0.12684877603650338</c:v>
                </c:pt>
                <c:pt idx="112">
                  <c:v>-0.13493067688881383</c:v>
                </c:pt>
                <c:pt idx="113">
                  <c:v>-0.13576943639816569</c:v>
                </c:pt>
                <c:pt idx="114">
                  <c:v>-0.12932202047243402</c:v>
                </c:pt>
                <c:pt idx="115">
                  <c:v>-0.11569574912369995</c:v>
                </c:pt>
                <c:pt idx="116">
                  <c:v>-9.5145639015913164E-2</c:v>
                </c:pt>
                <c:pt idx="117">
                  <c:v>-6.8068860508474549E-2</c:v>
                </c:pt>
                <c:pt idx="118">
                  <c:v>-3.4996421103046627E-2</c:v>
                </c:pt>
                <c:pt idx="119">
                  <c:v>3.4177588370752909E-3</c:v>
                </c:pt>
                <c:pt idx="120">
                  <c:v>4.6410161513774861E-2</c:v>
                </c:pt>
                <c:pt idx="121">
                  <c:v>9.3123115210774599E-2</c:v>
                </c:pt>
                <c:pt idx="122">
                  <c:v>0.14262206150966072</c:v>
                </c:pt>
                <c:pt idx="123">
                  <c:v>0.19391430642568189</c:v>
                </c:pt>
                <c:pt idx="124">
                  <c:v>0.24596888692763325</c:v>
                </c:pt>
                <c:pt idx="125">
                  <c:v>0.29773716274226636</c:v>
                </c:pt>
                <c:pt idx="126">
                  <c:v>0.34817372939061664</c:v>
                </c:pt>
                <c:pt idx="127">
                  <c:v>0.39625724233231951</c:v>
                </c:pt>
                <c:pt idx="128">
                  <c:v>0.44101074402139639</c:v>
                </c:pt>
                <c:pt idx="129">
                  <c:v>0.48152109556454681</c:v>
                </c:pt>
                <c:pt idx="130">
                  <c:v>0.51695713232710783</c:v>
                </c:pt>
                <c:pt idx="131">
                  <c:v>0.54658618790765012</c:v>
                </c:pt>
                <c:pt idx="132">
                  <c:v>0.5697886629102793</c:v>
                </c:pt>
                <c:pt idx="133">
                  <c:v>0.58607035325975654</c:v>
                </c:pt>
                <c:pt idx="134">
                  <c:v>0.5950722966813613</c:v>
                </c:pt>
                <c:pt idx="135">
                  <c:v>0.59657794454952429</c:v>
                </c:pt>
                <c:pt idx="136">
                  <c:v>0.59051751864954649</c:v>
                </c:pt>
                <c:pt idx="137">
                  <c:v>0.5769694674749869</c:v>
                </c:pt>
                <c:pt idx="138">
                  <c:v>0.55615899342590691</c:v>
                </c:pt>
                <c:pt idx="139">
                  <c:v>0.52845367957419753</c:v>
                </c:pt>
                <c:pt idx="140">
                  <c:v>0.49435630140477327</c:v>
                </c:pt>
                <c:pt idx="141">
                  <c:v>0.45449496401953876</c:v>
                </c:pt>
                <c:pt idx="142">
                  <c:v>0.40961075763117366</c:v>
                </c:pt>
                <c:pt idx="143">
                  <c:v>0.36054317275563419</c:v>
                </c:pt>
                <c:pt idx="144">
                  <c:v>0.30821356038876535</c:v>
                </c:pt>
                <c:pt idx="145">
                  <c:v>0.25360696076813161</c:v>
                </c:pt>
                <c:pt idx="146">
                  <c:v>0.19775265632886704</c:v>
                </c:pt>
                <c:pt idx="147">
                  <c:v>0.14170382953766078</c:v>
                </c:pt>
                <c:pt idx="148">
                  <c:v>8.6516723942592522E-2</c:v>
                </c:pt>
                <c:pt idx="149">
                  <c:v>3.3229716663535913E-2</c:v>
                </c:pt>
                <c:pt idx="150">
                  <c:v>-1.7157287525380815E-2</c:v>
                </c:pt>
                <c:pt idx="151">
                  <c:v>-6.3702736441814345E-2</c:v>
                </c:pt>
                <c:pt idx="152">
                  <c:v>-0.1055421949440265</c:v>
                </c:pt>
                <c:pt idx="153">
                  <c:v>-0.14190562502148024</c:v>
                </c:pt>
                <c:pt idx="154">
                  <c:v>-0.17213284172308585</c:v>
                </c:pt>
                <c:pt idx="155">
                  <c:v>-0.19568684050901966</c:v>
                </c:pt>
                <c:pt idx="156">
                  <c:v>-0.21216473294705313</c:v>
                </c:pt>
                <c:pt idx="157">
                  <c:v>-0.22130607415041639</c:v>
                </c:pt>
                <c:pt idx="158">
                  <c:v>-0.22299841606714965</c:v>
                </c:pt>
                <c:pt idx="159">
                  <c:v>-0.21727997469395571</c:v>
                </c:pt>
                <c:pt idx="160">
                  <c:v>-0.20433935545070986</c:v>
                </c:pt>
                <c:pt idx="161">
                  <c:v>-0.18451233822192886</c:v>
                </c:pt>
                <c:pt idx="162">
                  <c:v>-0.15827578083398147</c:v>
                </c:pt>
                <c:pt idx="163">
                  <c:v>-0.12623875587703748</c:v>
                </c:pt>
                <c:pt idx="164">
                  <c:v>-8.9131089705677305E-2</c:v>
                </c:pt>
                <c:pt idx="165">
                  <c:v>-4.778952311198021E-2</c:v>
                </c:pt>
                <c:pt idx="166">
                  <c:v>-3.141759573151777E-3</c:v>
                </c:pt>
                <c:pt idx="167">
                  <c:v>4.3811291771399918E-2</c:v>
                </c:pt>
                <c:pt idx="168">
                  <c:v>9.201473596471052E-2</c:v>
                </c:pt>
                <c:pt idx="169">
                  <c:v>0.1403800038025961</c:v>
                </c:pt>
                <c:pt idx="170">
                  <c:v>0.18780586259150497</c:v>
                </c:pt>
                <c:pt idx="171">
                  <c:v>0.23319971973694759</c:v>
                </c:pt>
                <c:pt idx="172">
                  <c:v>0.27549880688014317</c:v>
                </c:pt>
                <c:pt idx="173">
                  <c:v>0.31369083438484263</c:v>
                </c:pt>
                <c:pt idx="174">
                  <c:v>0.34683371603105473</c:v>
                </c:pt>
                <c:pt idx="175">
                  <c:v>0.37407398160306249</c:v>
                </c:pt>
                <c:pt idx="176">
                  <c:v>0.39466352031996654</c:v>
                </c:pt>
                <c:pt idx="177">
                  <c:v>0.4079743302577663</c:v>
                </c:pt>
                <c:pt idx="178">
                  <c:v>0.41351098742736236</c:v>
                </c:pt>
                <c:pt idx="179">
                  <c:v>0.41092059225457944</c:v>
                </c:pt>
                <c:pt idx="180">
                  <c:v>0.40000000000000036</c:v>
                </c:pt>
                <c:pt idx="181">
                  <c:v>0.38070019420986367</c:v>
                </c:pt>
                <c:pt idx="182">
                  <c:v>0.35312771758322359</c:v>
                </c:pt>
                <c:pt idx="183">
                  <c:v>0.31754313160031367</c:v>
                </c:pt>
                <c:pt idx="184">
                  <c:v>0.27435653377561958</c:v>
                </c:pt>
                <c:pt idx="185">
                  <c:v>0.22412021835850948</c:v>
                </c:pt>
                <c:pt idx="186">
                  <c:v>0.16751862159744546</c:v>
                </c:pt>
                <c:pt idx="187">
                  <c:v>0.1053557452360338</c:v>
                </c:pt>
                <c:pt idx="188">
                  <c:v>3.8540300699325014E-2</c:v>
                </c:pt>
                <c:pt idx="189">
                  <c:v>-3.193113949152504E-2</c:v>
                </c:pt>
                <c:pt idx="190">
                  <c:v>-0.10499265802502908</c:v>
                </c:pt>
                <c:pt idx="191">
                  <c:v>-0.17952881957642328</c:v>
                </c:pt>
                <c:pt idx="192">
                  <c:v>-0.25439542554906425</c:v>
                </c:pt>
                <c:pt idx="193">
                  <c:v>-0.32844079644602386</c:v>
                </c:pt>
                <c:pt idx="194">
                  <c:v>-0.40052717148687467</c:v>
                </c:pt>
                <c:pt idx="195">
                  <c:v>-0.4695518130045131</c:v>
                </c:pt>
                <c:pt idx="196">
                  <c:v>-0.53446740908681067</c:v>
                </c:pt>
                <c:pt idx="197">
                  <c:v>-0.59430138175156766</c:v>
                </c:pt>
                <c:pt idx="198">
                  <c:v>-0.64817372939061768</c:v>
                </c:pt>
                <c:pt idx="199">
                  <c:v>-0.69531306087161071</c:v>
                </c:pt>
                <c:pt idx="200">
                  <c:v>-0.73507051398586032</c:v>
                </c:pt>
                <c:pt idx="201">
                  <c:v>-0.76693129218951595</c:v>
                </c:pt>
                <c:pt idx="202">
                  <c:v>-0.79052360000012767</c:v>
                </c:pt>
                <c:pt idx="203">
                  <c:v>-0.80562480807717296</c:v>
                </c:pt>
                <c:pt idx="204">
                  <c:v>-0.81216473294705294</c:v>
                </c:pt>
                <c:pt idx="205">
                  <c:v>-0.81022597248049255</c:v>
                </c:pt>
                <c:pt idx="206">
                  <c:v>-0.80004129550020298</c:v>
                </c:pt>
                <c:pt idx="207">
                  <c:v>-0.78198814117449345</c:v>
                </c:pt>
                <c:pt idx="208">
                  <c:v>-0.75658034002352603</c:v>
                </c:pt>
                <c:pt idx="209">
                  <c:v>-0.72445722233605236</c:v>
                </c:pt>
                <c:pt idx="210">
                  <c:v>-0.6863703305156269</c:v>
                </c:pt>
                <c:pt idx="211">
                  <c:v>-0.64316799835980498</c:v>
                </c:pt>
                <c:pt idx="212">
                  <c:v>-0.59577810161936284</c:v>
                </c:pt>
                <c:pt idx="213">
                  <c:v>-0.54518931958334771</c:v>
                </c:pt>
                <c:pt idx="214">
                  <c:v>-0.49243127620139054</c:v>
                </c:pt>
                <c:pt idx="215">
                  <c:v>-0.43855395082831322</c:v>
                </c:pt>
                <c:pt idx="216">
                  <c:v>-0.38460676263878624</c:v>
                </c:pt>
                <c:pt idx="217">
                  <c:v>-0.33161773884080947</c:v>
                </c:pt>
                <c:pt idx="218">
                  <c:v>-0.2805731748990849</c:v>
                </c:pt>
                <c:pt idx="219">
                  <c:v>-0.2323981851014707</c:v>
                </c:pt>
                <c:pt idx="220">
                  <c:v>-0.18793852415718212</c:v>
                </c:pt>
                <c:pt idx="221">
                  <c:v>-0.14794403544914281</c:v>
                </c:pt>
                <c:pt idx="222">
                  <c:v>-0.11305404956433962</c:v>
                </c:pt>
                <c:pt idx="223">
                  <c:v>-8.3785018419250873E-2</c:v>
                </c:pt>
                <c:pt idx="224">
                  <c:v>-6.0520626429952318E-2</c:v>
                </c:pt>
                <c:pt idx="225">
                  <c:v>-4.3504571603488446E-2</c:v>
                </c:pt>
                <c:pt idx="226">
                  <c:v>-3.2836157095755492E-2</c:v>
                </c:pt>
                <c:pt idx="227">
                  <c:v>-2.846877871171577E-2</c:v>
                </c:pt>
                <c:pt idx="228">
                  <c:v>-3.0211337089720375E-2</c:v>
                </c:pt>
                <c:pt idx="229">
                  <c:v>-3.77325460191065E-2</c:v>
                </c:pt>
                <c:pt idx="230">
                  <c:v>-5.0568051605869746E-2</c:v>
                </c:pt>
                <c:pt idx="231">
                  <c:v>-6.8130221931014034E-2</c:v>
                </c:pt>
                <c:pt idx="232">
                  <c:v>-8.9720414513754732E-2</c:v>
                </c:pt>
                <c:pt idx="233">
                  <c:v>-0.11454348031736393</c:v>
                </c:pt>
                <c:pt idx="234">
                  <c:v>-0.14172421916601846</c:v>
                </c:pt>
                <c:pt idx="235">
                  <c:v>-0.17032546313226338</c:v>
                </c:pt>
                <c:pt idx="236">
                  <c:v>-0.19936743245350058</c:v>
                </c:pt>
                <c:pt idx="237">
                  <c:v>-0.2278479834668545</c:v>
                </c:pt>
                <c:pt idx="238">
                  <c:v>-0.25476335040406201</c:v>
                </c:pt>
                <c:pt idx="239">
                  <c:v>-0.27912897300664852</c:v>
                </c:pt>
                <c:pt idx="240">
                  <c:v>-0.29999999999999921</c:v>
                </c:pt>
                <c:pt idx="241">
                  <c:v>-0.3164910645419447</c:v>
                </c:pt>
                <c:pt idx="242">
                  <c:v>-0.32779494171957979</c:v>
                </c:pt>
                <c:pt idx="243">
                  <c:v>-0.33319971973694756</c:v>
                </c:pt>
                <c:pt idx="244">
                  <c:v>-0.33210414519673215</c:v>
                </c:pt>
                <c:pt idx="245">
                  <c:v>-0.32403083827250867</c:v>
                </c:pt>
                <c:pt idx="246">
                  <c:v>-0.3086371149060449</c:v>
                </c:pt>
                <c:pt idx="247">
                  <c:v>-0.28572319964272069</c:v>
                </c:pt>
                <c:pt idx="248">
                  <c:v>-0.25523766343316262</c:v>
                </c:pt>
                <c:pt idx="249">
                  <c:v>-0.21727997469395635</c:v>
                </c:pt>
                <c:pt idx="250">
                  <c:v>-0.17210010808469908</c:v>
                </c:pt>
                <c:pt idx="251">
                  <c:v>-0.12009521272962434</c:v>
                </c:pt>
                <c:pt idx="252">
                  <c:v>-6.1803398874990284E-2</c:v>
                </c:pt>
                <c:pt idx="253">
                  <c:v>2.1052418864503375E-3</c:v>
                </c:pt>
                <c:pt idx="254">
                  <c:v>7.0840213767971838E-2</c:v>
                </c:pt>
                <c:pt idx="255">
                  <c:v>0.14350457160348859</c:v>
                </c:pt>
                <c:pt idx="256">
                  <c:v>0.21911098720239966</c:v>
                </c:pt>
                <c:pt idx="257">
                  <c:v>0.29659961987152705</c:v>
                </c:pt>
                <c:pt idx="258">
                  <c:v>0.37485744843932761</c:v>
                </c:pt>
                <c:pt idx="259">
                  <c:v>0.45273869347277762</c:v>
                </c:pt>
                <c:pt idx="260">
                  <c:v>0.5290859369381592</c:v>
                </c:pt>
                <c:pt idx="261">
                  <c:v>0.60275153274146176</c:v>
                </c:pt>
                <c:pt idx="262">
                  <c:v>0.67261889566251432</c:v>
                </c:pt>
                <c:pt idx="263">
                  <c:v>0.73762325828523889</c:v>
                </c:pt>
                <c:pt idx="264">
                  <c:v>0.79677149558583937</c:v>
                </c:pt>
                <c:pt idx="265">
                  <c:v>0.84916063467606118</c:v>
                </c:pt>
                <c:pt idx="266">
                  <c:v>0.8939946924648936</c:v>
                </c:pt>
                <c:pt idx="267">
                  <c:v>0.93059951620831538</c:v>
                </c:pt>
                <c:pt idx="268">
                  <c:v>0.95843534043800416</c:v>
                </c:pt>
                <c:pt idx="269">
                  <c:v>0.97710681784788389</c:v>
                </c:pt>
                <c:pt idx="270">
                  <c:v>0.98637033051562739</c:v>
                </c:pt>
                <c:pt idx="271">
                  <c:v>0.98613844039656651</c:v>
                </c:pt>
                <c:pt idx="272">
                  <c:v>0.97648139332852457</c:v>
                </c:pt>
                <c:pt idx="273">
                  <c:v>0.95762564775332548</c:v>
                </c:pt>
                <c:pt idx="274">
                  <c:v>0.92994945688693265</c:v>
                </c:pt>
                <c:pt idx="275">
                  <c:v>0.8939755900375167</c:v>
                </c:pt>
                <c:pt idx="276">
                  <c:v>0.85036133407206482</c:v>
                </c:pt>
                <c:pt idx="277">
                  <c:v>0.79988596859282657</c:v>
                </c:pt>
                <c:pt idx="278">
                  <c:v>0.74343595718361444</c:v>
                </c:pt>
                <c:pt idx="279">
                  <c:v>0.68198814117449347</c:v>
                </c:pt>
                <c:pt idx="280">
                  <c:v>0.61659126089545235</c:v>
                </c:pt>
                <c:pt idx="281">
                  <c:v>0.54834616159670624</c:v>
                </c:pt>
                <c:pt idx="282">
                  <c:v>0.47838506648034063</c:v>
                </c:pt>
                <c:pt idx="283">
                  <c:v>0.40785031712455594</c:v>
                </c:pt>
                <c:pt idx="284">
                  <c:v>0.33787299164214912</c:v>
                </c:pt>
                <c:pt idx="285">
                  <c:v>0.26955181300451336</c:v>
                </c:pt>
                <c:pt idx="286">
                  <c:v>0.20393275404221139</c:v>
                </c:pt>
                <c:pt idx="287">
                  <c:v>0.14198973181901064</c:v>
                </c:pt>
                <c:pt idx="288">
                  <c:v>8.4606762638786748E-2</c:v>
                </c:pt>
                <c:pt idx="289">
                  <c:v>3.2561920301518443E-2</c:v>
                </c:pt>
                <c:pt idx="290">
                  <c:v>-1.3486595065379192E-2</c:v>
                </c:pt>
                <c:pt idx="291">
                  <c:v>-5.3012011523496272E-2</c:v>
                </c:pt>
                <c:pt idx="292">
                  <c:v>-8.5627943515838356E-2</c:v>
                </c:pt>
                <c:pt idx="293">
                  <c:v>-0.11109458472038003</c:v>
                </c:pt>
                <c:pt idx="294">
                  <c:v>-0.12932202047243357</c:v>
                </c:pt>
                <c:pt idx="295">
                  <c:v>-0.14037060080148511</c:v>
                </c:pt>
                <c:pt idx="296">
                  <c:v>-0.14444837238888869</c:v>
                </c:pt>
                <c:pt idx="297">
                  <c:v>-0.14190562502148019</c:v>
                </c:pt>
                <c:pt idx="298">
                  <c:v>-0.13322666427822516</c:v>
                </c:pt>
                <c:pt idx="299">
                  <c:v>-0.11901897614935011</c:v>
                </c:pt>
                <c:pt idx="300">
                  <c:v>-9.9999999999999228E-2</c:v>
                </c:pt>
                <c:pt idx="301">
                  <c:v>-7.6981772766500534E-2</c:v>
                </c:pt>
                <c:pt idx="302">
                  <c:v>-5.0853748608719662E-2</c:v>
                </c:pt>
                <c:pt idx="303">
                  <c:v>-2.256413363279805E-2</c:v>
                </c:pt>
                <c:pt idx="304">
                  <c:v>6.8998959435358498E-3</c:v>
                </c:pt>
                <c:pt idx="305">
                  <c:v>3.6532702244686174E-2</c:v>
                </c:pt>
                <c:pt idx="306">
                  <c:v>6.5331016915998047E-2</c:v>
                </c:pt>
                <c:pt idx="307">
                  <c:v>9.2314685059585705E-2</c:v>
                </c:pt>
                <c:pt idx="308">
                  <c:v>0.11654691388328627</c:v>
                </c:pt>
                <c:pt idx="309">
                  <c:v>0.1371536279030437</c:v>
                </c:pt>
                <c:pt idx="310">
                  <c:v>0.15334155018947282</c:v>
                </c:pt>
                <c:pt idx="311">
                  <c:v>0.1644146542210411</c:v>
                </c:pt>
                <c:pt idx="312">
                  <c:v>0.16978866291027961</c:v>
                </c:pt>
                <c:pt idx="313">
                  <c:v>0.16900330968087848</c:v>
                </c:pt>
                <c:pt idx="314">
                  <c:v>0.16173212034559992</c:v>
                </c:pt>
                <c:pt idx="315">
                  <c:v>0.14778952311197929</c:v>
                </c:pt>
                <c:pt idx="316">
                  <c:v>0.12713514637789164</c:v>
                </c:pt>
                <c:pt idx="317">
                  <c:v>9.9875219051772768E-2</c:v>
                </c:pt>
                <c:pt idx="318">
                  <c:v>6.626104486927048E-2</c:v>
                </c:pt>
                <c:pt idx="319">
                  <c:v>2.6684579473197551E-2</c:v>
                </c:pt>
                <c:pt idx="320">
                  <c:v>-1.8328804239857027E-2</c:v>
                </c:pt>
                <c:pt idx="321">
                  <c:v>-6.8130221931011703E-2</c:v>
                </c:pt>
                <c:pt idx="322">
                  <c:v>-0.12195966187976445</c:v>
                </c:pt>
                <c:pt idx="323">
                  <c:v>-0.17896060580966833</c:v>
                </c:pt>
                <c:pt idx="324">
                  <c:v>-0.23819660112501018</c:v>
                </c:pt>
                <c:pt idx="325">
                  <c:v>-0.2986694608957518</c:v>
                </c:pt>
                <c:pt idx="326">
                  <c:v>-0.35933873592714627</c:v>
                </c:pt>
                <c:pt idx="327">
                  <c:v>-0.41914207818232141</c:v>
                </c:pt>
                <c:pt idx="328">
                  <c:v>-0.47701609717961158</c:v>
                </c:pt>
                <c:pt idx="329">
                  <c:v>-0.53191730110677793</c:v>
                </c:pt>
                <c:pt idx="330">
                  <c:v>-0.58284271247461805</c:v>
                </c:pt>
                <c:pt idx="331">
                  <c:v>-0.62884975421212852</c:v>
                </c:pt>
                <c:pt idx="332">
                  <c:v>-0.66907501606623365</c:v>
                </c:pt>
                <c:pt idx="333">
                  <c:v>-0.70275153274146218</c:v>
                </c:pt>
                <c:pt idx="334">
                  <c:v>-0.72922423397910141</c:v>
                </c:pt>
                <c:pt idx="335">
                  <c:v>-0.74796326217290376</c:v>
                </c:pt>
                <c:pt idx="336">
                  <c:v>-0.75857489446082838</c:v>
                </c:pt>
                <c:pt idx="337">
                  <c:v>-0.76080985271571899</c:v>
                </c:pt>
                <c:pt idx="338">
                  <c:v>-0.75456883557808951</c:v>
                </c:pt>
                <c:pt idx="339">
                  <c:v>-0.73990516064450684</c:v>
                </c:pt>
                <c:pt idx="340">
                  <c:v>-0.71702446109534035</c:v>
                </c:pt>
                <c:pt idx="341">
                  <c:v>-0.68628143832293032</c:v>
                </c:pt>
                <c:pt idx="342">
                  <c:v>-0.64817372939061746</c:v>
                </c:pt>
                <c:pt idx="343">
                  <c:v>-0.60333300430025005</c:v>
                </c:pt>
                <c:pt idx="344">
                  <c:v>-0.55251346197733298</c:v>
                </c:pt>
                <c:pt idx="345">
                  <c:v>-0.49657794454952403</c:v>
                </c:pt>
                <c:pt idx="346">
                  <c:v>-0.43648193590891415</c:v>
                </c:pt>
                <c:pt idx="347">
                  <c:v>-0.37325575180747983</c:v>
                </c:pt>
                <c:pt idx="348">
                  <c:v>-0.30798526403529175</c:v>
                </c:pt>
                <c:pt idx="349">
                  <c:v>-0.24179152988401195</c:v>
                </c:pt>
                <c:pt idx="350">
                  <c:v>-0.17580971954613395</c:v>
                </c:pt>
                <c:pt idx="351">
                  <c:v>-0.11116774792455653</c:v>
                </c:pt>
                <c:pt idx="352">
                  <c:v>-4.8965023257968532E-2</c:v>
                </c:pt>
                <c:pt idx="353">
                  <c:v>9.7482771121089051E-3</c:v>
                </c:pt>
                <c:pt idx="354">
                  <c:v>6.3991003556436221E-2</c:v>
                </c:pt>
                <c:pt idx="355">
                  <c:v>0.11286952110548182</c:v>
                </c:pt>
                <c:pt idx="356">
                  <c:v>0.1555945293358717</c:v>
                </c:pt>
                <c:pt idx="357">
                  <c:v>0.1914958901992862</c:v>
                </c:pt>
                <c:pt idx="358">
                  <c:v>0.22003517730898192</c:v>
                </c:pt>
                <c:pt idx="359">
                  <c:v>0.24081570427730375</c:v>
                </c:pt>
                <c:pt idx="360">
                  <c:v>0.25358983848622435</c:v>
                </c:pt>
                <c:pt idx="361">
                  <c:v>0.25826345922343852</c:v>
                </c:pt>
                <c:pt idx="362">
                  <c:v>0.25489747440804567</c:v>
                </c:pt>
                <c:pt idx="363">
                  <c:v>0.24370636708730725</c:v>
                </c:pt>
                <c:pt idx="364">
                  <c:v>0.225053800402643</c:v>
                </c:pt>
                <c:pt idx="365">
                  <c:v>0.19944536668072138</c:v>
                </c:pt>
                <c:pt idx="366">
                  <c:v>0.16751862159744496</c:v>
                </c:pt>
                <c:pt idx="367">
                  <c:v>0.13003059691381935</c:v>
                </c:pt>
                <c:pt idx="368">
                  <c:v>8.7843034072302983E-2</c:v>
                </c:pt>
                <c:pt idx="369">
                  <c:v>4.1905625021481402E-2</c:v>
                </c:pt>
                <c:pt idx="370">
                  <c:v>-6.7624148498490189E-3</c:v>
                </c:pt>
                <c:pt idx="371">
                  <c:v>-5.7092084590000119E-2</c:v>
                </c:pt>
                <c:pt idx="372">
                  <c:v>-0.10798526403528716</c:v>
                </c:pt>
                <c:pt idx="373">
                  <c:v>-0.15833590846874818</c:v>
                </c:pt>
                <c:pt idx="374">
                  <c:v>-0.20705136136849725</c:v>
                </c:pt>
                <c:pt idx="375">
                  <c:v>-0.25307337294603444</c:v>
                </c:pt>
                <c:pt idx="376">
                  <c:v>-0.29539841810271661</c:v>
                </c:pt>
                <c:pt idx="377">
                  <c:v>-0.33309692125398827</c:v>
                </c:pt>
                <c:pt idx="378">
                  <c:v>-0.36533101691599729</c:v>
                </c:pt>
                <c:pt idx="379">
                  <c:v>-0.39137050359887793</c:v>
                </c:pt>
                <c:pt idx="380">
                  <c:v>-0.41060668384775079</c:v>
                </c:pt>
                <c:pt idx="381">
                  <c:v>-0.42256382452801083</c:v>
                </c:pt>
                <c:pt idx="382">
                  <c:v>-0.42690801786249294</c:v>
                </c:pt>
                <c:pt idx="383">
                  <c:v>-0.42345327439056279</c:v>
                </c:pt>
                <c:pt idx="384">
                  <c:v>-0.41216473294705247</c:v>
                </c:pt>
                <c:pt idx="385">
                  <c:v>-0.39315892890161486</c:v>
                </c:pt>
                <c:pt idx="386">
                  <c:v>-0.36670111916444142</c:v>
                </c:pt>
                <c:pt idx="387">
                  <c:v>-0.33319971973694784</c:v>
                </c:pt>
                <c:pt idx="388">
                  <c:v>-0.29319796775187251</c:v>
                </c:pt>
                <c:pt idx="389">
                  <c:v>-0.24736297391283726</c:v>
                </c:pt>
                <c:pt idx="390">
                  <c:v>-0.19647238195899391</c:v>
                </c:pt>
                <c:pt idx="391">
                  <c:v>-0.14139889825880608</c:v>
                </c:pt>
                <c:pt idx="392">
                  <c:v>-8.3092995974733241E-2</c:v>
                </c:pt>
                <c:pt idx="393">
                  <c:v>-2.2564133632798661E-2</c:v>
                </c:pt>
                <c:pt idx="394">
                  <c:v>3.9139143309547514E-2</c:v>
                </c:pt>
                <c:pt idx="395">
                  <c:v>0.10094982773699041</c:v>
                </c:pt>
                <c:pt idx="396">
                  <c:v>0.16180339887499123</c:v>
                </c:pt>
                <c:pt idx="397">
                  <c:v>0.22065868282307402</c:v>
                </c:pt>
                <c:pt idx="398">
                  <c:v>0.27651821735693183</c:v>
                </c:pt>
                <c:pt idx="399">
                  <c:v>0.32844772261850885</c:v>
                </c:pt>
                <c:pt idx="400">
                  <c:v>0.37559429696502511</c:v>
                </c:pt>
                <c:pt idx="401">
                  <c:v>0.41720298232117004</c:v>
                </c:pt>
                <c:pt idx="402">
                  <c:v>0.45263137538489817</c:v>
                </c:pt>
                <c:pt idx="403">
                  <c:v>0.48136199935106183</c:v>
                </c:pt>
                <c:pt idx="404">
                  <c:v>0.50301219469225456</c:v>
                </c:pt>
                <c:pt idx="405">
                  <c:v>0.5173413361164938</c:v>
                </c:pt>
                <c:pt idx="406">
                  <c:v>0.52425523516025985</c:v>
                </c:pt>
                <c:pt idx="407">
                  <c:v>0.52380764295216786</c:v>
                </c:pt>
                <c:pt idx="408">
                  <c:v>0.51619882442405574</c:v>
                </c:pt>
                <c:pt idx="409">
                  <c:v>0.50177123254619538</c:v>
                </c:pt>
                <c:pt idx="410">
                  <c:v>0.48100236790506989</c:v>
                </c:pt>
                <c:pt idx="411">
                  <c:v>0.45449496401953721</c:v>
                </c:pt>
                <c:pt idx="412">
                  <c:v>0.42296469113087848</c:v>
                </c:pt>
                <c:pt idx="413">
                  <c:v>0.38722561978363657</c:v>
                </c:pt>
                <c:pt idx="414">
                  <c:v>0.34817372939061964</c:v>
                </c:pt>
                <c:pt idx="415">
                  <c:v>0.30676878529095092</c:v>
                </c:pt>
                <c:pt idx="416">
                  <c:v>0.26401493981815283</c:v>
                </c:pt>
                <c:pt idx="417">
                  <c:v>0.22094043797069104</c:v>
                </c:pt>
                <c:pt idx="418">
                  <c:v>0.17857682593169999</c:v>
                </c:pt>
                <c:pt idx="419">
                  <c:v>0.13793807057222984</c:v>
                </c:pt>
                <c:pt idx="420">
                  <c:v>9.9999999999999367E-2</c:v>
                </c:pt>
                <c:pt idx="421">
                  <c:v>6.5680469144665743E-2</c:v>
                </c:pt>
                <c:pt idx="422">
                  <c:v>3.5820640418055438E-2</c:v>
                </c:pt>
                <c:pt idx="423">
                  <c:v>1.1167747924555993E-2</c:v>
                </c:pt>
                <c:pt idx="424">
                  <c:v>-7.6403150586206725E-3</c:v>
                </c:pt>
                <c:pt idx="425">
                  <c:v>-2.0088280999775665E-2</c:v>
                </c:pt>
                <c:pt idx="426">
                  <c:v>-2.5794402431425389E-2</c:v>
                </c:pt>
                <c:pt idx="427">
                  <c:v>-2.4518739145138746E-2</c:v>
                </c:pt>
                <c:pt idx="428">
                  <c:v>-1.616867244906639E-2</c:v>
                </c:pt>
                <c:pt idx="429">
                  <c:v>-8.0153463547616433E-4</c:v>
                </c:pt>
                <c:pt idx="430">
                  <c:v>2.137570203368111E-2</c:v>
                </c:pt>
                <c:pt idx="431">
                  <c:v>5.000967524765132E-2</c:v>
                </c:pt>
                <c:pt idx="432">
                  <c:v>8.4606762638784805E-2</c:v>
                </c:pt>
                <c:pt idx="433">
                  <c:v>0.1245419768728771</c:v>
                </c:pt>
                <c:pt idx="434">
                  <c:v>0.16907045694314657</c:v>
                </c:pt>
                <c:pt idx="435">
                  <c:v>0.21734133611649423</c:v>
                </c:pt>
                <c:pt idx="436">
                  <c:v>0.26841372057537222</c:v>
                </c:pt>
                <c:pt idx="437">
                  <c:v>0.32127447154931343</c:v>
                </c:pt>
                <c:pt idx="438">
                  <c:v>0.37485744843933039</c:v>
                </c:pt>
                <c:pt idx="439">
                  <c:v>0.42806384179499202</c:v>
                </c:pt>
                <c:pt idx="440">
                  <c:v>0.47978320356518367</c:v>
                </c:pt>
                <c:pt idx="441">
                  <c:v>0.52891476822845651</c:v>
                </c:pt>
                <c:pt idx="442">
                  <c:v>0.57438865248733595</c:v>
                </c:pt>
                <c:pt idx="443">
                  <c:v>0.61518652329881185</c:v>
                </c:pt>
                <c:pt idx="444">
                  <c:v>0.65036133407206287</c:v>
                </c:pt>
                <c:pt idx="445">
                  <c:v>0.67905574669878377</c:v>
                </c:pt>
                <c:pt idx="446">
                  <c:v>0.70051888234651338</c:v>
                </c:pt>
                <c:pt idx="447">
                  <c:v>0.714121076149837</c:v>
                </c:pt>
                <c:pt idx="448">
                  <c:v>0.71936634945391009</c:v>
                </c:pt>
                <c:pt idx="449">
                  <c:v>0.71590235735030205</c:v>
                </c:pt>
                <c:pt idx="450">
                  <c:v>0.70352761804100861</c:v>
                </c:pt>
                <c:pt idx="451">
                  <c:v>0.6821958831238345</c:v>
                </c:pt>
                <c:pt idx="452">
                  <c:v>0.65201756319041537</c:v>
                </c:pt>
                <c:pt idx="453">
                  <c:v>0.61325818009182353</c:v>
                </c:pt>
                <c:pt idx="454">
                  <c:v>0.56633387474929986</c:v>
                </c:pt>
                <c:pt idx="455">
                  <c:v>0.51180405635090898</c:v>
                </c:pt>
                <c:pt idx="456">
                  <c:v>0.45036133407206475</c:v>
                </c:pt>
                <c:pt idx="457">
                  <c:v>0.38281892501394948</c:v>
                </c:pt>
                <c:pt idx="458">
                  <c:v>0.31009578084785655</c:v>
                </c:pt>
                <c:pt idx="459">
                  <c:v>0.23319971973695278</c:v>
                </c:pt>
                <c:pt idx="460">
                  <c:v>0.15320888862379717</c:v>
                </c:pt>
                <c:pt idx="461">
                  <c:v>7.1251913173488862E-2</c:v>
                </c:pt>
                <c:pt idx="462">
                  <c:v>-1.1512882076300912E-2</c:v>
                </c:pt>
                <c:pt idx="463">
                  <c:v>-9.3918782976443099E-2</c:v>
                </c:pt>
                <c:pt idx="464">
                  <c:v>-0.17481211400248359</c:v>
                </c:pt>
                <c:pt idx="465">
                  <c:v>-0.25307337294603371</c:v>
                </c:pt>
                <c:pt idx="466">
                  <c:v>-0.32763766546872741</c:v>
                </c:pt>
                <c:pt idx="467">
                  <c:v>-0.39751404674628787</c:v>
                </c:pt>
                <c:pt idx="468">
                  <c:v>-0.46180339887498878</c:v>
                </c:pt>
                <c:pt idx="469">
                  <c:v>-0.51971450136236341</c:v>
                </c:pt>
                <c:pt idx="470">
                  <c:v>-0.57057798732139386</c:v>
                </c:pt>
                <c:pt idx="471">
                  <c:v>-0.61385791924348021</c:v>
                </c:pt>
                <c:pt idx="472">
                  <c:v>-0.64916076463804417</c:v>
                </c:pt>
                <c:pt idx="473">
                  <c:v>-0.67624160249069365</c:v>
                </c:pt>
                <c:pt idx="474">
                  <c:v>-0.69500744542167159</c:v>
                </c:pt>
                <c:pt idx="475">
                  <c:v>-0.70551761857179862</c:v>
                </c:pt>
                <c:pt idx="476">
                  <c:v>-0.70798119351109567</c:v>
                </c:pt>
                <c:pt idx="477">
                  <c:v>-0.70275153274146174</c:v>
                </c:pt>
                <c:pt idx="478">
                  <c:v>-0.69031805653423994</c:v>
                </c:pt>
                <c:pt idx="479">
                  <c:v>-0.67129539781323211</c:v>
                </c:pt>
                <c:pt idx="480">
                  <c:v>-0.64641016151377739</c:v>
                </c:pt>
                <c:pt idx="481">
                  <c:v>-0.61648555133180316</c:v>
                </c:pt>
                <c:pt idx="482">
                  <c:v>-0.58242416811965791</c:v>
                </c:pt>
                <c:pt idx="483">
                  <c:v>-0.54518931958334949</c:v>
                </c:pt>
                <c:pt idx="484">
                  <c:v>-0.50578520970109297</c:v>
                </c:pt>
                <c:pt idx="485">
                  <c:v>-0.46523639785631682</c:v>
                </c:pt>
                <c:pt idx="486">
                  <c:v>-0.42456693164063847</c:v>
                </c:pt>
                <c:pt idx="487">
                  <c:v>-0.38477956336363106</c:v>
                </c:pt>
                <c:pt idx="488">
                  <c:v>-0.34683545838837149</c:v>
                </c:pt>
                <c:pt idx="489">
                  <c:v>-0.31163479353450108</c:v>
                </c:pt>
                <c:pt idx="490">
                  <c:v>-0.27999862614629062</c:v>
                </c:pt>
                <c:pt idx="491">
                  <c:v>-0.25265238935783707</c:v>
                </c:pt>
                <c:pt idx="492">
                  <c:v>-0.23021133708972047</c:v>
                </c:pt>
                <c:pt idx="493">
                  <c:v>-0.21316822400572891</c:v>
                </c:pt>
                <c:pt idx="494">
                  <c:v>-0.20188346179203498</c:v>
                </c:pt>
                <c:pt idx="495">
                  <c:v>-0.19657794454952415</c:v>
                </c:pt>
                <c:pt idx="496">
                  <c:v>-0.19732868376021981</c:v>
                </c:pt>
                <c:pt idx="497">
                  <c:v>-0.20406733822096021</c:v>
                </c:pt>
                <c:pt idx="498">
                  <c:v>-0.21658166760534694</c:v>
                </c:pt>
                <c:pt idx="499">
                  <c:v>-0.23451988102438387</c:v>
                </c:pt>
                <c:pt idx="500">
                  <c:v>-0.25739779522395162</c:v>
                </c:pt>
                <c:pt idx="501">
                  <c:v>-0.28460866198949064</c:v>
                </c:pt>
                <c:pt idx="502">
                  <c:v>-0.31543547199814737</c:v>
                </c:pt>
                <c:pt idx="503">
                  <c:v>-0.34906549378694052</c:v>
                </c:pt>
                <c:pt idx="504">
                  <c:v>-0.3846067626387854</c:v>
                </c:pt>
                <c:pt idx="505">
                  <c:v>-0.42110619588217452</c:v>
                </c:pt>
                <c:pt idx="506">
                  <c:v>-0.45756897910232458</c:v>
                </c:pt>
                <c:pt idx="507">
                  <c:v>-0.49297884269532721</c:v>
                </c:pt>
                <c:pt idx="508">
                  <c:v>-0.52631883055259199</c:v>
                </c:pt>
                <c:pt idx="509">
                  <c:v>-0.55659215278456253</c:v>
                </c:pt>
                <c:pt idx="510">
                  <c:v>-0.58284271247461961</c:v>
                </c:pt>
                <c:pt idx="511">
                  <c:v>-0.6041749025343417</c:v>
                </c:pt>
                <c:pt idx="512">
                  <c:v>-0.61977228269325901</c:v>
                </c:pt>
                <c:pt idx="513">
                  <c:v>-0.62891476822845827</c:v>
                </c:pt>
                <c:pt idx="514">
                  <c:v>-0.6309939908039236</c:v>
                </c:pt>
                <c:pt idx="515">
                  <c:v>-0.62552652718647939</c:v>
                </c:pt>
                <c:pt idx="516">
                  <c:v>-0.61216473294705387</c:v>
                </c:pt>
                <c:pt idx="517">
                  <c:v>-0.59070496473844347</c:v>
                </c:pt>
                <c:pt idx="518">
                  <c:v>-0.56109302545971085</c:v>
                </c:pt>
                <c:pt idx="519">
                  <c:v>-0.5234267205860289</c:v>
                </c:pt>
                <c:pt idx="520">
                  <c:v>-0.47795547011124428</c:v>
                </c:pt>
                <c:pt idx="521">
                  <c:v>-0.4250769778253487</c:v>
                </c:pt>
                <c:pt idx="522">
                  <c:v>-0.36533101691599901</c:v>
                </c:pt>
                <c:pt idx="523">
                  <c:v>-0.29939044702751882</c:v>
                </c:pt>
                <c:pt idx="524">
                  <c:v>-0.22804963183921767</c:v>
                </c:pt>
                <c:pt idx="525">
                  <c:v>-0.15221047688802219</c:v>
                </c:pt>
                <c:pt idx="526">
                  <c:v>-7.2866353771278175E-2</c:v>
                </c:pt>
                <c:pt idx="527">
                  <c:v>8.9157818791277474E-3</c:v>
                </c:pt>
                <c:pt idx="528">
                  <c:v>9.2014735964711478E-2</c:v>
                </c:pt>
                <c:pt idx="529">
                  <c:v>0.1752755136948618</c:v>
                </c:pt>
                <c:pt idx="530">
                  <c:v>0.25753045678962999</c:v>
                </c:pt>
                <c:pt idx="531">
                  <c:v>0.33762067351298536</c:v>
                </c:pt>
                <c:pt idx="532">
                  <c:v>0.41441734901368676</c:v>
                </c:pt>
                <c:pt idx="533">
                  <c:v>0.4868425255353202</c:v>
                </c:pt>
                <c:pt idx="534">
                  <c:v>0.55388895211306877</c:v>
                </c:pt>
                <c:pt idx="535">
                  <c:v>0.61463862120648072</c:v>
                </c:pt>
                <c:pt idx="536">
                  <c:v>0.66827963498049803</c:v>
                </c:pt>
                <c:pt idx="537">
                  <c:v>0.714121076149835</c:v>
                </c:pt>
                <c:pt idx="538">
                  <c:v>0.75160559681991956</c:v>
                </c:pt>
                <c:pt idx="539">
                  <c:v>0.78031948284260744</c:v>
                </c:pt>
                <c:pt idx="540">
                  <c:v>0.80000000000000016</c:v>
                </c:pt>
                <c:pt idx="541">
                  <c:v>0.8105398808873221</c:v>
                </c:pt>
                <c:pt idx="542">
                  <c:v>0.81198886666406034</c:v>
                </c:pt>
                <c:pt idx="543">
                  <c:v>0.80455227480729019</c:v>
                </c:pt>
                <c:pt idx="544">
                  <c:v>0.78858662152484871</c:v>
                </c:pt>
                <c:pt idx="545">
                  <c:v>0.76459238445103783</c:v>
                </c:pt>
                <c:pt idx="546">
                  <c:v>0.73320404654668137</c:v>
                </c:pt>
                <c:pt idx="547">
                  <c:v>0.69517761468413575</c:v>
                </c:pt>
                <c:pt idx="548">
                  <c:v>0.65137585519450703</c:v>
                </c:pt>
                <c:pt idx="549">
                  <c:v>0.60275153274146587</c:v>
                </c:pt>
                <c:pt idx="550">
                  <c:v>0.55032897740616693</c:v>
                </c:pt>
                <c:pt idx="551">
                  <c:v>0.49518433707389126</c:v>
                </c:pt>
                <c:pt idx="552">
                  <c:v>0.43842489747848934</c:v>
                </c:pt>
                <c:pt idx="553">
                  <c:v>0.38116787009655406</c:v>
                </c:pt>
                <c:pt idx="554">
                  <c:v>0.32451905814244275</c:v>
                </c:pt>
                <c:pt idx="555">
                  <c:v>0.26955181300451098</c:v>
                </c:pt>
                <c:pt idx="556">
                  <c:v>0.21728668754191544</c:v>
                </c:pt>
                <c:pt idx="557">
                  <c:v>0.16867217884701044</c:v>
                </c:pt>
                <c:pt idx="558">
                  <c:v>0.12456693164063859</c:v>
                </c:pt>
                <c:pt idx="559">
                  <c:v>8.5723744824335146E-2</c:v>
                </c:pt>
                <c:pt idx="560">
                  <c:v>5.2775688423907618E-2</c:v>
                </c:pt>
                <c:pt idx="561">
                  <c:v>2.6224596909532827E-2</c:v>
                </c:pt>
                <c:pt idx="562">
                  <c:v>6.4321584732699444E-3</c:v>
                </c:pt>
                <c:pt idx="563">
                  <c:v>-6.3862308116864885E-3</c:v>
                </c:pt>
                <c:pt idx="564">
                  <c:v>-1.2164732947052725E-2</c:v>
                </c:pt>
                <c:pt idx="565">
                  <c:v>-1.0987395215006523E-2</c:v>
                </c:pt>
                <c:pt idx="566">
                  <c:v>-3.0855370268061399E-3</c:v>
                </c:pt>
                <c:pt idx="567">
                  <c:v>1.1167747924554272E-2</c:v>
                </c:pt>
                <c:pt idx="568">
                  <c:v>3.1265862386239573E-2</c:v>
                </c:pt>
                <c:pt idx="569">
                  <c:v>5.6579583359894936E-2</c:v>
                </c:pt>
                <c:pt idx="570">
                  <c:v>8.6370330515629257E-2</c:v>
                </c:pt>
                <c:pt idx="571">
                  <c:v>0.11980556223877553</c:v>
                </c:pt>
                <c:pt idx="572">
                  <c:v>0.15597599500936532</c:v>
                </c:pt>
                <c:pt idx="573">
                  <c:v>0.19391430642567975</c:v>
                </c:pt>
                <c:pt idx="574">
                  <c:v>0.23261495342793007</c:v>
                </c:pt>
                <c:pt idx="575">
                  <c:v>0.27105471571426254</c:v>
                </c:pt>
                <c:pt idx="576">
                  <c:v>0.3082135603887643</c:v>
                </c:pt>
                <c:pt idx="577">
                  <c:v>0.34309541780950137</c:v>
                </c:pt>
                <c:pt idx="578">
                  <c:v>0.37474846053210908</c:v>
                </c:pt>
                <c:pt idx="579">
                  <c:v>0.40228448713151721</c:v>
                </c:pt>
                <c:pt idx="580">
                  <c:v>0.42489703033799914</c:v>
                </c:pt>
                <c:pt idx="581">
                  <c:v>0.44187783399895619</c:v>
                </c:pt>
                <c:pt idx="582">
                  <c:v>0.45263137538489651</c:v>
                </c:pt>
                <c:pt idx="583">
                  <c:v>0.45668714767327612</c:v>
                </c:pt>
                <c:pt idx="584">
                  <c:v>0.45370946131927847</c:v>
                </c:pt>
                <c:pt idx="585">
                  <c:v>0.44350457160348805</c:v>
                </c:pt>
                <c:pt idx="586">
                  <c:v>0.42602499198508209</c:v>
                </c:pt>
                <c:pt idx="587">
                  <c:v>0.40137090796574337</c:v>
                </c:pt>
                <c:pt idx="588">
                  <c:v>0.36978866291027906</c:v>
                </c:pt>
                <c:pt idx="589">
                  <c:v>0.33166634456892186</c:v>
                </c:pt>
                <c:pt idx="590">
                  <c:v>0.28752655778669012</c:v>
                </c:pt>
                <c:pt idx="591">
                  <c:v>0.23801652396106102</c:v>
                </c:pt>
                <c:pt idx="592">
                  <c:v>0.18389570014678178</c:v>
                </c:pt>
                <c:pt idx="593">
                  <c:v>0.12602115928605762</c:v>
                </c:pt>
                <c:pt idx="594">
                  <c:v>6.5331016915999116E-2</c:v>
                </c:pt>
                <c:pt idx="595">
                  <c:v>2.8262280182208693E-3</c:v>
                </c:pt>
                <c:pt idx="596">
                  <c:v>-6.0448890319955983E-2</c:v>
                </c:pt>
                <c:pt idx="597">
                  <c:v>-0.12342702969080752</c:v>
                </c:pt>
                <c:pt idx="598">
                  <c:v>-0.18503875620593213</c:v>
                </c:pt>
                <c:pt idx="599">
                  <c:v>-0.24423346311437788</c:v>
                </c:pt>
                <c:pt idx="600">
                  <c:v>-0.29999999999999927</c:v>
                </c:pt>
                <c:pt idx="601">
                  <c:v>-0.35138657443421328</c:v>
                </c:pt>
                <c:pt idx="602">
                  <c:v>-0.39751953591770539</c:v>
                </c:pt>
                <c:pt idx="603">
                  <c:v>-0.43762067351298889</c:v>
                </c:pt>
                <c:pt idx="604">
                  <c:v>-0.4710226873302763</c:v>
                </c:pt>
                <c:pt idx="605">
                  <c:v>-0.49718252942299046</c:v>
                </c:pt>
                <c:pt idx="606">
                  <c:v>-0.51569235098806088</c:v>
                </c:pt>
                <c:pt idx="607">
                  <c:v>-0.52628783924613987</c:v>
                </c:pt>
                <c:pt idx="608">
                  <c:v>-0.5288537780936986</c:v>
                </c:pt>
                <c:pt idx="609">
                  <c:v>-0.52342672058602835</c:v>
                </c:pt>
                <c:pt idx="610">
                  <c:v>-0.51019471747725664</c:v>
                </c:pt>
                <c:pt idx="611">
                  <c:v>-0.48949410331765247</c:v>
                </c:pt>
                <c:pt idx="612">
                  <c:v>-0.46180339887498945</c:v>
                </c:pt>
                <c:pt idx="613">
                  <c:v>-0.42773444479101058</c:v>
                </c:pt>
                <c:pt idx="614">
                  <c:v>-0.3880209353128683</c:v>
                </c:pt>
                <c:pt idx="615">
                  <c:v>-0.34350457160348902</c:v>
                </c:pt>
                <c:pt idx="616">
                  <c:v>-0.29511910054682911</c:v>
                </c:pt>
                <c:pt idx="617">
                  <c:v>-0.24387254622100116</c:v>
                </c:pt>
                <c:pt idx="618">
                  <c:v>-0.19082797650990757</c:v>
                </c:pt>
                <c:pt idx="619">
                  <c:v>-0.137083175975316</c:v>
                </c:pt>
                <c:pt idx="620">
                  <c:v>-8.3749617557024231E-2</c:v>
                </c:pt>
                <c:pt idx="621">
                  <c:v>-3.1931139491523652E-2</c:v>
                </c:pt>
                <c:pt idx="622">
                  <c:v>1.729726023131789E-2</c:v>
                </c:pt>
                <c:pt idx="623">
                  <c:v>6.2910101634930715E-2</c:v>
                </c:pt>
                <c:pt idx="624">
                  <c:v>0.10395117255828601</c:v>
                </c:pt>
                <c:pt idx="625">
                  <c:v>0.13955196813348436</c:v>
                </c:pt>
                <c:pt idx="626">
                  <c:v>0.16894846283557124</c:v>
                </c:pt>
                <c:pt idx="627">
                  <c:v>0.1914958901992857</c:v>
                </c:pt>
                <c:pt idx="628">
                  <c:v>0.2066812438092766</c:v>
                </c:pt>
                <c:pt idx="629">
                  <c:v>0.21413325724930193</c:v>
                </c:pt>
                <c:pt idx="630">
                  <c:v>0.21362966948437268</c:v>
                </c:pt>
                <c:pt idx="631">
                  <c:v>0.2051016347006196</c:v>
                </c:pt>
                <c:pt idx="632">
                  <c:v>0.18863519091875935</c:v>
                </c:pt>
                <c:pt idx="633">
                  <c:v>0.1644697586542776</c:v>
                </c:pt>
                <c:pt idx="634">
                  <c:v>0.13299369841353498</c:v>
                </c:pt>
                <c:pt idx="635">
                  <c:v>9.4737012772031115E-2</c:v>
                </c:pt>
                <c:pt idx="636">
                  <c:v>5.0361334072063002E-2</c:v>
                </c:pt>
                <c:pt idx="637">
                  <c:v>6.4739132734381588E-4</c:v>
                </c:pt>
                <c:pt idx="638">
                  <c:v>-5.3519801289781233E-2</c:v>
                </c:pt>
                <c:pt idx="639">
                  <c:v>-0.11116774792455109</c:v>
                </c:pt>
                <c:pt idx="640">
                  <c:v>-0.17125494151431325</c:v>
                </c:pt>
                <c:pt idx="641">
                  <c:v>-0.23269064409924317</c:v>
                </c:pt>
                <c:pt idx="642">
                  <c:v>-0.29435559455091315</c:v>
                </c:pt>
                <c:pt idx="643">
                  <c:v>-0.35512324347402502</c:v>
                </c:pt>
                <c:pt idx="644">
                  <c:v>-0.41388110498657382</c:v>
                </c:pt>
                <c:pt idx="645">
                  <c:v>-0.46955181300451254</c:v>
                </c:pt>
                <c:pt idx="646">
                  <c:v>-0.5211134755871083</c:v>
                </c:pt>
                <c:pt idx="647">
                  <c:v>-0.5676189347235695</c:v>
                </c:pt>
                <c:pt idx="648">
                  <c:v>-0.60821356038876351</c:v>
                </c:pt>
                <c:pt idx="649">
                  <c:v>-0.6421512363487919</c:v>
                </c:pt>
                <c:pt idx="650">
                  <c:v>-0.66880823049657256</c:v>
                </c:pt>
                <c:pt idx="651">
                  <c:v>-0.68769468375648568</c:v>
                </c:pt>
                <c:pt idx="652">
                  <c:v>-0.69846349801102003</c:v>
                </c:pt>
                <c:pt idx="653">
                  <c:v>-0.70091645416848103</c:v>
                </c:pt>
                <c:pt idx="654">
                  <c:v>-0.69500744542167203</c:v>
                </c:pt>
                <c:pt idx="655">
                  <c:v>-0.68084276689401424</c:v>
                </c:pt>
                <c:pt idx="656">
                  <c:v>-0.65867846013812215</c:v>
                </c:pt>
                <c:pt idx="657">
                  <c:v>-0.62891476822845727</c:v>
                </c:pt>
                <c:pt idx="658">
                  <c:v>-0.59208781335906124</c:v>
                </c:pt>
                <c:pt idx="659">
                  <c:v>-0.54885866282681073</c:v>
                </c:pt>
                <c:pt idx="660">
                  <c:v>-0.50000000000000178</c:v>
                </c:pt>
                <c:pt idx="661">
                  <c:v>-0.44638066335452853</c:v>
                </c:pt>
                <c:pt idx="662">
                  <c:v>-0.38894835800127797</c:v>
                </c:pt>
                <c:pt idx="663">
                  <c:v>-0.32871087952487149</c:v>
                </c:pt>
                <c:pt idx="664">
                  <c:v>-0.26671621871699847</c:v>
                </c:pt>
                <c:pt idx="665">
                  <c:v>-0.2040319373587324</c:v>
                </c:pt>
                <c:pt idx="666">
                  <c:v>-0.14172421916602035</c:v>
                </c:pt>
                <c:pt idx="667">
                  <c:v>-8.0837006090899874E-2</c:v>
                </c:pt>
                <c:pt idx="668">
                  <c:v>-2.237162825025775E-2</c:v>
                </c:pt>
                <c:pt idx="669">
                  <c:v>3.2732674127002093E-2</c:v>
                </c:pt>
                <c:pt idx="670">
                  <c:v>8.3616955991345054E-2</c:v>
                </c:pt>
                <c:pt idx="671">
                  <c:v>0.1295191443287694</c:v>
                </c:pt>
                <c:pt idx="672">
                  <c:v>0.16978866291027964</c:v>
                </c:pt>
                <c:pt idx="673">
                  <c:v>0.20389881957314704</c:v>
                </c:pt>
                <c:pt idx="674">
                  <c:v>0.23145671454372527</c:v>
                </c:pt>
                <c:pt idx="675">
                  <c:v>0.25221047688801979</c:v>
                </c:pt>
                <c:pt idx="676">
                  <c:v>0.26605368851143441</c:v>
                </c:pt>
                <c:pt idx="677">
                  <c:v>0.273026910202253</c:v>
                </c:pt>
                <c:pt idx="678">
                  <c:v>0.27331628095128824</c:v>
                </c:pt>
                <c:pt idx="679">
                  <c:v>0.26724921907661547</c:v>
                </c:pt>
                <c:pt idx="680">
                  <c:v>0.25528731042067654</c:v>
                </c:pt>
                <c:pt idx="681">
                  <c:v>0.23801652396106029</c:v>
                </c:pt>
                <c:pt idx="682">
                  <c:v>0.21613494751279805</c:v>
                </c:pt>
                <c:pt idx="683">
                  <c:v>0.1904382847783582</c:v>
                </c:pt>
                <c:pt idx="684">
                  <c:v>0.16180339887499068</c:v>
                </c:pt>
                <c:pt idx="685">
                  <c:v>0.13117022578170984</c:v>
                </c:pt>
                <c:pt idx="686">
                  <c:v>9.9522413153685568E-2</c:v>
                </c:pt>
                <c:pt idx="687">
                  <c:v>6.7867065024654782E-2</c:v>
                </c:pt>
                <c:pt idx="688">
                  <c:v>3.7213990569618938E-2</c:v>
                </c:pt>
                <c:pt idx="689">
                  <c:v>8.5548649857539183E-3</c:v>
                </c:pt>
                <c:pt idx="690">
                  <c:v>-1.715728752538187E-2</c:v>
                </c:pt>
                <c:pt idx="691">
                  <c:v>-3.9027884764027299E-2</c:v>
                </c:pt>
                <c:pt idx="692">
                  <c:v>-5.6239461571051363E-2</c:v>
                </c:pt>
                <c:pt idx="693">
                  <c:v>-6.8068860508473161E-2</c:v>
                </c:pt>
                <c:pt idx="694">
                  <c:v>-7.3902598547906873E-2</c:v>
                </c:pt>
                <c:pt idx="695">
                  <c:v>-7.3250105522595088E-2</c:v>
                </c:pt>
                <c:pt idx="696">
                  <c:v>-6.5754571433277786E-2</c:v>
                </c:pt>
                <c:pt idx="697">
                  <c:v>-5.1201186173140678E-2</c:v>
                </c:pt>
                <c:pt idx="698">
                  <c:v>-2.9522605948769653E-2</c:v>
                </c:pt>
                <c:pt idx="699">
                  <c:v>-8.0153463547849579E-4</c:v>
                </c:pt>
                <c:pt idx="700">
                  <c:v>3.4729635533381931E-2</c:v>
                </c:pt>
                <c:pt idx="701">
                  <c:v>7.6692122275654695E-2</c:v>
                </c:pt>
                <c:pt idx="702">
                  <c:v>0.12456693164063665</c:v>
                </c:pt>
                <c:pt idx="703">
                  <c:v>0.17770380139569064</c:v>
                </c:pt>
                <c:pt idx="704">
                  <c:v>0.23533274043243246</c:v>
                </c:pt>
                <c:pt idx="705">
                  <c:v>0.29657794454952346</c:v>
                </c:pt>
                <c:pt idx="706">
                  <c:v>0.36047382256447819</c:v>
                </c:pt>
                <c:pt idx="707">
                  <c:v>0.42598282545800553</c:v>
                </c:pt>
                <c:pt idx="708">
                  <c:v>0.49201473596471068</c:v>
                </c:pt>
                <c:pt idx="709">
                  <c:v>0.55744704738147011</c:v>
                </c:pt>
                <c:pt idx="710">
                  <c:v>0.62114603892726494</c:v>
                </c:pt>
                <c:pt idx="711">
                  <c:v>0.68198814117448803</c:v>
                </c:pt>
                <c:pt idx="712">
                  <c:v>0.7388811791518034</c:v>
                </c:pt>
                <c:pt idx="713">
                  <c:v>0.79078508280805737</c:v>
                </c:pt>
                <c:pt idx="714">
                  <c:v>0.83673166458768788</c:v>
                </c:pt>
                <c:pt idx="715">
                  <c:v>0.87584308170406699</c:v>
                </c:pt>
                <c:pt idx="716">
                  <c:v>0.90734862596459842</c:v>
                </c:pt>
                <c:pt idx="717">
                  <c:v>0.93059951620831549</c:v>
                </c:pt>
                <c:pt idx="718">
                  <c:v>0.94508140693829978</c:v>
                </c:pt>
                <c:pt idx="719">
                  <c:v>0.95042437081988218</c:v>
                </c:pt>
              </c:numCache>
            </c:numRef>
          </c:val>
          <c:smooth val="0"/>
          <c:extLst>
            <c:ext xmlns:c16="http://schemas.microsoft.com/office/drawing/2014/chart" uri="{C3380CC4-5D6E-409C-BE32-E72D297353CC}">
              <c16:uniqueId val="{00000000-15C9-CE45-B88D-B5FB216CECD5}"/>
            </c:ext>
          </c:extLst>
        </c:ser>
        <c:dLbls>
          <c:showLegendKey val="0"/>
          <c:showVal val="0"/>
          <c:showCatName val="0"/>
          <c:showSerName val="0"/>
          <c:showPercent val="0"/>
          <c:showBubbleSize val="0"/>
        </c:dLbls>
        <c:smooth val="0"/>
        <c:axId val="1530775535"/>
        <c:axId val="1530577375"/>
      </c:lineChart>
      <c:catAx>
        <c:axId val="1530775535"/>
        <c:scaling>
          <c:orientation val="minMax"/>
        </c:scaling>
        <c:delete val="1"/>
        <c:axPos val="b"/>
        <c:majorTickMark val="none"/>
        <c:minorTickMark val="none"/>
        <c:tickLblPos val="nextTo"/>
        <c:crossAx val="1530577375"/>
        <c:crosses val="autoZero"/>
        <c:auto val="1"/>
        <c:lblAlgn val="ctr"/>
        <c:lblOffset val="100"/>
        <c:noMultiLvlLbl val="0"/>
      </c:catAx>
      <c:valAx>
        <c:axId val="1530577375"/>
        <c:scaling>
          <c:orientation val="minMax"/>
          <c:max val="1"/>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0775535"/>
        <c:crosses val="autoZero"/>
        <c:crossBetween val="between"/>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val>
            <c:numRef>
              <c:f>Sheet1!$E$3:$E$723</c:f>
              <c:numCache>
                <c:formatCode>General</c:formatCode>
                <c:ptCount val="721"/>
                <c:pt idx="0">
                  <c:v>1</c:v>
                </c:pt>
                <c:pt idx="1">
                  <c:v>0.9975640502598242</c:v>
                </c:pt>
                <c:pt idx="2">
                  <c:v>0.99026806874157036</c:v>
                </c:pt>
                <c:pt idx="3">
                  <c:v>0.97814760073380569</c:v>
                </c:pt>
                <c:pt idx="4">
                  <c:v>0.96126169593831889</c:v>
                </c:pt>
                <c:pt idx="5">
                  <c:v>0.93969262078590843</c:v>
                </c:pt>
                <c:pt idx="6">
                  <c:v>0.91354545764260087</c:v>
                </c:pt>
                <c:pt idx="7">
                  <c:v>0.88294759285892699</c:v>
                </c:pt>
                <c:pt idx="8">
                  <c:v>0.84804809615642596</c:v>
                </c:pt>
                <c:pt idx="9">
                  <c:v>0.80901699437494745</c:v>
                </c:pt>
                <c:pt idx="10">
                  <c:v>0.76604444311897801</c:v>
                </c:pt>
                <c:pt idx="11">
                  <c:v>0.71933980033865119</c:v>
                </c:pt>
                <c:pt idx="12">
                  <c:v>0.66913060635885824</c:v>
                </c:pt>
                <c:pt idx="13">
                  <c:v>0.61566147532565829</c:v>
                </c:pt>
                <c:pt idx="14">
                  <c:v>0.55919290347074679</c:v>
                </c:pt>
                <c:pt idx="15">
                  <c:v>0.50000000000000011</c:v>
                </c:pt>
                <c:pt idx="16">
                  <c:v>0.43837114678907746</c:v>
                </c:pt>
                <c:pt idx="17">
                  <c:v>0.37460659341591196</c:v>
                </c:pt>
                <c:pt idx="18">
                  <c:v>0.30901699437494745</c:v>
                </c:pt>
                <c:pt idx="19">
                  <c:v>0.2419218955996679</c:v>
                </c:pt>
                <c:pt idx="20">
                  <c:v>0.17364817766693041</c:v>
                </c:pt>
                <c:pt idx="21">
                  <c:v>0.10452846326765346</c:v>
                </c:pt>
                <c:pt idx="22">
                  <c:v>3.489949670250108E-2</c:v>
                </c:pt>
                <c:pt idx="23">
                  <c:v>-3.4899496702500733E-2</c:v>
                </c:pt>
                <c:pt idx="24">
                  <c:v>-0.10452846326765333</c:v>
                </c:pt>
                <c:pt idx="25">
                  <c:v>-0.1736481776669303</c:v>
                </c:pt>
                <c:pt idx="26">
                  <c:v>-0.24192189559966779</c:v>
                </c:pt>
                <c:pt idx="27">
                  <c:v>-0.30901699437494734</c:v>
                </c:pt>
                <c:pt idx="28">
                  <c:v>-0.37460659341591207</c:v>
                </c:pt>
                <c:pt idx="29">
                  <c:v>-0.43837114678907751</c:v>
                </c:pt>
                <c:pt idx="30">
                  <c:v>-0.49999999999999978</c:v>
                </c:pt>
                <c:pt idx="31">
                  <c:v>-0.55919290347074668</c:v>
                </c:pt>
                <c:pt idx="32">
                  <c:v>-0.61566147532565829</c:v>
                </c:pt>
                <c:pt idx="33">
                  <c:v>-0.66913060635885824</c:v>
                </c:pt>
                <c:pt idx="34">
                  <c:v>-0.71933980033865119</c:v>
                </c:pt>
                <c:pt idx="35">
                  <c:v>-0.7660444431189779</c:v>
                </c:pt>
                <c:pt idx="36">
                  <c:v>-0.80901699437494734</c:v>
                </c:pt>
                <c:pt idx="37">
                  <c:v>-0.84804809615642596</c:v>
                </c:pt>
                <c:pt idx="38">
                  <c:v>-0.88294759285892677</c:v>
                </c:pt>
                <c:pt idx="39">
                  <c:v>-0.91354545764260076</c:v>
                </c:pt>
                <c:pt idx="40">
                  <c:v>-0.93969262078590832</c:v>
                </c:pt>
                <c:pt idx="41">
                  <c:v>-0.96126169593831867</c:v>
                </c:pt>
                <c:pt idx="42">
                  <c:v>-0.97814760073380569</c:v>
                </c:pt>
                <c:pt idx="43">
                  <c:v>-0.99026806874157025</c:v>
                </c:pt>
                <c:pt idx="44">
                  <c:v>-0.9975640502598242</c:v>
                </c:pt>
                <c:pt idx="45">
                  <c:v>-1</c:v>
                </c:pt>
                <c:pt idx="46">
                  <c:v>-0.99756405025982431</c:v>
                </c:pt>
                <c:pt idx="47">
                  <c:v>-0.99026806874157025</c:v>
                </c:pt>
                <c:pt idx="48">
                  <c:v>-0.97814760073380569</c:v>
                </c:pt>
                <c:pt idx="49">
                  <c:v>-0.96126169593831889</c:v>
                </c:pt>
                <c:pt idx="50">
                  <c:v>-0.93969262078590843</c:v>
                </c:pt>
                <c:pt idx="51">
                  <c:v>-0.91354545764260109</c:v>
                </c:pt>
                <c:pt idx="52">
                  <c:v>-0.88294759285892688</c:v>
                </c:pt>
                <c:pt idx="53">
                  <c:v>-0.84804809615642607</c:v>
                </c:pt>
                <c:pt idx="54">
                  <c:v>-0.80901699437494756</c:v>
                </c:pt>
                <c:pt idx="55">
                  <c:v>-0.76604444311897801</c:v>
                </c:pt>
                <c:pt idx="56">
                  <c:v>-0.71933980033865108</c:v>
                </c:pt>
                <c:pt idx="57">
                  <c:v>-0.66913060635885846</c:v>
                </c:pt>
                <c:pt idx="58">
                  <c:v>-0.61566147532565807</c:v>
                </c:pt>
                <c:pt idx="59">
                  <c:v>-0.55919290347074724</c:v>
                </c:pt>
                <c:pt idx="60">
                  <c:v>-0.50000000000000044</c:v>
                </c:pt>
                <c:pt idx="61">
                  <c:v>-0.43837114678907774</c:v>
                </c:pt>
                <c:pt idx="62">
                  <c:v>-0.37460659341591229</c:v>
                </c:pt>
                <c:pt idx="63">
                  <c:v>-0.30901699437494756</c:v>
                </c:pt>
                <c:pt idx="64">
                  <c:v>-0.24192189559966779</c:v>
                </c:pt>
                <c:pt idx="65">
                  <c:v>-0.17364817766693033</c:v>
                </c:pt>
                <c:pt idx="66">
                  <c:v>-0.10452846326765336</c:v>
                </c:pt>
                <c:pt idx="67">
                  <c:v>-3.4899496702501649E-2</c:v>
                </c:pt>
                <c:pt idx="68">
                  <c:v>3.4899496702501281E-2</c:v>
                </c:pt>
                <c:pt idx="69">
                  <c:v>0.10452846326765299</c:v>
                </c:pt>
                <c:pt idx="70">
                  <c:v>0.17364817766692997</c:v>
                </c:pt>
                <c:pt idx="71">
                  <c:v>0.24192189559966745</c:v>
                </c:pt>
                <c:pt idx="72">
                  <c:v>0.30901699437494723</c:v>
                </c:pt>
                <c:pt idx="73">
                  <c:v>0.37460659341591196</c:v>
                </c:pt>
                <c:pt idx="74">
                  <c:v>0.4383711467890774</c:v>
                </c:pt>
                <c:pt idx="75">
                  <c:v>0.50000000000000011</c:v>
                </c:pt>
                <c:pt idx="76">
                  <c:v>0.55919290347074624</c:v>
                </c:pt>
                <c:pt idx="77">
                  <c:v>0.61566147532565851</c:v>
                </c:pt>
                <c:pt idx="78">
                  <c:v>0.66913060635885779</c:v>
                </c:pt>
                <c:pt idx="79">
                  <c:v>0.71933980033865086</c:v>
                </c:pt>
                <c:pt idx="80">
                  <c:v>0.76604444311897779</c:v>
                </c:pt>
                <c:pt idx="81">
                  <c:v>0.80901699437494734</c:v>
                </c:pt>
                <c:pt idx="82">
                  <c:v>0.8480480961564254</c:v>
                </c:pt>
                <c:pt idx="83">
                  <c:v>0.88294759285892688</c:v>
                </c:pt>
                <c:pt idx="84">
                  <c:v>0.91354545764260098</c:v>
                </c:pt>
                <c:pt idx="85">
                  <c:v>0.93969262078590843</c:v>
                </c:pt>
                <c:pt idx="86">
                  <c:v>0.96126169593831867</c:v>
                </c:pt>
                <c:pt idx="87">
                  <c:v>0.97814760073380558</c:v>
                </c:pt>
                <c:pt idx="88">
                  <c:v>0.99026806874157025</c:v>
                </c:pt>
                <c:pt idx="89">
                  <c:v>0.99756405025982431</c:v>
                </c:pt>
                <c:pt idx="90">
                  <c:v>1</c:v>
                </c:pt>
                <c:pt idx="91">
                  <c:v>0.99756405025982431</c:v>
                </c:pt>
                <c:pt idx="92">
                  <c:v>0.99026806874157047</c:v>
                </c:pt>
                <c:pt idx="93">
                  <c:v>0.9781476007338058</c:v>
                </c:pt>
                <c:pt idx="94">
                  <c:v>0.96126169593831878</c:v>
                </c:pt>
                <c:pt idx="95">
                  <c:v>0.93969262078590832</c:v>
                </c:pt>
                <c:pt idx="96">
                  <c:v>0.91354545764260109</c:v>
                </c:pt>
                <c:pt idx="97">
                  <c:v>0.88294759285892721</c:v>
                </c:pt>
                <c:pt idx="98">
                  <c:v>0.84804809615642618</c:v>
                </c:pt>
                <c:pt idx="99">
                  <c:v>0.80901699437494701</c:v>
                </c:pt>
                <c:pt idx="100">
                  <c:v>0.76604444311897812</c:v>
                </c:pt>
                <c:pt idx="101">
                  <c:v>0.71933980033865119</c:v>
                </c:pt>
                <c:pt idx="102">
                  <c:v>0.6691306063588589</c:v>
                </c:pt>
                <c:pt idx="103">
                  <c:v>0.61566147532565885</c:v>
                </c:pt>
                <c:pt idx="104">
                  <c:v>0.55919290347074668</c:v>
                </c:pt>
                <c:pt idx="105">
                  <c:v>0.49999999999999972</c:v>
                </c:pt>
                <c:pt idx="106">
                  <c:v>0.43837114678907785</c:v>
                </c:pt>
                <c:pt idx="107">
                  <c:v>0.3746065934159124</c:v>
                </c:pt>
                <c:pt idx="108">
                  <c:v>0.30901699437494773</c:v>
                </c:pt>
                <c:pt idx="109">
                  <c:v>0.24192189559966878</c:v>
                </c:pt>
                <c:pt idx="110">
                  <c:v>0.17364817766693044</c:v>
                </c:pt>
                <c:pt idx="111">
                  <c:v>0.10452846326765347</c:v>
                </c:pt>
                <c:pt idx="112">
                  <c:v>3.4899496702500879E-2</c:v>
                </c:pt>
                <c:pt idx="113">
                  <c:v>-3.4899496702500268E-2</c:v>
                </c:pt>
                <c:pt idx="114">
                  <c:v>-0.10452846326765287</c:v>
                </c:pt>
                <c:pt idx="115">
                  <c:v>-0.17364817766692986</c:v>
                </c:pt>
                <c:pt idx="116">
                  <c:v>-0.24192189559966817</c:v>
                </c:pt>
                <c:pt idx="117">
                  <c:v>-0.30901699437494712</c:v>
                </c:pt>
                <c:pt idx="118">
                  <c:v>-0.37460659341591102</c:v>
                </c:pt>
                <c:pt idx="119">
                  <c:v>-0.43837114678907729</c:v>
                </c:pt>
                <c:pt idx="120">
                  <c:v>-0.49999999999999922</c:v>
                </c:pt>
                <c:pt idx="121">
                  <c:v>-0.5591929034707469</c:v>
                </c:pt>
                <c:pt idx="122">
                  <c:v>-0.61566147532565774</c:v>
                </c:pt>
                <c:pt idx="123">
                  <c:v>-0.66913060635885846</c:v>
                </c:pt>
                <c:pt idx="124">
                  <c:v>-0.71933980033865075</c:v>
                </c:pt>
                <c:pt idx="125">
                  <c:v>-0.76604444311897724</c:v>
                </c:pt>
                <c:pt idx="126">
                  <c:v>-0.80901699437494723</c:v>
                </c:pt>
                <c:pt idx="127">
                  <c:v>-0.84804809615642629</c:v>
                </c:pt>
                <c:pt idx="128">
                  <c:v>-0.88294759285892688</c:v>
                </c:pt>
                <c:pt idx="129">
                  <c:v>-0.91354545764260053</c:v>
                </c:pt>
                <c:pt idx="130">
                  <c:v>-0.93969262078590843</c:v>
                </c:pt>
                <c:pt idx="131">
                  <c:v>-0.96126169593831912</c:v>
                </c:pt>
                <c:pt idx="132">
                  <c:v>-0.97814760073380569</c:v>
                </c:pt>
                <c:pt idx="133">
                  <c:v>-0.99026806874157025</c:v>
                </c:pt>
                <c:pt idx="134">
                  <c:v>-0.9975640502598242</c:v>
                </c:pt>
                <c:pt idx="135">
                  <c:v>-1</c:v>
                </c:pt>
                <c:pt idx="136">
                  <c:v>-0.9975640502598242</c:v>
                </c:pt>
                <c:pt idx="137">
                  <c:v>-0.99026806874157036</c:v>
                </c:pt>
                <c:pt idx="138">
                  <c:v>-0.9781476007338058</c:v>
                </c:pt>
                <c:pt idx="139">
                  <c:v>-0.96126169593831889</c:v>
                </c:pt>
                <c:pt idx="140">
                  <c:v>-0.93969262078590865</c:v>
                </c:pt>
                <c:pt idx="141">
                  <c:v>-0.91354545764260153</c:v>
                </c:pt>
                <c:pt idx="142">
                  <c:v>-0.88294759285892721</c:v>
                </c:pt>
                <c:pt idx="143">
                  <c:v>-0.84804809615642573</c:v>
                </c:pt>
                <c:pt idx="144">
                  <c:v>-0.80901699437494767</c:v>
                </c:pt>
                <c:pt idx="145">
                  <c:v>-0.76604444311897879</c:v>
                </c:pt>
                <c:pt idx="146">
                  <c:v>-0.7193398003386513</c:v>
                </c:pt>
                <c:pt idx="147">
                  <c:v>-0.66913060635885768</c:v>
                </c:pt>
                <c:pt idx="148">
                  <c:v>-0.61566147532565829</c:v>
                </c:pt>
                <c:pt idx="149">
                  <c:v>-0.55919290347074746</c:v>
                </c:pt>
                <c:pt idx="150">
                  <c:v>-0.49999999999999983</c:v>
                </c:pt>
                <c:pt idx="151">
                  <c:v>-0.43837114678907796</c:v>
                </c:pt>
                <c:pt idx="152">
                  <c:v>-0.37460659341591335</c:v>
                </c:pt>
                <c:pt idx="153">
                  <c:v>-0.30901699437494784</c:v>
                </c:pt>
                <c:pt idx="154">
                  <c:v>-0.24192189559966717</c:v>
                </c:pt>
                <c:pt idx="155">
                  <c:v>-0.17364817766693058</c:v>
                </c:pt>
                <c:pt idx="156">
                  <c:v>-0.10452846326765448</c:v>
                </c:pt>
                <c:pt idx="157">
                  <c:v>-3.489949670250278E-2</c:v>
                </c:pt>
                <c:pt idx="158">
                  <c:v>3.489949670250015E-2</c:v>
                </c:pt>
                <c:pt idx="159">
                  <c:v>0.10452846326765362</c:v>
                </c:pt>
                <c:pt idx="160">
                  <c:v>0.17364817766692972</c:v>
                </c:pt>
                <c:pt idx="161">
                  <c:v>0.24192189559966634</c:v>
                </c:pt>
                <c:pt idx="162">
                  <c:v>0.30901699437494701</c:v>
                </c:pt>
                <c:pt idx="163">
                  <c:v>0.3746065934159109</c:v>
                </c:pt>
                <c:pt idx="164">
                  <c:v>0.43837114678907557</c:v>
                </c:pt>
                <c:pt idx="165">
                  <c:v>0.49999999999999911</c:v>
                </c:pt>
                <c:pt idx="166">
                  <c:v>0.55919290347074679</c:v>
                </c:pt>
                <c:pt idx="167">
                  <c:v>0.61566147532565896</c:v>
                </c:pt>
                <c:pt idx="168">
                  <c:v>0.66913060635885835</c:v>
                </c:pt>
                <c:pt idx="169">
                  <c:v>0.71933980033865064</c:v>
                </c:pt>
                <c:pt idx="170">
                  <c:v>0.76604444311897824</c:v>
                </c:pt>
                <c:pt idx="171">
                  <c:v>0.80901699437494712</c:v>
                </c:pt>
                <c:pt idx="172">
                  <c:v>0.84804809615642529</c:v>
                </c:pt>
                <c:pt idx="173">
                  <c:v>0.88294759285892677</c:v>
                </c:pt>
                <c:pt idx="174">
                  <c:v>0.91354545764260042</c:v>
                </c:pt>
                <c:pt idx="175">
                  <c:v>0.93969262078590776</c:v>
                </c:pt>
                <c:pt idx="176">
                  <c:v>0.96126169593831867</c:v>
                </c:pt>
                <c:pt idx="177">
                  <c:v>0.97814760073380569</c:v>
                </c:pt>
                <c:pt idx="178">
                  <c:v>0.99026806874157047</c:v>
                </c:pt>
                <c:pt idx="179">
                  <c:v>0.99756405025982431</c:v>
                </c:pt>
                <c:pt idx="180">
                  <c:v>1</c:v>
                </c:pt>
                <c:pt idx="181">
                  <c:v>0.99756405025982431</c:v>
                </c:pt>
                <c:pt idx="182">
                  <c:v>0.99026806874157036</c:v>
                </c:pt>
                <c:pt idx="183">
                  <c:v>0.97814760073380591</c:v>
                </c:pt>
                <c:pt idx="184">
                  <c:v>0.96126169593831934</c:v>
                </c:pt>
                <c:pt idx="185">
                  <c:v>0.93969262078590865</c:v>
                </c:pt>
                <c:pt idx="186">
                  <c:v>0.91354545764260153</c:v>
                </c:pt>
                <c:pt idx="187">
                  <c:v>0.88294759285892643</c:v>
                </c:pt>
                <c:pt idx="188">
                  <c:v>0.84804809615642585</c:v>
                </c:pt>
                <c:pt idx="189">
                  <c:v>0.80901699437494767</c:v>
                </c:pt>
                <c:pt idx="190">
                  <c:v>0.76604444311897768</c:v>
                </c:pt>
                <c:pt idx="191">
                  <c:v>0.71933980033865141</c:v>
                </c:pt>
                <c:pt idx="192">
                  <c:v>0.66913060635885901</c:v>
                </c:pt>
                <c:pt idx="193">
                  <c:v>0.6156614753256584</c:v>
                </c:pt>
                <c:pt idx="194">
                  <c:v>0.55919290347074757</c:v>
                </c:pt>
                <c:pt idx="195">
                  <c:v>0.50000000000000144</c:v>
                </c:pt>
                <c:pt idx="196">
                  <c:v>0.43837114678907807</c:v>
                </c:pt>
                <c:pt idx="197">
                  <c:v>0.37460659341591346</c:v>
                </c:pt>
                <c:pt idx="198">
                  <c:v>0.30901699437494623</c:v>
                </c:pt>
                <c:pt idx="199">
                  <c:v>0.24192189559966729</c:v>
                </c:pt>
                <c:pt idx="200">
                  <c:v>0.17364817766693069</c:v>
                </c:pt>
                <c:pt idx="201">
                  <c:v>0.10452846326765283</c:v>
                </c:pt>
                <c:pt idx="202">
                  <c:v>3.4899496702501129E-2</c:v>
                </c:pt>
                <c:pt idx="203">
                  <c:v>-3.4899496702500026E-2</c:v>
                </c:pt>
                <c:pt idx="204">
                  <c:v>-0.10452846326765174</c:v>
                </c:pt>
                <c:pt idx="205">
                  <c:v>-0.17364817766692961</c:v>
                </c:pt>
                <c:pt idx="206">
                  <c:v>-0.24192189559966623</c:v>
                </c:pt>
                <c:pt idx="207">
                  <c:v>-0.30901699437494518</c:v>
                </c:pt>
                <c:pt idx="208">
                  <c:v>-0.3746065934159124</c:v>
                </c:pt>
                <c:pt idx="209">
                  <c:v>-0.43837114678907707</c:v>
                </c:pt>
                <c:pt idx="210">
                  <c:v>-0.50000000000000056</c:v>
                </c:pt>
                <c:pt idx="211">
                  <c:v>-0.55919290347074668</c:v>
                </c:pt>
                <c:pt idx="212">
                  <c:v>-0.61566147532565751</c:v>
                </c:pt>
                <c:pt idx="213">
                  <c:v>-0.66913060635885824</c:v>
                </c:pt>
                <c:pt idx="214">
                  <c:v>-0.71933980033865064</c:v>
                </c:pt>
                <c:pt idx="215">
                  <c:v>-0.76604444311897701</c:v>
                </c:pt>
                <c:pt idx="216">
                  <c:v>-0.80901699437494712</c:v>
                </c:pt>
                <c:pt idx="217">
                  <c:v>-0.84804809615642529</c:v>
                </c:pt>
                <c:pt idx="218">
                  <c:v>-0.88294759285892588</c:v>
                </c:pt>
                <c:pt idx="219">
                  <c:v>-0.91354545764260109</c:v>
                </c:pt>
                <c:pt idx="220">
                  <c:v>-0.93969262078590832</c:v>
                </c:pt>
                <c:pt idx="221">
                  <c:v>-0.96126169593831912</c:v>
                </c:pt>
                <c:pt idx="222">
                  <c:v>-0.97814760073380569</c:v>
                </c:pt>
                <c:pt idx="223">
                  <c:v>-0.99026806874157025</c:v>
                </c:pt>
                <c:pt idx="224">
                  <c:v>-0.99756405025982431</c:v>
                </c:pt>
                <c:pt idx="225">
                  <c:v>-1</c:v>
                </c:pt>
                <c:pt idx="226">
                  <c:v>-0.99756405025982431</c:v>
                </c:pt>
                <c:pt idx="227">
                  <c:v>-0.99026806874157058</c:v>
                </c:pt>
                <c:pt idx="228">
                  <c:v>-0.97814760073380591</c:v>
                </c:pt>
                <c:pt idx="229">
                  <c:v>-0.96126169593831945</c:v>
                </c:pt>
                <c:pt idx="230">
                  <c:v>-0.93969262078590876</c:v>
                </c:pt>
                <c:pt idx="231">
                  <c:v>-0.9135454576426002</c:v>
                </c:pt>
                <c:pt idx="232">
                  <c:v>-0.88294759285892654</c:v>
                </c:pt>
                <c:pt idx="233">
                  <c:v>-0.84804809615642585</c:v>
                </c:pt>
                <c:pt idx="234">
                  <c:v>-0.80901699437494778</c:v>
                </c:pt>
                <c:pt idx="235">
                  <c:v>-0.7660444431189789</c:v>
                </c:pt>
                <c:pt idx="236">
                  <c:v>-0.71933980033865264</c:v>
                </c:pt>
                <c:pt idx="237">
                  <c:v>-0.66913060635885779</c:v>
                </c:pt>
                <c:pt idx="238">
                  <c:v>-0.61566147532565851</c:v>
                </c:pt>
                <c:pt idx="239">
                  <c:v>-0.55919290347074768</c:v>
                </c:pt>
                <c:pt idx="240">
                  <c:v>-0.50000000000000155</c:v>
                </c:pt>
                <c:pt idx="241">
                  <c:v>-0.43837114678907657</c:v>
                </c:pt>
                <c:pt idx="242">
                  <c:v>-0.3746065934159119</c:v>
                </c:pt>
                <c:pt idx="243">
                  <c:v>-0.30901699437494806</c:v>
                </c:pt>
                <c:pt idx="244">
                  <c:v>-0.24192189559966915</c:v>
                </c:pt>
                <c:pt idx="245">
                  <c:v>-0.17364817766693255</c:v>
                </c:pt>
                <c:pt idx="246">
                  <c:v>-0.10452846326765296</c:v>
                </c:pt>
                <c:pt idx="247">
                  <c:v>-3.4899496702501247E-2</c:v>
                </c:pt>
                <c:pt idx="248">
                  <c:v>3.4899496702499901E-2</c:v>
                </c:pt>
                <c:pt idx="249">
                  <c:v>0.10452846326765163</c:v>
                </c:pt>
                <c:pt idx="250">
                  <c:v>0.17364817766692772</c:v>
                </c:pt>
                <c:pt idx="251">
                  <c:v>0.24192189559966781</c:v>
                </c:pt>
                <c:pt idx="252">
                  <c:v>0.30901699437494679</c:v>
                </c:pt>
                <c:pt idx="253">
                  <c:v>0.37460659341591068</c:v>
                </c:pt>
                <c:pt idx="254">
                  <c:v>0.43837114678907857</c:v>
                </c:pt>
                <c:pt idx="255">
                  <c:v>0.50000000000000044</c:v>
                </c:pt>
                <c:pt idx="256">
                  <c:v>0.55919290347074657</c:v>
                </c:pt>
                <c:pt idx="257">
                  <c:v>0.6156614753256574</c:v>
                </c:pt>
                <c:pt idx="258">
                  <c:v>0.66913060635885679</c:v>
                </c:pt>
                <c:pt idx="259">
                  <c:v>0.7193398003386493</c:v>
                </c:pt>
                <c:pt idx="260">
                  <c:v>0.76604444311897812</c:v>
                </c:pt>
                <c:pt idx="261">
                  <c:v>0.80901699437494701</c:v>
                </c:pt>
                <c:pt idx="262">
                  <c:v>0.84804809615642707</c:v>
                </c:pt>
                <c:pt idx="263">
                  <c:v>0.88294759285892754</c:v>
                </c:pt>
                <c:pt idx="264">
                  <c:v>0.91354545764260109</c:v>
                </c:pt>
                <c:pt idx="265">
                  <c:v>0.93969262078590832</c:v>
                </c:pt>
                <c:pt idx="266">
                  <c:v>0.96126169593831856</c:v>
                </c:pt>
                <c:pt idx="267">
                  <c:v>0.97814760073380524</c:v>
                </c:pt>
                <c:pt idx="268">
                  <c:v>0.99026806874156992</c:v>
                </c:pt>
                <c:pt idx="269">
                  <c:v>0.9975640502598242</c:v>
                </c:pt>
                <c:pt idx="270">
                  <c:v>1</c:v>
                </c:pt>
                <c:pt idx="271">
                  <c:v>0.99756405025982431</c:v>
                </c:pt>
                <c:pt idx="272">
                  <c:v>0.99026806874157014</c:v>
                </c:pt>
                <c:pt idx="273">
                  <c:v>0.97814760073380558</c:v>
                </c:pt>
                <c:pt idx="274">
                  <c:v>0.96126169593831901</c:v>
                </c:pt>
                <c:pt idx="275">
                  <c:v>0.93969262078590876</c:v>
                </c:pt>
                <c:pt idx="276">
                  <c:v>0.91354545764260164</c:v>
                </c:pt>
                <c:pt idx="277">
                  <c:v>0.88294759285892654</c:v>
                </c:pt>
                <c:pt idx="278">
                  <c:v>0.84804809615642596</c:v>
                </c:pt>
                <c:pt idx="279">
                  <c:v>0.8090169943749479</c:v>
                </c:pt>
                <c:pt idx="280">
                  <c:v>0.76604444311897901</c:v>
                </c:pt>
                <c:pt idx="281">
                  <c:v>0.71933980033865275</c:v>
                </c:pt>
                <c:pt idx="282">
                  <c:v>0.66913060635886057</c:v>
                </c:pt>
                <c:pt idx="283">
                  <c:v>0.61566147532565862</c:v>
                </c:pt>
                <c:pt idx="284">
                  <c:v>0.55919290347074779</c:v>
                </c:pt>
                <c:pt idx="285">
                  <c:v>0.49999999999999861</c:v>
                </c:pt>
                <c:pt idx="286">
                  <c:v>0.43837114678907668</c:v>
                </c:pt>
                <c:pt idx="287">
                  <c:v>0.37460659341591201</c:v>
                </c:pt>
                <c:pt idx="288">
                  <c:v>0.30901699437494817</c:v>
                </c:pt>
                <c:pt idx="289">
                  <c:v>0.24192189559966926</c:v>
                </c:pt>
                <c:pt idx="290">
                  <c:v>0.17364817766693269</c:v>
                </c:pt>
                <c:pt idx="291">
                  <c:v>0.10452846326765662</c:v>
                </c:pt>
                <c:pt idx="292">
                  <c:v>3.4899496702501372E-2</c:v>
                </c:pt>
                <c:pt idx="293">
                  <c:v>-3.4899496702499783E-2</c:v>
                </c:pt>
                <c:pt idx="294">
                  <c:v>-0.10452846326765503</c:v>
                </c:pt>
                <c:pt idx="295">
                  <c:v>-0.17364817766693111</c:v>
                </c:pt>
                <c:pt idx="296">
                  <c:v>-0.2419218955996677</c:v>
                </c:pt>
                <c:pt idx="297">
                  <c:v>-0.30901699437494667</c:v>
                </c:pt>
                <c:pt idx="298">
                  <c:v>-0.37460659341591057</c:v>
                </c:pt>
                <c:pt idx="299">
                  <c:v>-0.43837114678907524</c:v>
                </c:pt>
                <c:pt idx="300">
                  <c:v>-0.50000000000000033</c:v>
                </c:pt>
                <c:pt idx="301">
                  <c:v>-0.55919290347074646</c:v>
                </c:pt>
                <c:pt idx="302">
                  <c:v>-0.61566147532565729</c:v>
                </c:pt>
                <c:pt idx="303">
                  <c:v>-0.66913060635885668</c:v>
                </c:pt>
                <c:pt idx="304">
                  <c:v>-0.71933980033864919</c:v>
                </c:pt>
                <c:pt idx="305">
                  <c:v>-0.76604444311897801</c:v>
                </c:pt>
                <c:pt idx="306">
                  <c:v>-0.8090169943749469</c:v>
                </c:pt>
                <c:pt idx="307">
                  <c:v>-0.84804809615642507</c:v>
                </c:pt>
                <c:pt idx="308">
                  <c:v>-0.88294759285892743</c:v>
                </c:pt>
                <c:pt idx="309">
                  <c:v>-0.91354545764260109</c:v>
                </c:pt>
                <c:pt idx="310">
                  <c:v>-0.93969262078590821</c:v>
                </c:pt>
                <c:pt idx="311">
                  <c:v>-0.96126169593831856</c:v>
                </c:pt>
                <c:pt idx="312">
                  <c:v>-0.97814760073380524</c:v>
                </c:pt>
                <c:pt idx="313">
                  <c:v>-0.99026806874156992</c:v>
                </c:pt>
                <c:pt idx="314">
                  <c:v>-0.99756405025982398</c:v>
                </c:pt>
                <c:pt idx="315">
                  <c:v>-1</c:v>
                </c:pt>
                <c:pt idx="316">
                  <c:v>-0.99756405025982431</c:v>
                </c:pt>
                <c:pt idx="317">
                  <c:v>-0.99026806874157014</c:v>
                </c:pt>
                <c:pt idx="318">
                  <c:v>-0.97814760073380558</c:v>
                </c:pt>
                <c:pt idx="319">
                  <c:v>-0.96126169593831901</c:v>
                </c:pt>
                <c:pt idx="320">
                  <c:v>-0.93969262078590887</c:v>
                </c:pt>
                <c:pt idx="321">
                  <c:v>-0.91354545764260175</c:v>
                </c:pt>
                <c:pt idx="322">
                  <c:v>-0.88294759285892832</c:v>
                </c:pt>
                <c:pt idx="323">
                  <c:v>-0.84804809615642607</c:v>
                </c:pt>
                <c:pt idx="324">
                  <c:v>-0.8090169943749479</c:v>
                </c:pt>
                <c:pt idx="325">
                  <c:v>-0.76604444311897912</c:v>
                </c:pt>
                <c:pt idx="326">
                  <c:v>-0.71933980033865286</c:v>
                </c:pt>
                <c:pt idx="327">
                  <c:v>-0.66913060635885802</c:v>
                </c:pt>
                <c:pt idx="328">
                  <c:v>-0.61566147532566151</c:v>
                </c:pt>
                <c:pt idx="329">
                  <c:v>-0.5591929034707479</c:v>
                </c:pt>
                <c:pt idx="330">
                  <c:v>-0.50000000000000178</c:v>
                </c:pt>
                <c:pt idx="331">
                  <c:v>-0.43837114678907679</c:v>
                </c:pt>
                <c:pt idx="332">
                  <c:v>-0.37460659341591213</c:v>
                </c:pt>
                <c:pt idx="333">
                  <c:v>-0.30901699437494828</c:v>
                </c:pt>
                <c:pt idx="334">
                  <c:v>-0.24192189559966593</c:v>
                </c:pt>
                <c:pt idx="335">
                  <c:v>-0.1736481776669328</c:v>
                </c:pt>
                <c:pt idx="336">
                  <c:v>-0.10452846326765321</c:v>
                </c:pt>
                <c:pt idx="337">
                  <c:v>-3.4899496702505042E-2</c:v>
                </c:pt>
                <c:pt idx="338">
                  <c:v>3.4899496702499658E-2</c:v>
                </c:pt>
                <c:pt idx="339">
                  <c:v>0.10452846326765138</c:v>
                </c:pt>
                <c:pt idx="340">
                  <c:v>0.173648177666931</c:v>
                </c:pt>
                <c:pt idx="341">
                  <c:v>0.24192189559966415</c:v>
                </c:pt>
                <c:pt idx="342">
                  <c:v>0.30901699437494656</c:v>
                </c:pt>
                <c:pt idx="343">
                  <c:v>0.37460659341591374</c:v>
                </c:pt>
                <c:pt idx="344">
                  <c:v>0.43837114678907518</c:v>
                </c:pt>
                <c:pt idx="345">
                  <c:v>0.50000000000000022</c:v>
                </c:pt>
                <c:pt idx="346">
                  <c:v>0.55919290347074635</c:v>
                </c:pt>
                <c:pt idx="347">
                  <c:v>0.61566147532565718</c:v>
                </c:pt>
                <c:pt idx="348">
                  <c:v>0.66913060635885668</c:v>
                </c:pt>
                <c:pt idx="349">
                  <c:v>0.71933980033865152</c:v>
                </c:pt>
                <c:pt idx="350">
                  <c:v>0.76604444311897568</c:v>
                </c:pt>
                <c:pt idx="351">
                  <c:v>0.8090169943749469</c:v>
                </c:pt>
                <c:pt idx="352">
                  <c:v>0.84804809615642507</c:v>
                </c:pt>
                <c:pt idx="353">
                  <c:v>0.88294759285892577</c:v>
                </c:pt>
                <c:pt idx="354">
                  <c:v>0.91354545764260098</c:v>
                </c:pt>
                <c:pt idx="355">
                  <c:v>0.93969262078590821</c:v>
                </c:pt>
                <c:pt idx="356">
                  <c:v>0.96126169593831945</c:v>
                </c:pt>
                <c:pt idx="357">
                  <c:v>0.97814760073380524</c:v>
                </c:pt>
                <c:pt idx="358">
                  <c:v>0.99026806874157036</c:v>
                </c:pt>
                <c:pt idx="359">
                  <c:v>0.99756405025982398</c:v>
                </c:pt>
                <c:pt idx="360">
                  <c:v>1</c:v>
                </c:pt>
                <c:pt idx="361">
                  <c:v>0.99756405025982442</c:v>
                </c:pt>
                <c:pt idx="362">
                  <c:v>0.9902680687415707</c:v>
                </c:pt>
                <c:pt idx="363">
                  <c:v>0.97814760073380558</c:v>
                </c:pt>
                <c:pt idx="364">
                  <c:v>0.96126169593831901</c:v>
                </c:pt>
                <c:pt idx="365">
                  <c:v>0.93969262078590765</c:v>
                </c:pt>
                <c:pt idx="366">
                  <c:v>0.91354545764260175</c:v>
                </c:pt>
                <c:pt idx="367">
                  <c:v>0.88294759285892666</c:v>
                </c:pt>
                <c:pt idx="368">
                  <c:v>0.84804809615642796</c:v>
                </c:pt>
                <c:pt idx="369">
                  <c:v>0.80901699437494801</c:v>
                </c:pt>
                <c:pt idx="370">
                  <c:v>0.76604444311897923</c:v>
                </c:pt>
                <c:pt idx="371">
                  <c:v>0.71933980033865041</c:v>
                </c:pt>
                <c:pt idx="372">
                  <c:v>0.66913060635886068</c:v>
                </c:pt>
                <c:pt idx="373">
                  <c:v>0.61566147532565874</c:v>
                </c:pt>
                <c:pt idx="374">
                  <c:v>0.55919290347074502</c:v>
                </c:pt>
                <c:pt idx="375">
                  <c:v>0.50000000000000189</c:v>
                </c:pt>
                <c:pt idx="376">
                  <c:v>0.4383711467890769</c:v>
                </c:pt>
                <c:pt idx="377">
                  <c:v>0.37460659341591224</c:v>
                </c:pt>
                <c:pt idx="378">
                  <c:v>0.30901699437494839</c:v>
                </c:pt>
                <c:pt idx="379">
                  <c:v>0.24192189559966948</c:v>
                </c:pt>
                <c:pt idx="380">
                  <c:v>0.17364817766692942</c:v>
                </c:pt>
                <c:pt idx="381">
                  <c:v>0.10452846326765686</c:v>
                </c:pt>
                <c:pt idx="382">
                  <c:v>3.4899496702501615E-2</c:v>
                </c:pt>
                <c:pt idx="383">
                  <c:v>-3.4899496702495987E-2</c:v>
                </c:pt>
                <c:pt idx="384">
                  <c:v>-0.10452846326765125</c:v>
                </c:pt>
                <c:pt idx="385">
                  <c:v>-0.17364817766693086</c:v>
                </c:pt>
                <c:pt idx="386">
                  <c:v>-0.24192189559966748</c:v>
                </c:pt>
                <c:pt idx="387">
                  <c:v>-0.30901699437494978</c:v>
                </c:pt>
                <c:pt idx="388">
                  <c:v>-0.37460659341591035</c:v>
                </c:pt>
                <c:pt idx="389">
                  <c:v>-0.43837114678907824</c:v>
                </c:pt>
                <c:pt idx="390">
                  <c:v>-0.499999999999997</c:v>
                </c:pt>
                <c:pt idx="391">
                  <c:v>-0.55919290347074624</c:v>
                </c:pt>
                <c:pt idx="392">
                  <c:v>-0.61566147532565718</c:v>
                </c:pt>
                <c:pt idx="393">
                  <c:v>-0.66913060635885657</c:v>
                </c:pt>
                <c:pt idx="394">
                  <c:v>-0.71933980033864897</c:v>
                </c:pt>
                <c:pt idx="395">
                  <c:v>-0.7660444431189779</c:v>
                </c:pt>
                <c:pt idx="396">
                  <c:v>-0.80901699437494889</c:v>
                </c:pt>
                <c:pt idx="397">
                  <c:v>-0.84804809615642496</c:v>
                </c:pt>
                <c:pt idx="398">
                  <c:v>-0.88294759285892732</c:v>
                </c:pt>
                <c:pt idx="399">
                  <c:v>-0.91354545764259953</c:v>
                </c:pt>
                <c:pt idx="400">
                  <c:v>-0.93969262078590809</c:v>
                </c:pt>
                <c:pt idx="401">
                  <c:v>-0.96126169593831845</c:v>
                </c:pt>
                <c:pt idx="402">
                  <c:v>-0.97814760073380591</c:v>
                </c:pt>
                <c:pt idx="403">
                  <c:v>-0.99026806874156992</c:v>
                </c:pt>
                <c:pt idx="404">
                  <c:v>-0.9975640502598242</c:v>
                </c:pt>
                <c:pt idx="405">
                  <c:v>-1</c:v>
                </c:pt>
                <c:pt idx="406">
                  <c:v>-0.99756405025982442</c:v>
                </c:pt>
                <c:pt idx="407">
                  <c:v>-0.99026806874157014</c:v>
                </c:pt>
                <c:pt idx="408">
                  <c:v>-0.97814760073380635</c:v>
                </c:pt>
                <c:pt idx="409">
                  <c:v>-0.96126169593831901</c:v>
                </c:pt>
                <c:pt idx="410">
                  <c:v>-0.93969262078590887</c:v>
                </c:pt>
                <c:pt idx="411">
                  <c:v>-0.91354545764260042</c:v>
                </c:pt>
                <c:pt idx="412">
                  <c:v>-0.88294759285892843</c:v>
                </c:pt>
                <c:pt idx="413">
                  <c:v>-0.84804809615642618</c:v>
                </c:pt>
                <c:pt idx="414">
                  <c:v>-0.80901699437495023</c:v>
                </c:pt>
                <c:pt idx="415">
                  <c:v>-0.76604444311897923</c:v>
                </c:pt>
                <c:pt idx="416">
                  <c:v>-0.71933980033865053</c:v>
                </c:pt>
                <c:pt idx="417">
                  <c:v>-0.66913060635885813</c:v>
                </c:pt>
                <c:pt idx="418">
                  <c:v>-0.61566147532565885</c:v>
                </c:pt>
                <c:pt idx="419">
                  <c:v>-0.55919290347074813</c:v>
                </c:pt>
                <c:pt idx="420">
                  <c:v>-0.49999999999999895</c:v>
                </c:pt>
                <c:pt idx="421">
                  <c:v>-0.43837114678908023</c:v>
                </c:pt>
                <c:pt idx="422">
                  <c:v>-0.37460659341591235</c:v>
                </c:pt>
                <c:pt idx="423">
                  <c:v>-0.30901699437494851</c:v>
                </c:pt>
                <c:pt idx="424">
                  <c:v>-0.24192189559966962</c:v>
                </c:pt>
                <c:pt idx="425">
                  <c:v>-0.17364817766693305</c:v>
                </c:pt>
                <c:pt idx="426">
                  <c:v>-0.10452846326765344</c:v>
                </c:pt>
                <c:pt idx="427">
                  <c:v>-3.4899496702498187E-2</c:v>
                </c:pt>
                <c:pt idx="428">
                  <c:v>3.4899496702499415E-2</c:v>
                </c:pt>
                <c:pt idx="429">
                  <c:v>0.10452846326765466</c:v>
                </c:pt>
                <c:pt idx="430">
                  <c:v>0.17364817766692725</c:v>
                </c:pt>
                <c:pt idx="431">
                  <c:v>0.24192189559966734</c:v>
                </c:pt>
                <c:pt idx="432">
                  <c:v>0.30901699437494629</c:v>
                </c:pt>
                <c:pt idx="433">
                  <c:v>0.37460659341591351</c:v>
                </c:pt>
                <c:pt idx="434">
                  <c:v>0.43837114678907496</c:v>
                </c:pt>
                <c:pt idx="435">
                  <c:v>0.5</c:v>
                </c:pt>
                <c:pt idx="436">
                  <c:v>0.55919290347074324</c:v>
                </c:pt>
                <c:pt idx="437">
                  <c:v>0.61566147532565707</c:v>
                </c:pt>
                <c:pt idx="438">
                  <c:v>0.66913060635885913</c:v>
                </c:pt>
                <c:pt idx="439">
                  <c:v>0.71933980033864897</c:v>
                </c:pt>
                <c:pt idx="440">
                  <c:v>0.76604444311897779</c:v>
                </c:pt>
                <c:pt idx="441">
                  <c:v>0.80901699437494667</c:v>
                </c:pt>
                <c:pt idx="442">
                  <c:v>0.84804809615642684</c:v>
                </c:pt>
                <c:pt idx="443">
                  <c:v>0.88294759285892566</c:v>
                </c:pt>
                <c:pt idx="444">
                  <c:v>0.91354545764260087</c:v>
                </c:pt>
                <c:pt idx="445">
                  <c:v>0.93969262078590687</c:v>
                </c:pt>
                <c:pt idx="446">
                  <c:v>0.96126169593831845</c:v>
                </c:pt>
                <c:pt idx="447">
                  <c:v>0.97814760073380513</c:v>
                </c:pt>
                <c:pt idx="448">
                  <c:v>0.99026806874157036</c:v>
                </c:pt>
                <c:pt idx="449">
                  <c:v>0.9975640502598242</c:v>
                </c:pt>
                <c:pt idx="450">
                  <c:v>1</c:v>
                </c:pt>
                <c:pt idx="451">
                  <c:v>0.99756405025982409</c:v>
                </c:pt>
                <c:pt idx="452">
                  <c:v>0.9902680687415707</c:v>
                </c:pt>
                <c:pt idx="453">
                  <c:v>0.97814760073380569</c:v>
                </c:pt>
                <c:pt idx="454">
                  <c:v>0.96126169593832012</c:v>
                </c:pt>
                <c:pt idx="455">
                  <c:v>0.93969262078590898</c:v>
                </c:pt>
                <c:pt idx="456">
                  <c:v>0.91354545764260187</c:v>
                </c:pt>
                <c:pt idx="457">
                  <c:v>0.88294759285892677</c:v>
                </c:pt>
                <c:pt idx="458">
                  <c:v>0.84804809615642807</c:v>
                </c:pt>
                <c:pt idx="459">
                  <c:v>0.80901699437495023</c:v>
                </c:pt>
                <c:pt idx="460">
                  <c:v>0.76604444311897935</c:v>
                </c:pt>
                <c:pt idx="461">
                  <c:v>0.71933980033865064</c:v>
                </c:pt>
                <c:pt idx="462">
                  <c:v>0.66913060635885557</c:v>
                </c:pt>
                <c:pt idx="463">
                  <c:v>0.61566147532565896</c:v>
                </c:pt>
                <c:pt idx="464">
                  <c:v>0.55919290347074524</c:v>
                </c:pt>
                <c:pt idx="465">
                  <c:v>0.50000000000000211</c:v>
                </c:pt>
                <c:pt idx="466">
                  <c:v>0.43837114678907713</c:v>
                </c:pt>
                <c:pt idx="467">
                  <c:v>0.37460659341591579</c:v>
                </c:pt>
                <c:pt idx="468">
                  <c:v>0.30901699437494862</c:v>
                </c:pt>
                <c:pt idx="469">
                  <c:v>0.24192189559967317</c:v>
                </c:pt>
                <c:pt idx="470">
                  <c:v>0.17364817766693316</c:v>
                </c:pt>
                <c:pt idx="471">
                  <c:v>0.10452846326765357</c:v>
                </c:pt>
                <c:pt idx="472">
                  <c:v>3.489949670250541E-2</c:v>
                </c:pt>
                <c:pt idx="473">
                  <c:v>-3.489949670249929E-2</c:v>
                </c:pt>
                <c:pt idx="474">
                  <c:v>-0.10452846326765454</c:v>
                </c:pt>
                <c:pt idx="475">
                  <c:v>-0.17364817766692714</c:v>
                </c:pt>
                <c:pt idx="476">
                  <c:v>-0.24192189559966723</c:v>
                </c:pt>
                <c:pt idx="477">
                  <c:v>-0.30901699437494956</c:v>
                </c:pt>
                <c:pt idx="478">
                  <c:v>-0.37460659341591007</c:v>
                </c:pt>
                <c:pt idx="479">
                  <c:v>-0.43837114678907801</c:v>
                </c:pt>
                <c:pt idx="480">
                  <c:v>-0.49999999999999684</c:v>
                </c:pt>
                <c:pt idx="481">
                  <c:v>-0.55919290347074602</c:v>
                </c:pt>
                <c:pt idx="482">
                  <c:v>-0.61566147532565973</c:v>
                </c:pt>
                <c:pt idx="483">
                  <c:v>-0.66913060635885635</c:v>
                </c:pt>
                <c:pt idx="484">
                  <c:v>-0.7193398003386513</c:v>
                </c:pt>
                <c:pt idx="485">
                  <c:v>-0.76604444311897546</c:v>
                </c:pt>
                <c:pt idx="486">
                  <c:v>-0.80901699437494667</c:v>
                </c:pt>
                <c:pt idx="487">
                  <c:v>-0.84804809615642296</c:v>
                </c:pt>
                <c:pt idx="488">
                  <c:v>-0.88294759285892555</c:v>
                </c:pt>
                <c:pt idx="489">
                  <c:v>-0.91354545764260087</c:v>
                </c:pt>
                <c:pt idx="490">
                  <c:v>-0.93969262078590687</c:v>
                </c:pt>
                <c:pt idx="491">
                  <c:v>-0.96126169593831834</c:v>
                </c:pt>
                <c:pt idx="492">
                  <c:v>-0.9781476007338058</c:v>
                </c:pt>
                <c:pt idx="493">
                  <c:v>-0.99026806874157081</c:v>
                </c:pt>
                <c:pt idx="494">
                  <c:v>-0.9975640502598242</c:v>
                </c:pt>
                <c:pt idx="495">
                  <c:v>-1</c:v>
                </c:pt>
                <c:pt idx="496">
                  <c:v>-0.99756405025982442</c:v>
                </c:pt>
                <c:pt idx="497">
                  <c:v>-0.99026806874157025</c:v>
                </c:pt>
                <c:pt idx="498">
                  <c:v>-0.97814760073380647</c:v>
                </c:pt>
                <c:pt idx="499">
                  <c:v>-0.96126169593831912</c:v>
                </c:pt>
                <c:pt idx="500">
                  <c:v>-0.9396926207859102</c:v>
                </c:pt>
                <c:pt idx="501">
                  <c:v>-0.91354545764260198</c:v>
                </c:pt>
                <c:pt idx="502">
                  <c:v>-0.88294759285892688</c:v>
                </c:pt>
                <c:pt idx="503">
                  <c:v>-0.84804809615642818</c:v>
                </c:pt>
                <c:pt idx="504">
                  <c:v>-0.80901699437494823</c:v>
                </c:pt>
                <c:pt idx="505">
                  <c:v>-0.76604444311898168</c:v>
                </c:pt>
                <c:pt idx="506">
                  <c:v>-0.71933980033865319</c:v>
                </c:pt>
                <c:pt idx="507">
                  <c:v>-0.66913060635885835</c:v>
                </c:pt>
                <c:pt idx="508">
                  <c:v>-0.61566147532565629</c:v>
                </c:pt>
                <c:pt idx="509">
                  <c:v>-0.55919290347074835</c:v>
                </c:pt>
                <c:pt idx="510">
                  <c:v>-0.49999999999999917</c:v>
                </c:pt>
                <c:pt idx="511">
                  <c:v>-0.43837114678908046</c:v>
                </c:pt>
                <c:pt idx="512">
                  <c:v>-0.37460659341591257</c:v>
                </c:pt>
                <c:pt idx="513">
                  <c:v>-0.3090169943749454</c:v>
                </c:pt>
                <c:pt idx="514">
                  <c:v>-0.24192189559966984</c:v>
                </c:pt>
                <c:pt idx="515">
                  <c:v>-0.17364817766692978</c:v>
                </c:pt>
                <c:pt idx="516">
                  <c:v>-0.10452846326765722</c:v>
                </c:pt>
                <c:pt idx="517">
                  <c:v>-3.4899496702501982E-2</c:v>
                </c:pt>
                <c:pt idx="518">
                  <c:v>3.4899496702495619E-2</c:v>
                </c:pt>
                <c:pt idx="519">
                  <c:v>0.10452846326765089</c:v>
                </c:pt>
                <c:pt idx="520">
                  <c:v>0.1736481776669305</c:v>
                </c:pt>
                <c:pt idx="521">
                  <c:v>0.24192189559966368</c:v>
                </c:pt>
                <c:pt idx="522">
                  <c:v>0.30901699437494606</c:v>
                </c:pt>
                <c:pt idx="523">
                  <c:v>0.37460659341591329</c:v>
                </c:pt>
                <c:pt idx="524">
                  <c:v>0.43837114678908112</c:v>
                </c:pt>
                <c:pt idx="525">
                  <c:v>0.49999999999999978</c:v>
                </c:pt>
                <c:pt idx="526">
                  <c:v>0.5591929034707489</c:v>
                </c:pt>
                <c:pt idx="527">
                  <c:v>0.61566147532565685</c:v>
                </c:pt>
                <c:pt idx="528">
                  <c:v>0.6691306063588589</c:v>
                </c:pt>
                <c:pt idx="529">
                  <c:v>0.71933980033864875</c:v>
                </c:pt>
                <c:pt idx="530">
                  <c:v>0.76604444311897757</c:v>
                </c:pt>
                <c:pt idx="531">
                  <c:v>0.80901699437494445</c:v>
                </c:pt>
                <c:pt idx="532">
                  <c:v>0.84804809615642474</c:v>
                </c:pt>
                <c:pt idx="533">
                  <c:v>0.88294759285892388</c:v>
                </c:pt>
                <c:pt idx="534">
                  <c:v>0.91354545764259931</c:v>
                </c:pt>
                <c:pt idx="535">
                  <c:v>0.93969262078590798</c:v>
                </c:pt>
                <c:pt idx="536">
                  <c:v>0.96126169593831734</c:v>
                </c:pt>
                <c:pt idx="537">
                  <c:v>0.97814760073380513</c:v>
                </c:pt>
                <c:pt idx="538">
                  <c:v>0.99026806874157036</c:v>
                </c:pt>
                <c:pt idx="539">
                  <c:v>0.99756405025982442</c:v>
                </c:pt>
                <c:pt idx="540">
                  <c:v>1</c:v>
                </c:pt>
                <c:pt idx="541">
                  <c:v>0.9975640502598242</c:v>
                </c:pt>
                <c:pt idx="542">
                  <c:v>0.9902680687415707</c:v>
                </c:pt>
                <c:pt idx="543">
                  <c:v>0.97814760073380569</c:v>
                </c:pt>
                <c:pt idx="544">
                  <c:v>0.96126169593831823</c:v>
                </c:pt>
                <c:pt idx="545">
                  <c:v>0.93969262078590898</c:v>
                </c:pt>
                <c:pt idx="546">
                  <c:v>0.91354545764260053</c:v>
                </c:pt>
                <c:pt idx="547">
                  <c:v>0.88294759285892854</c:v>
                </c:pt>
                <c:pt idx="548">
                  <c:v>0.84804809615642629</c:v>
                </c:pt>
                <c:pt idx="549">
                  <c:v>0.80901699437495034</c:v>
                </c:pt>
                <c:pt idx="550">
                  <c:v>0.76604444311897946</c:v>
                </c:pt>
                <c:pt idx="551">
                  <c:v>0.71933980033865574</c:v>
                </c:pt>
                <c:pt idx="552">
                  <c:v>0.66913060635886112</c:v>
                </c:pt>
                <c:pt idx="553">
                  <c:v>0.61566147532565918</c:v>
                </c:pt>
                <c:pt idx="554">
                  <c:v>0.55919290347074546</c:v>
                </c:pt>
                <c:pt idx="555">
                  <c:v>0.49999999999999617</c:v>
                </c:pt>
                <c:pt idx="556">
                  <c:v>0.43837114678907735</c:v>
                </c:pt>
                <c:pt idx="557">
                  <c:v>0.37460659341590941</c:v>
                </c:pt>
                <c:pt idx="558">
                  <c:v>0.30901699437494889</c:v>
                </c:pt>
                <c:pt idx="559">
                  <c:v>0.24192189559966651</c:v>
                </c:pt>
                <c:pt idx="560">
                  <c:v>0.17364817766693341</c:v>
                </c:pt>
                <c:pt idx="561">
                  <c:v>0.10452846326765382</c:v>
                </c:pt>
                <c:pt idx="562">
                  <c:v>3.489949670250566E-2</c:v>
                </c:pt>
                <c:pt idx="563">
                  <c:v>-3.4899496702499047E-2</c:v>
                </c:pt>
                <c:pt idx="564">
                  <c:v>-0.10452846326764724</c:v>
                </c:pt>
                <c:pt idx="565">
                  <c:v>-0.17364817766692689</c:v>
                </c:pt>
                <c:pt idx="566">
                  <c:v>-0.24192189559966698</c:v>
                </c:pt>
                <c:pt idx="567">
                  <c:v>-0.30901699437494257</c:v>
                </c:pt>
                <c:pt idx="568">
                  <c:v>-0.37460659341590985</c:v>
                </c:pt>
                <c:pt idx="569">
                  <c:v>-0.43837114678907779</c:v>
                </c:pt>
                <c:pt idx="570">
                  <c:v>-0.50000000000000278</c:v>
                </c:pt>
                <c:pt idx="571">
                  <c:v>-0.55919290347074591</c:v>
                </c:pt>
                <c:pt idx="572">
                  <c:v>-0.61566147532565951</c:v>
                </c:pt>
                <c:pt idx="573">
                  <c:v>-0.66913060635885613</c:v>
                </c:pt>
                <c:pt idx="574">
                  <c:v>-0.71933980033865119</c:v>
                </c:pt>
                <c:pt idx="575">
                  <c:v>-0.76604444311897524</c:v>
                </c:pt>
                <c:pt idx="576">
                  <c:v>-0.80901699437494645</c:v>
                </c:pt>
                <c:pt idx="577">
                  <c:v>-0.84804809615642662</c:v>
                </c:pt>
                <c:pt idx="578">
                  <c:v>-0.88294759285892543</c:v>
                </c:pt>
                <c:pt idx="579">
                  <c:v>-0.91354545764260076</c:v>
                </c:pt>
                <c:pt idx="580">
                  <c:v>-0.93969262078590676</c:v>
                </c:pt>
                <c:pt idx="581">
                  <c:v>-0.96126169593831834</c:v>
                </c:pt>
                <c:pt idx="582">
                  <c:v>-0.97814760073380436</c:v>
                </c:pt>
                <c:pt idx="583">
                  <c:v>-0.99026806874156981</c:v>
                </c:pt>
                <c:pt idx="584">
                  <c:v>-0.9975640502598242</c:v>
                </c:pt>
                <c:pt idx="585">
                  <c:v>-1</c:v>
                </c:pt>
                <c:pt idx="586">
                  <c:v>-0.99756405025982442</c:v>
                </c:pt>
                <c:pt idx="587">
                  <c:v>-0.99026806874157025</c:v>
                </c:pt>
                <c:pt idx="588">
                  <c:v>-0.97814760073380502</c:v>
                </c:pt>
                <c:pt idx="589">
                  <c:v>-0.96126169593831923</c:v>
                </c:pt>
                <c:pt idx="590">
                  <c:v>-0.93969262078590787</c:v>
                </c:pt>
                <c:pt idx="591">
                  <c:v>-0.91354545764260198</c:v>
                </c:pt>
                <c:pt idx="592">
                  <c:v>-0.88294759285892699</c:v>
                </c:pt>
                <c:pt idx="593">
                  <c:v>-0.84804809615642829</c:v>
                </c:pt>
                <c:pt idx="594">
                  <c:v>-0.80901699437494834</c:v>
                </c:pt>
                <c:pt idx="595">
                  <c:v>-0.7660444431189819</c:v>
                </c:pt>
                <c:pt idx="596">
                  <c:v>-0.71933980033865341</c:v>
                </c:pt>
                <c:pt idx="597">
                  <c:v>-0.66913060635886379</c:v>
                </c:pt>
                <c:pt idx="598">
                  <c:v>-0.61566147532566207</c:v>
                </c:pt>
                <c:pt idx="599">
                  <c:v>-0.55919290347074846</c:v>
                </c:pt>
                <c:pt idx="600">
                  <c:v>-0.49999999999999939</c:v>
                </c:pt>
                <c:pt idx="601">
                  <c:v>-0.4383711467890743</c:v>
                </c:pt>
                <c:pt idx="602">
                  <c:v>-0.37460659341591285</c:v>
                </c:pt>
                <c:pt idx="603">
                  <c:v>-0.30901699437494562</c:v>
                </c:pt>
                <c:pt idx="604">
                  <c:v>-0.24192189559967009</c:v>
                </c:pt>
                <c:pt idx="605">
                  <c:v>-0.17364817766693003</c:v>
                </c:pt>
                <c:pt idx="606">
                  <c:v>-0.10452846326765747</c:v>
                </c:pt>
                <c:pt idx="607">
                  <c:v>-3.4899496702502232E-2</c:v>
                </c:pt>
                <c:pt idx="608">
                  <c:v>3.489949670249537E-2</c:v>
                </c:pt>
                <c:pt idx="609">
                  <c:v>0.10452846326765064</c:v>
                </c:pt>
                <c:pt idx="610">
                  <c:v>0.17364817766693028</c:v>
                </c:pt>
                <c:pt idx="611">
                  <c:v>0.24192189559966343</c:v>
                </c:pt>
                <c:pt idx="612">
                  <c:v>0.30901699437494584</c:v>
                </c:pt>
                <c:pt idx="613">
                  <c:v>0.37460659341590646</c:v>
                </c:pt>
                <c:pt idx="614">
                  <c:v>0.43837114678907452</c:v>
                </c:pt>
                <c:pt idx="615">
                  <c:v>0.49999999999999956</c:v>
                </c:pt>
                <c:pt idx="616">
                  <c:v>0.55919290347074868</c:v>
                </c:pt>
                <c:pt idx="617">
                  <c:v>0.61566147532565663</c:v>
                </c:pt>
                <c:pt idx="618">
                  <c:v>0.66913060635885868</c:v>
                </c:pt>
                <c:pt idx="619">
                  <c:v>0.71933980033865352</c:v>
                </c:pt>
                <c:pt idx="620">
                  <c:v>0.76604444311897746</c:v>
                </c:pt>
                <c:pt idx="621">
                  <c:v>0.80901699437494856</c:v>
                </c:pt>
                <c:pt idx="622">
                  <c:v>0.84804809615642462</c:v>
                </c:pt>
                <c:pt idx="623">
                  <c:v>0.8829475928589271</c:v>
                </c:pt>
                <c:pt idx="624">
                  <c:v>0.9135454576425992</c:v>
                </c:pt>
                <c:pt idx="625">
                  <c:v>0.93969262078590798</c:v>
                </c:pt>
                <c:pt idx="626">
                  <c:v>0.96126169593831734</c:v>
                </c:pt>
                <c:pt idx="627">
                  <c:v>0.97814760073380502</c:v>
                </c:pt>
                <c:pt idx="628">
                  <c:v>0.99026806874156936</c:v>
                </c:pt>
                <c:pt idx="629">
                  <c:v>0.99756405025982398</c:v>
                </c:pt>
                <c:pt idx="630">
                  <c:v>1</c:v>
                </c:pt>
                <c:pt idx="631">
                  <c:v>0.9975640502598242</c:v>
                </c:pt>
                <c:pt idx="632">
                  <c:v>0.99026806874157081</c:v>
                </c:pt>
                <c:pt idx="633">
                  <c:v>0.9781476007338058</c:v>
                </c:pt>
                <c:pt idx="634">
                  <c:v>0.96126169593831823</c:v>
                </c:pt>
                <c:pt idx="635">
                  <c:v>0.93969262078590909</c:v>
                </c:pt>
                <c:pt idx="636">
                  <c:v>0.91354545764260064</c:v>
                </c:pt>
                <c:pt idx="637">
                  <c:v>0.88294759285892865</c:v>
                </c:pt>
                <c:pt idx="638">
                  <c:v>0.84804809615642651</c:v>
                </c:pt>
                <c:pt idx="639">
                  <c:v>0.80901699437495056</c:v>
                </c:pt>
                <c:pt idx="640">
                  <c:v>0.76604444311897968</c:v>
                </c:pt>
                <c:pt idx="641">
                  <c:v>0.71933980033865097</c:v>
                </c:pt>
                <c:pt idx="642">
                  <c:v>0.66913060635886124</c:v>
                </c:pt>
                <c:pt idx="643">
                  <c:v>0.6156614753256594</c:v>
                </c:pt>
                <c:pt idx="644">
                  <c:v>0.55919290347075157</c:v>
                </c:pt>
                <c:pt idx="645">
                  <c:v>0.50000000000000255</c:v>
                </c:pt>
                <c:pt idx="646">
                  <c:v>0.43837114678907757</c:v>
                </c:pt>
                <c:pt idx="647">
                  <c:v>0.37460659341590963</c:v>
                </c:pt>
                <c:pt idx="648">
                  <c:v>0.30901699437494912</c:v>
                </c:pt>
                <c:pt idx="649">
                  <c:v>0.24192189559966676</c:v>
                </c:pt>
                <c:pt idx="650">
                  <c:v>0.17364817766693363</c:v>
                </c:pt>
                <c:pt idx="651">
                  <c:v>0.10452846326765405</c:v>
                </c:pt>
                <c:pt idx="652">
                  <c:v>3.4899496702505903E-2</c:v>
                </c:pt>
                <c:pt idx="653">
                  <c:v>-3.4899496702505903E-2</c:v>
                </c:pt>
                <c:pt idx="654">
                  <c:v>-0.10452846326765405</c:v>
                </c:pt>
                <c:pt idx="655">
                  <c:v>-0.17364817766692664</c:v>
                </c:pt>
                <c:pt idx="656">
                  <c:v>-0.24192189559965985</c:v>
                </c:pt>
                <c:pt idx="657">
                  <c:v>-0.30901699437494912</c:v>
                </c:pt>
                <c:pt idx="658">
                  <c:v>-0.37460659341590963</c:v>
                </c:pt>
                <c:pt idx="659">
                  <c:v>-0.43837114678907119</c:v>
                </c:pt>
                <c:pt idx="660">
                  <c:v>-0.49999999999999639</c:v>
                </c:pt>
                <c:pt idx="661">
                  <c:v>-0.55919290347074568</c:v>
                </c:pt>
                <c:pt idx="662">
                  <c:v>-0.6156614753256594</c:v>
                </c:pt>
                <c:pt idx="663">
                  <c:v>-0.66913060635885602</c:v>
                </c:pt>
                <c:pt idx="664">
                  <c:v>-0.71933980033865097</c:v>
                </c:pt>
                <c:pt idx="665">
                  <c:v>-0.76604444311897968</c:v>
                </c:pt>
                <c:pt idx="666">
                  <c:v>-0.80901699437494634</c:v>
                </c:pt>
                <c:pt idx="667">
                  <c:v>-0.84804809615642274</c:v>
                </c:pt>
                <c:pt idx="668">
                  <c:v>-0.88294759285892865</c:v>
                </c:pt>
                <c:pt idx="669">
                  <c:v>-0.91354545764260064</c:v>
                </c:pt>
                <c:pt idx="670">
                  <c:v>-0.93969262078590665</c:v>
                </c:pt>
                <c:pt idx="671">
                  <c:v>-0.96126169593831634</c:v>
                </c:pt>
                <c:pt idx="672">
                  <c:v>-0.9781476007338058</c:v>
                </c:pt>
                <c:pt idx="673">
                  <c:v>-0.99026806874156981</c:v>
                </c:pt>
                <c:pt idx="674">
                  <c:v>-0.99756405025982364</c:v>
                </c:pt>
                <c:pt idx="675">
                  <c:v>-1</c:v>
                </c:pt>
                <c:pt idx="676">
                  <c:v>-0.99756405025982442</c:v>
                </c:pt>
                <c:pt idx="677">
                  <c:v>-0.99026806874157025</c:v>
                </c:pt>
                <c:pt idx="678">
                  <c:v>-0.97814760073380647</c:v>
                </c:pt>
                <c:pt idx="679">
                  <c:v>-0.96126169593831923</c:v>
                </c:pt>
                <c:pt idx="680">
                  <c:v>-0.93969262078590798</c:v>
                </c:pt>
                <c:pt idx="681">
                  <c:v>-0.91354545764260209</c:v>
                </c:pt>
                <c:pt idx="682">
                  <c:v>-0.88294759285893043</c:v>
                </c:pt>
                <c:pt idx="683">
                  <c:v>-0.84804809615642462</c:v>
                </c:pt>
                <c:pt idx="684">
                  <c:v>-0.80901699437494856</c:v>
                </c:pt>
                <c:pt idx="685">
                  <c:v>-0.76604444311898201</c:v>
                </c:pt>
                <c:pt idx="686">
                  <c:v>-0.71933980033864864</c:v>
                </c:pt>
                <c:pt idx="687">
                  <c:v>-0.66913060635885868</c:v>
                </c:pt>
                <c:pt idx="688">
                  <c:v>-0.61566147532566229</c:v>
                </c:pt>
                <c:pt idx="689">
                  <c:v>-0.55919290347075457</c:v>
                </c:pt>
                <c:pt idx="690">
                  <c:v>-0.49999999999999956</c:v>
                </c:pt>
                <c:pt idx="691">
                  <c:v>-0.4383711467890809</c:v>
                </c:pt>
                <c:pt idx="692">
                  <c:v>-0.37460659341591307</c:v>
                </c:pt>
                <c:pt idx="693">
                  <c:v>-0.30901699437495261</c:v>
                </c:pt>
                <c:pt idx="694">
                  <c:v>-0.24192189559967031</c:v>
                </c:pt>
                <c:pt idx="695">
                  <c:v>-0.17364817766693028</c:v>
                </c:pt>
                <c:pt idx="696">
                  <c:v>-0.10452846326765772</c:v>
                </c:pt>
                <c:pt idx="697">
                  <c:v>-3.489949670249537E-2</c:v>
                </c:pt>
                <c:pt idx="698">
                  <c:v>3.4899496702502225E-2</c:v>
                </c:pt>
                <c:pt idx="699">
                  <c:v>0.1045284632676504</c:v>
                </c:pt>
                <c:pt idx="700">
                  <c:v>0.17364817766692303</c:v>
                </c:pt>
                <c:pt idx="701">
                  <c:v>0.24192189559967009</c:v>
                </c:pt>
                <c:pt idx="702">
                  <c:v>0.30901699437494562</c:v>
                </c:pt>
                <c:pt idx="703">
                  <c:v>0.37460659341590624</c:v>
                </c:pt>
                <c:pt idx="704">
                  <c:v>0.4383711467890743</c:v>
                </c:pt>
                <c:pt idx="705">
                  <c:v>0.49999999999999939</c:v>
                </c:pt>
                <c:pt idx="706">
                  <c:v>0.55919290347074257</c:v>
                </c:pt>
                <c:pt idx="707">
                  <c:v>0.6156614753256564</c:v>
                </c:pt>
                <c:pt idx="708">
                  <c:v>0.66913060635885857</c:v>
                </c:pt>
                <c:pt idx="709">
                  <c:v>0.71933980033864842</c:v>
                </c:pt>
                <c:pt idx="710">
                  <c:v>0.76604444311897735</c:v>
                </c:pt>
                <c:pt idx="711">
                  <c:v>0.80901699437494423</c:v>
                </c:pt>
                <c:pt idx="712">
                  <c:v>0.84804809615642829</c:v>
                </c:pt>
                <c:pt idx="713">
                  <c:v>0.88294759285892699</c:v>
                </c:pt>
                <c:pt idx="714">
                  <c:v>0.91354545764259909</c:v>
                </c:pt>
                <c:pt idx="715">
                  <c:v>0.93969262078591032</c:v>
                </c:pt>
                <c:pt idx="716">
                  <c:v>0.96126169593831923</c:v>
                </c:pt>
                <c:pt idx="717">
                  <c:v>0.97814760073380502</c:v>
                </c:pt>
                <c:pt idx="718">
                  <c:v>0.99026806874156925</c:v>
                </c:pt>
                <c:pt idx="719">
                  <c:v>0.99756405025982442</c:v>
                </c:pt>
                <c:pt idx="720">
                  <c:v>1</c:v>
                </c:pt>
              </c:numCache>
            </c:numRef>
          </c:val>
          <c:smooth val="0"/>
          <c:extLst>
            <c:ext xmlns:c16="http://schemas.microsoft.com/office/drawing/2014/chart" uri="{C3380CC4-5D6E-409C-BE32-E72D297353CC}">
              <c16:uniqueId val="{00000000-7629-7E49-B22A-48B96B842045}"/>
            </c:ext>
          </c:extLst>
        </c:ser>
        <c:dLbls>
          <c:showLegendKey val="0"/>
          <c:showVal val="0"/>
          <c:showCatName val="0"/>
          <c:showSerName val="0"/>
          <c:showPercent val="0"/>
          <c:showBubbleSize val="0"/>
        </c:dLbls>
        <c:smooth val="0"/>
        <c:axId val="1530775535"/>
        <c:axId val="1530577375"/>
      </c:lineChart>
      <c:catAx>
        <c:axId val="1530775535"/>
        <c:scaling>
          <c:orientation val="minMax"/>
        </c:scaling>
        <c:delete val="1"/>
        <c:axPos val="b"/>
        <c:majorTickMark val="none"/>
        <c:minorTickMark val="none"/>
        <c:tickLblPos val="nextTo"/>
        <c:crossAx val="1530577375"/>
        <c:crosses val="autoZero"/>
        <c:auto val="1"/>
        <c:lblAlgn val="ctr"/>
        <c:lblOffset val="100"/>
        <c:noMultiLvlLbl val="0"/>
      </c:catAx>
      <c:valAx>
        <c:axId val="1530577375"/>
        <c:scaling>
          <c:orientation val="minMax"/>
          <c:max val="1"/>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07755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val>
            <c:numRef>
              <c:f>Sheet1!$B$3:$B$723</c:f>
              <c:numCache>
                <c:formatCode>General</c:formatCode>
                <c:ptCount val="721"/>
                <c:pt idx="0">
                  <c:v>1</c:v>
                </c:pt>
                <c:pt idx="1">
                  <c:v>0.99026806874157036</c:v>
                </c:pt>
                <c:pt idx="2">
                  <c:v>0.96126169593831889</c:v>
                </c:pt>
                <c:pt idx="3">
                  <c:v>0.91354545764260087</c:v>
                </c:pt>
                <c:pt idx="4">
                  <c:v>0.84804809615642596</c:v>
                </c:pt>
                <c:pt idx="5">
                  <c:v>0.76604444311897801</c:v>
                </c:pt>
                <c:pt idx="6">
                  <c:v>0.66913060635885824</c:v>
                </c:pt>
                <c:pt idx="7">
                  <c:v>0.55919290347074679</c:v>
                </c:pt>
                <c:pt idx="8">
                  <c:v>0.43837114678907746</c:v>
                </c:pt>
                <c:pt idx="9">
                  <c:v>0.30901699437494745</c:v>
                </c:pt>
                <c:pt idx="10">
                  <c:v>0.17364817766693041</c:v>
                </c:pt>
                <c:pt idx="11">
                  <c:v>3.489949670250108E-2</c:v>
                </c:pt>
                <c:pt idx="12">
                  <c:v>-0.10452846326765333</c:v>
                </c:pt>
                <c:pt idx="13">
                  <c:v>-0.24192189559966779</c:v>
                </c:pt>
                <c:pt idx="14">
                  <c:v>-0.37460659341591207</c:v>
                </c:pt>
                <c:pt idx="15">
                  <c:v>-0.49999999999999978</c:v>
                </c:pt>
                <c:pt idx="16">
                  <c:v>-0.61566147532565829</c:v>
                </c:pt>
                <c:pt idx="17">
                  <c:v>-0.71933980033865119</c:v>
                </c:pt>
                <c:pt idx="18">
                  <c:v>-0.80901699437494734</c:v>
                </c:pt>
                <c:pt idx="19">
                  <c:v>-0.88294759285892677</c:v>
                </c:pt>
                <c:pt idx="20">
                  <c:v>-0.93969262078590832</c:v>
                </c:pt>
                <c:pt idx="21">
                  <c:v>-0.97814760073380569</c:v>
                </c:pt>
                <c:pt idx="22">
                  <c:v>-0.9975640502598242</c:v>
                </c:pt>
                <c:pt idx="23">
                  <c:v>-0.99756405025982431</c:v>
                </c:pt>
                <c:pt idx="24">
                  <c:v>-0.97814760073380569</c:v>
                </c:pt>
                <c:pt idx="25">
                  <c:v>-0.93969262078590843</c:v>
                </c:pt>
                <c:pt idx="26">
                  <c:v>-0.88294759285892688</c:v>
                </c:pt>
                <c:pt idx="27">
                  <c:v>-0.80901699437494756</c:v>
                </c:pt>
                <c:pt idx="28">
                  <c:v>-0.71933980033865108</c:v>
                </c:pt>
                <c:pt idx="29">
                  <c:v>-0.61566147532565807</c:v>
                </c:pt>
                <c:pt idx="30">
                  <c:v>-0.50000000000000044</c:v>
                </c:pt>
                <c:pt idx="31">
                  <c:v>-0.37460659341591229</c:v>
                </c:pt>
                <c:pt idx="32">
                  <c:v>-0.24192189559966779</c:v>
                </c:pt>
                <c:pt idx="33">
                  <c:v>-0.10452846326765336</c:v>
                </c:pt>
                <c:pt idx="34">
                  <c:v>3.4899496702501281E-2</c:v>
                </c:pt>
                <c:pt idx="35">
                  <c:v>0.17364817766692997</c:v>
                </c:pt>
                <c:pt idx="36">
                  <c:v>0.30901699437494723</c:v>
                </c:pt>
                <c:pt idx="37">
                  <c:v>0.4383711467890774</c:v>
                </c:pt>
                <c:pt idx="38">
                  <c:v>0.55919290347074624</c:v>
                </c:pt>
                <c:pt idx="39">
                  <c:v>0.66913060635885779</c:v>
                </c:pt>
                <c:pt idx="40">
                  <c:v>0.76604444311897779</c:v>
                </c:pt>
                <c:pt idx="41">
                  <c:v>0.8480480961564254</c:v>
                </c:pt>
                <c:pt idx="42">
                  <c:v>0.91354545764260098</c:v>
                </c:pt>
                <c:pt idx="43">
                  <c:v>0.96126169593831867</c:v>
                </c:pt>
                <c:pt idx="44">
                  <c:v>0.99026806874157025</c:v>
                </c:pt>
                <c:pt idx="45">
                  <c:v>1</c:v>
                </c:pt>
                <c:pt idx="46">
                  <c:v>0.99026806874157047</c:v>
                </c:pt>
                <c:pt idx="47">
                  <c:v>0.96126169593831878</c:v>
                </c:pt>
                <c:pt idx="48">
                  <c:v>0.91354545764260109</c:v>
                </c:pt>
                <c:pt idx="49">
                  <c:v>0.84804809615642618</c:v>
                </c:pt>
                <c:pt idx="50">
                  <c:v>0.76604444311897812</c:v>
                </c:pt>
                <c:pt idx="51">
                  <c:v>0.6691306063588589</c:v>
                </c:pt>
                <c:pt idx="52">
                  <c:v>0.55919290347074668</c:v>
                </c:pt>
                <c:pt idx="53">
                  <c:v>0.43837114678907785</c:v>
                </c:pt>
                <c:pt idx="54">
                  <c:v>0.30901699437494773</c:v>
                </c:pt>
                <c:pt idx="55">
                  <c:v>0.17364817766693044</c:v>
                </c:pt>
                <c:pt idx="56">
                  <c:v>3.4899496702500879E-2</c:v>
                </c:pt>
                <c:pt idx="57">
                  <c:v>-0.10452846326765287</c:v>
                </c:pt>
                <c:pt idx="58">
                  <c:v>-0.24192189559966817</c:v>
                </c:pt>
                <c:pt idx="59">
                  <c:v>-0.37460659341591102</c:v>
                </c:pt>
                <c:pt idx="60">
                  <c:v>-0.49999999999999922</c:v>
                </c:pt>
                <c:pt idx="61">
                  <c:v>-0.61566147532565774</c:v>
                </c:pt>
                <c:pt idx="62">
                  <c:v>-0.71933980033865075</c:v>
                </c:pt>
                <c:pt idx="63">
                  <c:v>-0.80901699437494723</c:v>
                </c:pt>
                <c:pt idx="64">
                  <c:v>-0.88294759285892688</c:v>
                </c:pt>
                <c:pt idx="65">
                  <c:v>-0.93969262078590843</c:v>
                </c:pt>
                <c:pt idx="66">
                  <c:v>-0.97814760073380569</c:v>
                </c:pt>
                <c:pt idx="67">
                  <c:v>-0.9975640502598242</c:v>
                </c:pt>
                <c:pt idx="68">
                  <c:v>-0.9975640502598242</c:v>
                </c:pt>
                <c:pt idx="69">
                  <c:v>-0.9781476007338058</c:v>
                </c:pt>
                <c:pt idx="70">
                  <c:v>-0.93969262078590865</c:v>
                </c:pt>
                <c:pt idx="71">
                  <c:v>-0.88294759285892721</c:v>
                </c:pt>
                <c:pt idx="72">
                  <c:v>-0.80901699437494767</c:v>
                </c:pt>
                <c:pt idx="73">
                  <c:v>-0.7193398003386513</c:v>
                </c:pt>
                <c:pt idx="74">
                  <c:v>-0.61566147532565829</c:v>
                </c:pt>
                <c:pt idx="75">
                  <c:v>-0.49999999999999983</c:v>
                </c:pt>
                <c:pt idx="76">
                  <c:v>-0.37460659341591335</c:v>
                </c:pt>
                <c:pt idx="77">
                  <c:v>-0.24192189559966717</c:v>
                </c:pt>
                <c:pt idx="78">
                  <c:v>-0.10452846326765448</c:v>
                </c:pt>
                <c:pt idx="79">
                  <c:v>3.489949670250015E-2</c:v>
                </c:pt>
                <c:pt idx="80">
                  <c:v>0.17364817766692972</c:v>
                </c:pt>
                <c:pt idx="81">
                  <c:v>0.30901699437494701</c:v>
                </c:pt>
                <c:pt idx="82">
                  <c:v>0.43837114678907557</c:v>
                </c:pt>
                <c:pt idx="83">
                  <c:v>0.55919290347074679</c:v>
                </c:pt>
                <c:pt idx="84">
                  <c:v>0.66913060635885835</c:v>
                </c:pt>
                <c:pt idx="85">
                  <c:v>0.76604444311897824</c:v>
                </c:pt>
                <c:pt idx="86">
                  <c:v>0.84804809615642529</c:v>
                </c:pt>
                <c:pt idx="87">
                  <c:v>0.91354545764260042</c:v>
                </c:pt>
                <c:pt idx="88">
                  <c:v>0.96126169593831867</c:v>
                </c:pt>
                <c:pt idx="89">
                  <c:v>0.99026806874157047</c:v>
                </c:pt>
                <c:pt idx="90">
                  <c:v>1</c:v>
                </c:pt>
                <c:pt idx="91">
                  <c:v>0.99026806874157036</c:v>
                </c:pt>
                <c:pt idx="92">
                  <c:v>0.96126169593831934</c:v>
                </c:pt>
                <c:pt idx="93">
                  <c:v>0.91354545764260153</c:v>
                </c:pt>
                <c:pt idx="94">
                  <c:v>0.84804809615642585</c:v>
                </c:pt>
                <c:pt idx="95">
                  <c:v>0.76604444311897768</c:v>
                </c:pt>
                <c:pt idx="96">
                  <c:v>0.66913060635885901</c:v>
                </c:pt>
                <c:pt idx="97">
                  <c:v>0.55919290347074757</c:v>
                </c:pt>
                <c:pt idx="98">
                  <c:v>0.43837114678907807</c:v>
                </c:pt>
                <c:pt idx="99">
                  <c:v>0.30901699437494623</c:v>
                </c:pt>
                <c:pt idx="100">
                  <c:v>0.17364817766693069</c:v>
                </c:pt>
                <c:pt idx="101">
                  <c:v>3.4899496702501129E-2</c:v>
                </c:pt>
                <c:pt idx="102">
                  <c:v>-0.10452846326765174</c:v>
                </c:pt>
                <c:pt idx="103">
                  <c:v>-0.24192189559966623</c:v>
                </c:pt>
                <c:pt idx="104">
                  <c:v>-0.3746065934159124</c:v>
                </c:pt>
                <c:pt idx="105">
                  <c:v>-0.50000000000000056</c:v>
                </c:pt>
                <c:pt idx="106">
                  <c:v>-0.61566147532565751</c:v>
                </c:pt>
                <c:pt idx="107">
                  <c:v>-0.71933980033865064</c:v>
                </c:pt>
                <c:pt idx="108">
                  <c:v>-0.80901699437494712</c:v>
                </c:pt>
                <c:pt idx="109">
                  <c:v>-0.88294759285892588</c:v>
                </c:pt>
                <c:pt idx="110">
                  <c:v>-0.93969262078590832</c:v>
                </c:pt>
                <c:pt idx="111">
                  <c:v>-0.97814760073380569</c:v>
                </c:pt>
                <c:pt idx="112">
                  <c:v>-0.99756405025982431</c:v>
                </c:pt>
                <c:pt idx="113">
                  <c:v>-0.99756405025982431</c:v>
                </c:pt>
                <c:pt idx="114">
                  <c:v>-0.97814760073380591</c:v>
                </c:pt>
                <c:pt idx="115">
                  <c:v>-0.93969262078590876</c:v>
                </c:pt>
                <c:pt idx="116">
                  <c:v>-0.88294759285892654</c:v>
                </c:pt>
                <c:pt idx="117">
                  <c:v>-0.80901699437494778</c:v>
                </c:pt>
                <c:pt idx="118">
                  <c:v>-0.71933980033865264</c:v>
                </c:pt>
                <c:pt idx="119">
                  <c:v>-0.61566147532565851</c:v>
                </c:pt>
                <c:pt idx="120">
                  <c:v>-0.50000000000000155</c:v>
                </c:pt>
                <c:pt idx="121">
                  <c:v>-0.3746065934159119</c:v>
                </c:pt>
                <c:pt idx="122">
                  <c:v>-0.24192189559966915</c:v>
                </c:pt>
                <c:pt idx="123">
                  <c:v>-0.10452846326765296</c:v>
                </c:pt>
                <c:pt idx="124">
                  <c:v>3.4899496702499901E-2</c:v>
                </c:pt>
                <c:pt idx="125">
                  <c:v>0.17364817766692772</c:v>
                </c:pt>
                <c:pt idx="126">
                  <c:v>0.30901699437494679</c:v>
                </c:pt>
                <c:pt idx="127">
                  <c:v>0.43837114678907857</c:v>
                </c:pt>
                <c:pt idx="128">
                  <c:v>0.55919290347074657</c:v>
                </c:pt>
                <c:pt idx="129">
                  <c:v>0.66913060635885679</c:v>
                </c:pt>
                <c:pt idx="130">
                  <c:v>0.76604444311897812</c:v>
                </c:pt>
                <c:pt idx="131">
                  <c:v>0.84804809615642707</c:v>
                </c:pt>
                <c:pt idx="132">
                  <c:v>0.91354545764260109</c:v>
                </c:pt>
                <c:pt idx="133">
                  <c:v>0.96126169593831856</c:v>
                </c:pt>
                <c:pt idx="134">
                  <c:v>0.99026806874156992</c:v>
                </c:pt>
                <c:pt idx="135">
                  <c:v>1</c:v>
                </c:pt>
                <c:pt idx="136">
                  <c:v>0.99026806874157014</c:v>
                </c:pt>
                <c:pt idx="137">
                  <c:v>0.96126169593831901</c:v>
                </c:pt>
                <c:pt idx="138">
                  <c:v>0.91354545764260164</c:v>
                </c:pt>
                <c:pt idx="139">
                  <c:v>0.84804809615642596</c:v>
                </c:pt>
                <c:pt idx="140">
                  <c:v>0.76604444311897901</c:v>
                </c:pt>
                <c:pt idx="141">
                  <c:v>0.66913060635886057</c:v>
                </c:pt>
                <c:pt idx="142">
                  <c:v>0.55919290347074779</c:v>
                </c:pt>
                <c:pt idx="143">
                  <c:v>0.43837114678907668</c:v>
                </c:pt>
                <c:pt idx="144">
                  <c:v>0.30901699437494817</c:v>
                </c:pt>
                <c:pt idx="145">
                  <c:v>0.17364817766693269</c:v>
                </c:pt>
                <c:pt idx="146">
                  <c:v>3.4899496702501372E-2</c:v>
                </c:pt>
                <c:pt idx="147">
                  <c:v>-0.10452846326765503</c:v>
                </c:pt>
                <c:pt idx="148">
                  <c:v>-0.2419218955996677</c:v>
                </c:pt>
                <c:pt idx="149">
                  <c:v>-0.37460659341591057</c:v>
                </c:pt>
                <c:pt idx="150">
                  <c:v>-0.50000000000000033</c:v>
                </c:pt>
                <c:pt idx="151">
                  <c:v>-0.61566147532565729</c:v>
                </c:pt>
                <c:pt idx="152">
                  <c:v>-0.71933980033864919</c:v>
                </c:pt>
                <c:pt idx="153">
                  <c:v>-0.8090169943749469</c:v>
                </c:pt>
                <c:pt idx="154">
                  <c:v>-0.88294759285892743</c:v>
                </c:pt>
                <c:pt idx="155">
                  <c:v>-0.93969262078590821</c:v>
                </c:pt>
                <c:pt idx="156">
                  <c:v>-0.97814760073380524</c:v>
                </c:pt>
                <c:pt idx="157">
                  <c:v>-0.99756405025982398</c:v>
                </c:pt>
                <c:pt idx="158">
                  <c:v>-0.99756405025982431</c:v>
                </c:pt>
                <c:pt idx="159">
                  <c:v>-0.97814760073380558</c:v>
                </c:pt>
                <c:pt idx="160">
                  <c:v>-0.93969262078590887</c:v>
                </c:pt>
                <c:pt idx="161">
                  <c:v>-0.88294759285892832</c:v>
                </c:pt>
                <c:pt idx="162">
                  <c:v>-0.8090169943749479</c:v>
                </c:pt>
                <c:pt idx="163">
                  <c:v>-0.71933980033865286</c:v>
                </c:pt>
                <c:pt idx="164">
                  <c:v>-0.61566147532566151</c:v>
                </c:pt>
                <c:pt idx="165">
                  <c:v>-0.50000000000000178</c:v>
                </c:pt>
                <c:pt idx="166">
                  <c:v>-0.37460659341591213</c:v>
                </c:pt>
                <c:pt idx="167">
                  <c:v>-0.24192189559966593</c:v>
                </c:pt>
                <c:pt idx="168">
                  <c:v>-0.10452846326765321</c:v>
                </c:pt>
                <c:pt idx="169">
                  <c:v>3.4899496702499658E-2</c:v>
                </c:pt>
                <c:pt idx="170">
                  <c:v>0.173648177666931</c:v>
                </c:pt>
                <c:pt idx="171">
                  <c:v>0.30901699437494656</c:v>
                </c:pt>
                <c:pt idx="172">
                  <c:v>0.43837114678907518</c:v>
                </c:pt>
                <c:pt idx="173">
                  <c:v>0.55919290347074635</c:v>
                </c:pt>
                <c:pt idx="174">
                  <c:v>0.66913060635885668</c:v>
                </c:pt>
                <c:pt idx="175">
                  <c:v>0.76604444311897568</c:v>
                </c:pt>
                <c:pt idx="176">
                  <c:v>0.84804809615642507</c:v>
                </c:pt>
                <c:pt idx="177">
                  <c:v>0.91354545764260098</c:v>
                </c:pt>
                <c:pt idx="178">
                  <c:v>0.96126169593831945</c:v>
                </c:pt>
                <c:pt idx="179">
                  <c:v>0.99026806874157036</c:v>
                </c:pt>
                <c:pt idx="180">
                  <c:v>1</c:v>
                </c:pt>
                <c:pt idx="181">
                  <c:v>0.9902680687415707</c:v>
                </c:pt>
                <c:pt idx="182">
                  <c:v>0.96126169593831901</c:v>
                </c:pt>
                <c:pt idx="183">
                  <c:v>0.91354545764260175</c:v>
                </c:pt>
                <c:pt idx="184">
                  <c:v>0.84804809615642796</c:v>
                </c:pt>
                <c:pt idx="185">
                  <c:v>0.76604444311897923</c:v>
                </c:pt>
                <c:pt idx="186">
                  <c:v>0.66913060635886068</c:v>
                </c:pt>
                <c:pt idx="187">
                  <c:v>0.55919290347074502</c:v>
                </c:pt>
                <c:pt idx="188">
                  <c:v>0.4383711467890769</c:v>
                </c:pt>
                <c:pt idx="189">
                  <c:v>0.30901699437494839</c:v>
                </c:pt>
                <c:pt idx="190">
                  <c:v>0.17364817766692942</c:v>
                </c:pt>
                <c:pt idx="191">
                  <c:v>3.4899496702501615E-2</c:v>
                </c:pt>
                <c:pt idx="192">
                  <c:v>-0.10452846326765125</c:v>
                </c:pt>
                <c:pt idx="193">
                  <c:v>-0.24192189559966748</c:v>
                </c:pt>
                <c:pt idx="194">
                  <c:v>-0.37460659341591035</c:v>
                </c:pt>
                <c:pt idx="195">
                  <c:v>-0.499999999999997</c:v>
                </c:pt>
                <c:pt idx="196">
                  <c:v>-0.61566147532565718</c:v>
                </c:pt>
                <c:pt idx="197">
                  <c:v>-0.71933980033864897</c:v>
                </c:pt>
                <c:pt idx="198">
                  <c:v>-0.80901699437494889</c:v>
                </c:pt>
                <c:pt idx="199">
                  <c:v>-0.88294759285892732</c:v>
                </c:pt>
                <c:pt idx="200">
                  <c:v>-0.93969262078590809</c:v>
                </c:pt>
                <c:pt idx="201">
                  <c:v>-0.97814760073380591</c:v>
                </c:pt>
                <c:pt idx="202">
                  <c:v>-0.9975640502598242</c:v>
                </c:pt>
                <c:pt idx="203">
                  <c:v>-0.99756405025982442</c:v>
                </c:pt>
                <c:pt idx="204">
                  <c:v>-0.97814760073380635</c:v>
                </c:pt>
                <c:pt idx="205">
                  <c:v>-0.93969262078590887</c:v>
                </c:pt>
                <c:pt idx="206">
                  <c:v>-0.88294759285892843</c:v>
                </c:pt>
                <c:pt idx="207">
                  <c:v>-0.80901699437495023</c:v>
                </c:pt>
                <c:pt idx="208">
                  <c:v>-0.71933980033865053</c:v>
                </c:pt>
                <c:pt idx="209">
                  <c:v>-0.61566147532565885</c:v>
                </c:pt>
                <c:pt idx="210">
                  <c:v>-0.49999999999999895</c:v>
                </c:pt>
                <c:pt idx="211">
                  <c:v>-0.37460659341591235</c:v>
                </c:pt>
                <c:pt idx="212">
                  <c:v>-0.24192189559966962</c:v>
                </c:pt>
                <c:pt idx="213">
                  <c:v>-0.10452846326765344</c:v>
                </c:pt>
                <c:pt idx="214">
                  <c:v>3.4899496702499415E-2</c:v>
                </c:pt>
                <c:pt idx="215">
                  <c:v>0.17364817766692725</c:v>
                </c:pt>
                <c:pt idx="216">
                  <c:v>0.30901699437494629</c:v>
                </c:pt>
                <c:pt idx="217">
                  <c:v>0.43837114678907496</c:v>
                </c:pt>
                <c:pt idx="218">
                  <c:v>0.55919290347074324</c:v>
                </c:pt>
                <c:pt idx="219">
                  <c:v>0.66913060635885913</c:v>
                </c:pt>
                <c:pt idx="220">
                  <c:v>0.76604444311897779</c:v>
                </c:pt>
                <c:pt idx="221">
                  <c:v>0.84804809615642684</c:v>
                </c:pt>
                <c:pt idx="222">
                  <c:v>0.91354545764260087</c:v>
                </c:pt>
                <c:pt idx="223">
                  <c:v>0.96126169593831845</c:v>
                </c:pt>
                <c:pt idx="224">
                  <c:v>0.99026806874157036</c:v>
                </c:pt>
                <c:pt idx="225">
                  <c:v>1</c:v>
                </c:pt>
                <c:pt idx="226">
                  <c:v>0.9902680687415707</c:v>
                </c:pt>
                <c:pt idx="227">
                  <c:v>0.96126169593832012</c:v>
                </c:pt>
                <c:pt idx="228">
                  <c:v>0.91354545764260187</c:v>
                </c:pt>
                <c:pt idx="229">
                  <c:v>0.84804809615642807</c:v>
                </c:pt>
                <c:pt idx="230">
                  <c:v>0.76604444311897935</c:v>
                </c:pt>
                <c:pt idx="231">
                  <c:v>0.66913060635885557</c:v>
                </c:pt>
                <c:pt idx="232">
                  <c:v>0.55919290347074524</c:v>
                </c:pt>
                <c:pt idx="233">
                  <c:v>0.43837114678907713</c:v>
                </c:pt>
                <c:pt idx="234">
                  <c:v>0.30901699437494862</c:v>
                </c:pt>
                <c:pt idx="235">
                  <c:v>0.17364817766693316</c:v>
                </c:pt>
                <c:pt idx="236">
                  <c:v>3.489949670250541E-2</c:v>
                </c:pt>
                <c:pt idx="237">
                  <c:v>-0.10452846326765454</c:v>
                </c:pt>
                <c:pt idx="238">
                  <c:v>-0.24192189559966723</c:v>
                </c:pt>
                <c:pt idx="239">
                  <c:v>-0.37460659341591007</c:v>
                </c:pt>
                <c:pt idx="240">
                  <c:v>-0.49999999999999684</c:v>
                </c:pt>
                <c:pt idx="241">
                  <c:v>-0.61566147532565973</c:v>
                </c:pt>
                <c:pt idx="242">
                  <c:v>-0.7193398003386513</c:v>
                </c:pt>
                <c:pt idx="243">
                  <c:v>-0.80901699437494667</c:v>
                </c:pt>
                <c:pt idx="244">
                  <c:v>-0.88294759285892555</c:v>
                </c:pt>
                <c:pt idx="245">
                  <c:v>-0.93969262078590687</c:v>
                </c:pt>
                <c:pt idx="246">
                  <c:v>-0.9781476007338058</c:v>
                </c:pt>
                <c:pt idx="247">
                  <c:v>-0.9975640502598242</c:v>
                </c:pt>
                <c:pt idx="248">
                  <c:v>-0.99756405025982442</c:v>
                </c:pt>
                <c:pt idx="249">
                  <c:v>-0.97814760073380647</c:v>
                </c:pt>
                <c:pt idx="250">
                  <c:v>-0.9396926207859102</c:v>
                </c:pt>
                <c:pt idx="251">
                  <c:v>-0.88294759285892688</c:v>
                </c:pt>
                <c:pt idx="252">
                  <c:v>-0.80901699437494823</c:v>
                </c:pt>
                <c:pt idx="253">
                  <c:v>-0.71933980033865319</c:v>
                </c:pt>
                <c:pt idx="254">
                  <c:v>-0.61566147532565629</c:v>
                </c:pt>
                <c:pt idx="255">
                  <c:v>-0.49999999999999917</c:v>
                </c:pt>
                <c:pt idx="256">
                  <c:v>-0.37460659341591257</c:v>
                </c:pt>
                <c:pt idx="257">
                  <c:v>-0.24192189559966984</c:v>
                </c:pt>
                <c:pt idx="258">
                  <c:v>-0.10452846326765722</c:v>
                </c:pt>
                <c:pt idx="259">
                  <c:v>3.4899496702495619E-2</c:v>
                </c:pt>
                <c:pt idx="260">
                  <c:v>0.1736481776669305</c:v>
                </c:pt>
                <c:pt idx="261">
                  <c:v>0.30901699437494606</c:v>
                </c:pt>
                <c:pt idx="262">
                  <c:v>0.43837114678908112</c:v>
                </c:pt>
                <c:pt idx="263">
                  <c:v>0.5591929034707489</c:v>
                </c:pt>
                <c:pt idx="264">
                  <c:v>0.6691306063588589</c:v>
                </c:pt>
                <c:pt idx="265">
                  <c:v>0.76604444311897757</c:v>
                </c:pt>
                <c:pt idx="266">
                  <c:v>0.84804809615642474</c:v>
                </c:pt>
                <c:pt idx="267">
                  <c:v>0.91354545764259931</c:v>
                </c:pt>
                <c:pt idx="268">
                  <c:v>0.96126169593831734</c:v>
                </c:pt>
                <c:pt idx="269">
                  <c:v>0.99026806874157036</c:v>
                </c:pt>
                <c:pt idx="270">
                  <c:v>1</c:v>
                </c:pt>
                <c:pt idx="271">
                  <c:v>0.9902680687415707</c:v>
                </c:pt>
                <c:pt idx="272">
                  <c:v>0.96126169593831823</c:v>
                </c:pt>
                <c:pt idx="273">
                  <c:v>0.91354545764260053</c:v>
                </c:pt>
                <c:pt idx="274">
                  <c:v>0.84804809615642629</c:v>
                </c:pt>
                <c:pt idx="275">
                  <c:v>0.76604444311897946</c:v>
                </c:pt>
                <c:pt idx="276">
                  <c:v>0.66913060635886112</c:v>
                </c:pt>
                <c:pt idx="277">
                  <c:v>0.55919290347074546</c:v>
                </c:pt>
                <c:pt idx="278">
                  <c:v>0.43837114678907735</c:v>
                </c:pt>
                <c:pt idx="279">
                  <c:v>0.30901699437494889</c:v>
                </c:pt>
                <c:pt idx="280">
                  <c:v>0.17364817766693341</c:v>
                </c:pt>
                <c:pt idx="281">
                  <c:v>3.489949670250566E-2</c:v>
                </c:pt>
                <c:pt idx="282">
                  <c:v>-0.10452846326764724</c:v>
                </c:pt>
                <c:pt idx="283">
                  <c:v>-0.24192189559966698</c:v>
                </c:pt>
                <c:pt idx="284">
                  <c:v>-0.37460659341590985</c:v>
                </c:pt>
                <c:pt idx="285">
                  <c:v>-0.50000000000000278</c:v>
                </c:pt>
                <c:pt idx="286">
                  <c:v>-0.61566147532565951</c:v>
                </c:pt>
                <c:pt idx="287">
                  <c:v>-0.71933980033865119</c:v>
                </c:pt>
                <c:pt idx="288">
                  <c:v>-0.80901699437494645</c:v>
                </c:pt>
                <c:pt idx="289">
                  <c:v>-0.88294759285892543</c:v>
                </c:pt>
                <c:pt idx="290">
                  <c:v>-0.93969262078590676</c:v>
                </c:pt>
                <c:pt idx="291">
                  <c:v>-0.97814760073380436</c:v>
                </c:pt>
                <c:pt idx="292">
                  <c:v>-0.9975640502598242</c:v>
                </c:pt>
                <c:pt idx="293">
                  <c:v>-0.99756405025982442</c:v>
                </c:pt>
                <c:pt idx="294">
                  <c:v>-0.97814760073380502</c:v>
                </c:pt>
                <c:pt idx="295">
                  <c:v>-0.93969262078590787</c:v>
                </c:pt>
                <c:pt idx="296">
                  <c:v>-0.88294759285892699</c:v>
                </c:pt>
                <c:pt idx="297">
                  <c:v>-0.80901699437494834</c:v>
                </c:pt>
                <c:pt idx="298">
                  <c:v>-0.71933980033865341</c:v>
                </c:pt>
                <c:pt idx="299">
                  <c:v>-0.61566147532566207</c:v>
                </c:pt>
                <c:pt idx="300">
                  <c:v>-0.49999999999999939</c:v>
                </c:pt>
                <c:pt idx="301">
                  <c:v>-0.37460659341591285</c:v>
                </c:pt>
                <c:pt idx="302">
                  <c:v>-0.24192189559967009</c:v>
                </c:pt>
                <c:pt idx="303">
                  <c:v>-0.10452846326765747</c:v>
                </c:pt>
                <c:pt idx="304">
                  <c:v>3.489949670249537E-2</c:v>
                </c:pt>
                <c:pt idx="305">
                  <c:v>0.17364817766693028</c:v>
                </c:pt>
                <c:pt idx="306">
                  <c:v>0.30901699437494584</c:v>
                </c:pt>
                <c:pt idx="307">
                  <c:v>0.43837114678907452</c:v>
                </c:pt>
                <c:pt idx="308">
                  <c:v>0.55919290347074868</c:v>
                </c:pt>
                <c:pt idx="309">
                  <c:v>0.66913060635885868</c:v>
                </c:pt>
                <c:pt idx="310">
                  <c:v>0.76604444311897746</c:v>
                </c:pt>
                <c:pt idx="311">
                  <c:v>0.84804809615642462</c:v>
                </c:pt>
                <c:pt idx="312">
                  <c:v>0.9135454576425992</c:v>
                </c:pt>
                <c:pt idx="313">
                  <c:v>0.96126169593831734</c:v>
                </c:pt>
                <c:pt idx="314">
                  <c:v>0.99026806874156936</c:v>
                </c:pt>
                <c:pt idx="315">
                  <c:v>1</c:v>
                </c:pt>
                <c:pt idx="316">
                  <c:v>0.99026806874157081</c:v>
                </c:pt>
                <c:pt idx="317">
                  <c:v>0.96126169593831823</c:v>
                </c:pt>
                <c:pt idx="318">
                  <c:v>0.91354545764260064</c:v>
                </c:pt>
                <c:pt idx="319">
                  <c:v>0.84804809615642651</c:v>
                </c:pt>
                <c:pt idx="320">
                  <c:v>0.76604444311897968</c:v>
                </c:pt>
                <c:pt idx="321">
                  <c:v>0.66913060635886124</c:v>
                </c:pt>
                <c:pt idx="322">
                  <c:v>0.55919290347075157</c:v>
                </c:pt>
                <c:pt idx="323">
                  <c:v>0.43837114678907757</c:v>
                </c:pt>
                <c:pt idx="324">
                  <c:v>0.30901699437494912</c:v>
                </c:pt>
                <c:pt idx="325">
                  <c:v>0.17364817766693363</c:v>
                </c:pt>
                <c:pt idx="326">
                  <c:v>3.4899496702505903E-2</c:v>
                </c:pt>
                <c:pt idx="327">
                  <c:v>-0.10452846326765405</c:v>
                </c:pt>
                <c:pt idx="328">
                  <c:v>-0.24192189559965985</c:v>
                </c:pt>
                <c:pt idx="329">
                  <c:v>-0.37460659341590963</c:v>
                </c:pt>
                <c:pt idx="330">
                  <c:v>-0.49999999999999639</c:v>
                </c:pt>
                <c:pt idx="331">
                  <c:v>-0.6156614753256594</c:v>
                </c:pt>
                <c:pt idx="332">
                  <c:v>-0.71933980033865097</c:v>
                </c:pt>
                <c:pt idx="333">
                  <c:v>-0.80901699437494634</c:v>
                </c:pt>
                <c:pt idx="334">
                  <c:v>-0.88294759285892865</c:v>
                </c:pt>
                <c:pt idx="335">
                  <c:v>-0.93969262078590665</c:v>
                </c:pt>
                <c:pt idx="336">
                  <c:v>-0.9781476007338058</c:v>
                </c:pt>
                <c:pt idx="337">
                  <c:v>-0.99756405025982364</c:v>
                </c:pt>
                <c:pt idx="338">
                  <c:v>-0.99756405025982442</c:v>
                </c:pt>
                <c:pt idx="339">
                  <c:v>-0.97814760073380647</c:v>
                </c:pt>
                <c:pt idx="340">
                  <c:v>-0.93969262078590798</c:v>
                </c:pt>
                <c:pt idx="341">
                  <c:v>-0.88294759285893043</c:v>
                </c:pt>
                <c:pt idx="342">
                  <c:v>-0.80901699437494856</c:v>
                </c:pt>
                <c:pt idx="343">
                  <c:v>-0.71933980033864864</c:v>
                </c:pt>
                <c:pt idx="344">
                  <c:v>-0.61566147532566229</c:v>
                </c:pt>
                <c:pt idx="345">
                  <c:v>-0.49999999999999956</c:v>
                </c:pt>
                <c:pt idx="346">
                  <c:v>-0.37460659341591307</c:v>
                </c:pt>
                <c:pt idx="347">
                  <c:v>-0.24192189559967031</c:v>
                </c:pt>
                <c:pt idx="348">
                  <c:v>-0.10452846326765772</c:v>
                </c:pt>
                <c:pt idx="349">
                  <c:v>3.4899496702502225E-2</c:v>
                </c:pt>
                <c:pt idx="350">
                  <c:v>0.17364817766692303</c:v>
                </c:pt>
                <c:pt idx="351">
                  <c:v>0.30901699437494562</c:v>
                </c:pt>
                <c:pt idx="352">
                  <c:v>0.4383711467890743</c:v>
                </c:pt>
                <c:pt idx="353">
                  <c:v>0.55919290347074257</c:v>
                </c:pt>
                <c:pt idx="354">
                  <c:v>0.66913060635885857</c:v>
                </c:pt>
                <c:pt idx="355">
                  <c:v>0.76604444311897735</c:v>
                </c:pt>
                <c:pt idx="356">
                  <c:v>0.84804809615642829</c:v>
                </c:pt>
                <c:pt idx="357">
                  <c:v>0.91354545764259909</c:v>
                </c:pt>
                <c:pt idx="358">
                  <c:v>0.96126169593831923</c:v>
                </c:pt>
                <c:pt idx="359">
                  <c:v>0.99026806874156925</c:v>
                </c:pt>
                <c:pt idx="360">
                  <c:v>1</c:v>
                </c:pt>
                <c:pt idx="361">
                  <c:v>0.99026806874157081</c:v>
                </c:pt>
                <c:pt idx="362">
                  <c:v>0.96126169593832023</c:v>
                </c:pt>
                <c:pt idx="363">
                  <c:v>0.91354545764260076</c:v>
                </c:pt>
                <c:pt idx="364">
                  <c:v>0.84804809615642662</c:v>
                </c:pt>
                <c:pt idx="365">
                  <c:v>0.76604444311897524</c:v>
                </c:pt>
                <c:pt idx="366">
                  <c:v>0.66913060635886146</c:v>
                </c:pt>
                <c:pt idx="367">
                  <c:v>0.55919290347074591</c:v>
                </c:pt>
                <c:pt idx="368">
                  <c:v>0.43837114678908418</c:v>
                </c:pt>
                <c:pt idx="369">
                  <c:v>0.30901699437494934</c:v>
                </c:pt>
                <c:pt idx="370">
                  <c:v>0.17364817766693388</c:v>
                </c:pt>
                <c:pt idx="371">
                  <c:v>3.4899496702499047E-2</c:v>
                </c:pt>
                <c:pt idx="372">
                  <c:v>-0.10452846326764674</c:v>
                </c:pt>
                <c:pt idx="373">
                  <c:v>-0.24192189559966651</c:v>
                </c:pt>
                <c:pt idx="374">
                  <c:v>-0.37460659341591601</c:v>
                </c:pt>
                <c:pt idx="375">
                  <c:v>-0.49999999999999617</c:v>
                </c:pt>
                <c:pt idx="376">
                  <c:v>-0.61566147532565918</c:v>
                </c:pt>
                <c:pt idx="377">
                  <c:v>-0.71933980033865086</c:v>
                </c:pt>
                <c:pt idx="378">
                  <c:v>-0.80901699437494623</c:v>
                </c:pt>
                <c:pt idx="379">
                  <c:v>-0.88294759285892521</c:v>
                </c:pt>
                <c:pt idx="380">
                  <c:v>-0.93969262078590898</c:v>
                </c:pt>
                <c:pt idx="381">
                  <c:v>-0.97814760073380425</c:v>
                </c:pt>
                <c:pt idx="382">
                  <c:v>-0.9975640502598242</c:v>
                </c:pt>
                <c:pt idx="383">
                  <c:v>-0.99756405025982497</c:v>
                </c:pt>
                <c:pt idx="384">
                  <c:v>-0.97814760073380658</c:v>
                </c:pt>
                <c:pt idx="385">
                  <c:v>-0.93969262078590798</c:v>
                </c:pt>
                <c:pt idx="386">
                  <c:v>-0.88294759285892721</c:v>
                </c:pt>
                <c:pt idx="387">
                  <c:v>-0.80901699437494445</c:v>
                </c:pt>
                <c:pt idx="388">
                  <c:v>-0.71933980033865375</c:v>
                </c:pt>
                <c:pt idx="389">
                  <c:v>-0.61566147532565685</c:v>
                </c:pt>
                <c:pt idx="390">
                  <c:v>-0.500000000000006</c:v>
                </c:pt>
                <c:pt idx="391">
                  <c:v>-0.37460659341591329</c:v>
                </c:pt>
                <c:pt idx="392">
                  <c:v>-0.24192189559967056</c:v>
                </c:pt>
                <c:pt idx="393">
                  <c:v>-0.10452846326765795</c:v>
                </c:pt>
                <c:pt idx="394">
                  <c:v>3.4899496702494884E-2</c:v>
                </c:pt>
                <c:pt idx="395">
                  <c:v>0.17364817766692978</c:v>
                </c:pt>
                <c:pt idx="396">
                  <c:v>0.30901699437495211</c:v>
                </c:pt>
                <c:pt idx="397">
                  <c:v>0.43837114678907407</c:v>
                </c:pt>
                <c:pt idx="398">
                  <c:v>0.55919290347074835</c:v>
                </c:pt>
                <c:pt idx="399">
                  <c:v>0.66913060635885313</c:v>
                </c:pt>
                <c:pt idx="400">
                  <c:v>0.76604444311897713</c:v>
                </c:pt>
                <c:pt idx="401">
                  <c:v>0.8480480961564244</c:v>
                </c:pt>
                <c:pt idx="402">
                  <c:v>0.91354545764260198</c:v>
                </c:pt>
                <c:pt idx="403">
                  <c:v>0.96126169593831712</c:v>
                </c:pt>
                <c:pt idx="404">
                  <c:v>0.99026806874157025</c:v>
                </c:pt>
                <c:pt idx="405">
                  <c:v>1</c:v>
                </c:pt>
                <c:pt idx="406">
                  <c:v>0.99026806874157081</c:v>
                </c:pt>
                <c:pt idx="407">
                  <c:v>0.96126169593831834</c:v>
                </c:pt>
                <c:pt idx="408">
                  <c:v>0.91354545764260375</c:v>
                </c:pt>
                <c:pt idx="409">
                  <c:v>0.84804809615642673</c:v>
                </c:pt>
                <c:pt idx="410">
                  <c:v>0.76604444311898001</c:v>
                </c:pt>
                <c:pt idx="411">
                  <c:v>0.66913060635885635</c:v>
                </c:pt>
                <c:pt idx="412">
                  <c:v>0.55919290347075201</c:v>
                </c:pt>
                <c:pt idx="413">
                  <c:v>0.43837114678907801</c:v>
                </c:pt>
                <c:pt idx="414">
                  <c:v>0.30901699437495633</c:v>
                </c:pt>
                <c:pt idx="415">
                  <c:v>0.17364817766693413</c:v>
                </c:pt>
                <c:pt idx="416">
                  <c:v>3.489949670249929E-2</c:v>
                </c:pt>
                <c:pt idx="417">
                  <c:v>-0.10452846326765357</c:v>
                </c:pt>
                <c:pt idx="418">
                  <c:v>-0.24192189559966629</c:v>
                </c:pt>
                <c:pt idx="419">
                  <c:v>-0.37460659341590918</c:v>
                </c:pt>
                <c:pt idx="420">
                  <c:v>-0.50000000000000211</c:v>
                </c:pt>
                <c:pt idx="421">
                  <c:v>-0.61566147532565341</c:v>
                </c:pt>
                <c:pt idx="422">
                  <c:v>-0.71933980033865064</c:v>
                </c:pt>
                <c:pt idx="423">
                  <c:v>-0.80901699437494612</c:v>
                </c:pt>
                <c:pt idx="424">
                  <c:v>-0.8829475928589251</c:v>
                </c:pt>
                <c:pt idx="425">
                  <c:v>-0.93969262078590654</c:v>
                </c:pt>
                <c:pt idx="426">
                  <c:v>-0.97814760073380569</c:v>
                </c:pt>
                <c:pt idx="427">
                  <c:v>-0.99756405025982464</c:v>
                </c:pt>
                <c:pt idx="428">
                  <c:v>-0.99756405025982442</c:v>
                </c:pt>
                <c:pt idx="429">
                  <c:v>-0.97814760073380513</c:v>
                </c:pt>
                <c:pt idx="430">
                  <c:v>-0.93969262078591054</c:v>
                </c:pt>
                <c:pt idx="431">
                  <c:v>-0.88294759285892732</c:v>
                </c:pt>
                <c:pt idx="432">
                  <c:v>-0.80901699437494878</c:v>
                </c:pt>
                <c:pt idx="433">
                  <c:v>-0.71933980033864897</c:v>
                </c:pt>
                <c:pt idx="434">
                  <c:v>-0.61566147532566262</c:v>
                </c:pt>
                <c:pt idx="435">
                  <c:v>-0.5</c:v>
                </c:pt>
                <c:pt idx="436">
                  <c:v>-0.37460659341592012</c:v>
                </c:pt>
                <c:pt idx="437">
                  <c:v>-0.24192189559967081</c:v>
                </c:pt>
                <c:pt idx="438">
                  <c:v>-0.10452846326765113</c:v>
                </c:pt>
                <c:pt idx="439">
                  <c:v>3.4899496702494641E-2</c:v>
                </c:pt>
                <c:pt idx="440">
                  <c:v>0.17364817766692955</c:v>
                </c:pt>
                <c:pt idx="441">
                  <c:v>0.30901699437494512</c:v>
                </c:pt>
                <c:pt idx="442">
                  <c:v>0.43837114678908023</c:v>
                </c:pt>
                <c:pt idx="443">
                  <c:v>0.55919290347074224</c:v>
                </c:pt>
                <c:pt idx="444">
                  <c:v>0.66913060635885813</c:v>
                </c:pt>
                <c:pt idx="445">
                  <c:v>0.76604444311897246</c:v>
                </c:pt>
                <c:pt idx="446">
                  <c:v>0.84804809615642429</c:v>
                </c:pt>
                <c:pt idx="447">
                  <c:v>0.91354545764259898</c:v>
                </c:pt>
                <c:pt idx="448">
                  <c:v>0.96126169593831901</c:v>
                </c:pt>
                <c:pt idx="449">
                  <c:v>0.99026806874157014</c:v>
                </c:pt>
                <c:pt idx="450">
                  <c:v>1</c:v>
                </c:pt>
                <c:pt idx="451">
                  <c:v>0.99026806874156992</c:v>
                </c:pt>
                <c:pt idx="452">
                  <c:v>0.96126169593832045</c:v>
                </c:pt>
                <c:pt idx="453">
                  <c:v>0.91354545764260098</c:v>
                </c:pt>
                <c:pt idx="454">
                  <c:v>0.84804809615643062</c:v>
                </c:pt>
                <c:pt idx="455">
                  <c:v>0.76604444311898012</c:v>
                </c:pt>
                <c:pt idx="456">
                  <c:v>0.66913060635886179</c:v>
                </c:pt>
                <c:pt idx="457">
                  <c:v>0.55919290347074624</c:v>
                </c:pt>
                <c:pt idx="458">
                  <c:v>0.43837114678908462</c:v>
                </c:pt>
                <c:pt idx="459">
                  <c:v>0.30901699437495656</c:v>
                </c:pt>
                <c:pt idx="460">
                  <c:v>0.17364817766693438</c:v>
                </c:pt>
                <c:pt idx="461">
                  <c:v>3.4899496702499533E-2</c:v>
                </c:pt>
                <c:pt idx="462">
                  <c:v>-0.1045284632676604</c:v>
                </c:pt>
                <c:pt idx="463">
                  <c:v>-0.24192189559966604</c:v>
                </c:pt>
                <c:pt idx="464">
                  <c:v>-0.37460659341591557</c:v>
                </c:pt>
                <c:pt idx="465">
                  <c:v>-0.49999999999999578</c:v>
                </c:pt>
                <c:pt idx="466">
                  <c:v>-0.61566147532565874</c:v>
                </c:pt>
                <c:pt idx="467">
                  <c:v>-0.71933980033864553</c:v>
                </c:pt>
                <c:pt idx="468">
                  <c:v>-0.8090169943749459</c:v>
                </c:pt>
                <c:pt idx="469">
                  <c:v>-0.88294759285892166</c:v>
                </c:pt>
                <c:pt idx="470">
                  <c:v>-0.93969262078590643</c:v>
                </c:pt>
                <c:pt idx="471">
                  <c:v>-0.97814760073380558</c:v>
                </c:pt>
                <c:pt idx="472">
                  <c:v>-0.99756405025982364</c:v>
                </c:pt>
                <c:pt idx="473">
                  <c:v>-0.99756405025982453</c:v>
                </c:pt>
                <c:pt idx="474">
                  <c:v>-0.97814760073380524</c:v>
                </c:pt>
                <c:pt idx="475">
                  <c:v>-0.93969262078591065</c:v>
                </c:pt>
                <c:pt idx="476">
                  <c:v>-0.88294759285892743</c:v>
                </c:pt>
                <c:pt idx="477">
                  <c:v>-0.80901699437494479</c:v>
                </c:pt>
                <c:pt idx="478">
                  <c:v>-0.71933980033865408</c:v>
                </c:pt>
                <c:pt idx="479">
                  <c:v>-0.61566147532565718</c:v>
                </c:pt>
                <c:pt idx="480">
                  <c:v>-0.50000000000000633</c:v>
                </c:pt>
                <c:pt idx="481">
                  <c:v>-0.37460659341591374</c:v>
                </c:pt>
                <c:pt idx="482">
                  <c:v>-0.24192189559966415</c:v>
                </c:pt>
                <c:pt idx="483">
                  <c:v>-0.10452846326765844</c:v>
                </c:pt>
                <c:pt idx="484">
                  <c:v>3.4899496702501497E-2</c:v>
                </c:pt>
                <c:pt idx="485">
                  <c:v>0.17364817766692231</c:v>
                </c:pt>
                <c:pt idx="486">
                  <c:v>0.3090169943749449</c:v>
                </c:pt>
                <c:pt idx="487">
                  <c:v>0.43837114678906725</c:v>
                </c:pt>
                <c:pt idx="488">
                  <c:v>0.55919290347074202</c:v>
                </c:pt>
                <c:pt idx="489">
                  <c:v>0.66913060635885802</c:v>
                </c:pt>
                <c:pt idx="490">
                  <c:v>0.76604444311897224</c:v>
                </c:pt>
                <c:pt idx="491">
                  <c:v>0.84804809615642418</c:v>
                </c:pt>
                <c:pt idx="492">
                  <c:v>0.91354545764260175</c:v>
                </c:pt>
                <c:pt idx="493">
                  <c:v>0.961261695938321</c:v>
                </c:pt>
                <c:pt idx="494">
                  <c:v>0.99026806874157014</c:v>
                </c:pt>
                <c:pt idx="495">
                  <c:v>1</c:v>
                </c:pt>
                <c:pt idx="496">
                  <c:v>0.99026806874157092</c:v>
                </c:pt>
                <c:pt idx="497">
                  <c:v>0.96126169593831856</c:v>
                </c:pt>
                <c:pt idx="498">
                  <c:v>0.91354545764260398</c:v>
                </c:pt>
                <c:pt idx="499">
                  <c:v>0.84804809615642696</c:v>
                </c:pt>
                <c:pt idx="500">
                  <c:v>0.7660444431189849</c:v>
                </c:pt>
                <c:pt idx="501">
                  <c:v>0.66913060635886201</c:v>
                </c:pt>
                <c:pt idx="502">
                  <c:v>0.55919290347074646</c:v>
                </c:pt>
                <c:pt idx="503">
                  <c:v>0.43837114678908484</c:v>
                </c:pt>
                <c:pt idx="504">
                  <c:v>0.30901699437495006</c:v>
                </c:pt>
                <c:pt idx="505">
                  <c:v>0.1736481776669416</c:v>
                </c:pt>
                <c:pt idx="506">
                  <c:v>3.4899496702506881E-2</c:v>
                </c:pt>
                <c:pt idx="507">
                  <c:v>-0.10452846326765308</c:v>
                </c:pt>
                <c:pt idx="508">
                  <c:v>-0.2419218955996727</c:v>
                </c:pt>
                <c:pt idx="509">
                  <c:v>-0.37460659341590874</c:v>
                </c:pt>
                <c:pt idx="510">
                  <c:v>-0.50000000000000167</c:v>
                </c:pt>
                <c:pt idx="511">
                  <c:v>-0.61566147532565296</c:v>
                </c:pt>
                <c:pt idx="512">
                  <c:v>-0.7193398003386503</c:v>
                </c:pt>
                <c:pt idx="513">
                  <c:v>-0.80901699437495</c:v>
                </c:pt>
                <c:pt idx="514">
                  <c:v>-0.88294759285892488</c:v>
                </c:pt>
                <c:pt idx="515">
                  <c:v>-0.93969262078590876</c:v>
                </c:pt>
                <c:pt idx="516">
                  <c:v>-0.97814760073380402</c:v>
                </c:pt>
                <c:pt idx="517">
                  <c:v>-0.99756405025982409</c:v>
                </c:pt>
                <c:pt idx="518">
                  <c:v>-0.99756405025982497</c:v>
                </c:pt>
                <c:pt idx="519">
                  <c:v>-0.97814760073380669</c:v>
                </c:pt>
                <c:pt idx="520">
                  <c:v>-0.93969262078590832</c:v>
                </c:pt>
                <c:pt idx="521">
                  <c:v>-0.88294759285893087</c:v>
                </c:pt>
                <c:pt idx="522">
                  <c:v>-0.80901699437494912</c:v>
                </c:pt>
                <c:pt idx="523">
                  <c:v>-0.7193398003386493</c:v>
                </c:pt>
                <c:pt idx="524">
                  <c:v>-0.61566147532565185</c:v>
                </c:pt>
                <c:pt idx="525">
                  <c:v>-0.50000000000000044</c:v>
                </c:pt>
                <c:pt idx="526">
                  <c:v>-0.37460659341590735</c:v>
                </c:pt>
                <c:pt idx="527">
                  <c:v>-0.24192189559967128</c:v>
                </c:pt>
                <c:pt idx="528">
                  <c:v>-0.10452846326765163</c:v>
                </c:pt>
                <c:pt idx="529">
                  <c:v>3.4899496702494148E-2</c:v>
                </c:pt>
                <c:pt idx="530">
                  <c:v>0.17364817766692905</c:v>
                </c:pt>
                <c:pt idx="531">
                  <c:v>0.3090169943749379</c:v>
                </c:pt>
                <c:pt idx="532">
                  <c:v>0.43837114678907341</c:v>
                </c:pt>
                <c:pt idx="533">
                  <c:v>0.55919290347073591</c:v>
                </c:pt>
                <c:pt idx="534">
                  <c:v>0.66913060635885258</c:v>
                </c:pt>
                <c:pt idx="535">
                  <c:v>0.76604444311897668</c:v>
                </c:pt>
                <c:pt idx="536">
                  <c:v>0.84804809615642029</c:v>
                </c:pt>
                <c:pt idx="537">
                  <c:v>0.91354545764259876</c:v>
                </c:pt>
                <c:pt idx="538">
                  <c:v>0.96126169593831889</c:v>
                </c:pt>
                <c:pt idx="539">
                  <c:v>0.99026806874157114</c:v>
                </c:pt>
                <c:pt idx="540">
                  <c:v>1</c:v>
                </c:pt>
                <c:pt idx="541">
                  <c:v>0.99026806874156992</c:v>
                </c:pt>
                <c:pt idx="542">
                  <c:v>0.96126169593832056</c:v>
                </c:pt>
                <c:pt idx="543">
                  <c:v>0.91354545764260109</c:v>
                </c:pt>
                <c:pt idx="544">
                  <c:v>0.8480480961564234</c:v>
                </c:pt>
                <c:pt idx="545">
                  <c:v>0.76604444311898046</c:v>
                </c:pt>
                <c:pt idx="546">
                  <c:v>0.66913060635885691</c:v>
                </c:pt>
                <c:pt idx="547">
                  <c:v>0.55919290347075257</c:v>
                </c:pt>
                <c:pt idx="548">
                  <c:v>0.43837114678907868</c:v>
                </c:pt>
                <c:pt idx="549">
                  <c:v>0.309016994374957</c:v>
                </c:pt>
                <c:pt idx="550">
                  <c:v>0.17364817766693486</c:v>
                </c:pt>
                <c:pt idx="551">
                  <c:v>3.4899496702514229E-2</c:v>
                </c:pt>
                <c:pt idx="552">
                  <c:v>-0.10452846326764577</c:v>
                </c:pt>
                <c:pt idx="553">
                  <c:v>-0.24192189559966557</c:v>
                </c:pt>
                <c:pt idx="554">
                  <c:v>-0.37460659341591507</c:v>
                </c:pt>
                <c:pt idx="555">
                  <c:v>-0.50000000000000766</c:v>
                </c:pt>
                <c:pt idx="556">
                  <c:v>-0.6156614753256584</c:v>
                </c:pt>
                <c:pt idx="557">
                  <c:v>-0.71933980033865508</c:v>
                </c:pt>
                <c:pt idx="558">
                  <c:v>-0.80901699437494567</c:v>
                </c:pt>
                <c:pt idx="559">
                  <c:v>-0.8829475928589281</c:v>
                </c:pt>
                <c:pt idx="560">
                  <c:v>-0.93969262078590621</c:v>
                </c:pt>
                <c:pt idx="561">
                  <c:v>-0.97814760073380547</c:v>
                </c:pt>
                <c:pt idx="562">
                  <c:v>-0.99756405025982364</c:v>
                </c:pt>
                <c:pt idx="563">
                  <c:v>-0.99756405025982453</c:v>
                </c:pt>
                <c:pt idx="564">
                  <c:v>-0.97814760073380824</c:v>
                </c:pt>
                <c:pt idx="565">
                  <c:v>-0.93969262078591076</c:v>
                </c:pt>
                <c:pt idx="566">
                  <c:v>-0.88294759285892765</c:v>
                </c:pt>
                <c:pt idx="567">
                  <c:v>-0.80901699437495345</c:v>
                </c:pt>
                <c:pt idx="568">
                  <c:v>-0.71933980033865441</c:v>
                </c:pt>
                <c:pt idx="569">
                  <c:v>-0.61566147532565763</c:v>
                </c:pt>
                <c:pt idx="570">
                  <c:v>-0.4999999999999945</c:v>
                </c:pt>
                <c:pt idx="571">
                  <c:v>-0.37460659341591418</c:v>
                </c:pt>
                <c:pt idx="572">
                  <c:v>-0.24192189559966462</c:v>
                </c:pt>
                <c:pt idx="573">
                  <c:v>-0.10452846326765892</c:v>
                </c:pt>
                <c:pt idx="574">
                  <c:v>3.4899496702501004E-2</c:v>
                </c:pt>
                <c:pt idx="575">
                  <c:v>0.17364817766692181</c:v>
                </c:pt>
                <c:pt idx="576">
                  <c:v>0.30901699437494445</c:v>
                </c:pt>
                <c:pt idx="577">
                  <c:v>0.43837114678907957</c:v>
                </c:pt>
                <c:pt idx="578">
                  <c:v>0.55919290347074158</c:v>
                </c:pt>
                <c:pt idx="579">
                  <c:v>0.66913060635885768</c:v>
                </c:pt>
                <c:pt idx="580">
                  <c:v>0.76604444311897191</c:v>
                </c:pt>
                <c:pt idx="581">
                  <c:v>0.84804809615642385</c:v>
                </c:pt>
                <c:pt idx="582">
                  <c:v>0.91354545764259576</c:v>
                </c:pt>
                <c:pt idx="583">
                  <c:v>0.9612616959383169</c:v>
                </c:pt>
                <c:pt idx="584">
                  <c:v>0.99026806874157014</c:v>
                </c:pt>
                <c:pt idx="585">
                  <c:v>1</c:v>
                </c:pt>
                <c:pt idx="586">
                  <c:v>0.99026806874157103</c:v>
                </c:pt>
                <c:pt idx="587">
                  <c:v>0.96126169593831867</c:v>
                </c:pt>
                <c:pt idx="588">
                  <c:v>0.91354545764259831</c:v>
                </c:pt>
                <c:pt idx="589">
                  <c:v>0.84804809615642729</c:v>
                </c:pt>
                <c:pt idx="590">
                  <c:v>0.76604444311897602</c:v>
                </c:pt>
                <c:pt idx="591">
                  <c:v>0.66913060635886235</c:v>
                </c:pt>
                <c:pt idx="592">
                  <c:v>0.5591929034707469</c:v>
                </c:pt>
                <c:pt idx="593">
                  <c:v>0.43837114678908529</c:v>
                </c:pt>
                <c:pt idx="594">
                  <c:v>0.3090169943749505</c:v>
                </c:pt>
                <c:pt idx="595">
                  <c:v>0.1736481776669421</c:v>
                </c:pt>
                <c:pt idx="596">
                  <c:v>3.4899496702507374E-2</c:v>
                </c:pt>
                <c:pt idx="597">
                  <c:v>-0.10452846326763846</c:v>
                </c:pt>
                <c:pt idx="598">
                  <c:v>-0.24192189559965843</c:v>
                </c:pt>
                <c:pt idx="599">
                  <c:v>-0.3746065934159083</c:v>
                </c:pt>
                <c:pt idx="600">
                  <c:v>-0.50000000000000122</c:v>
                </c:pt>
                <c:pt idx="601">
                  <c:v>-0.61566147532566384</c:v>
                </c:pt>
                <c:pt idx="602">
                  <c:v>-0.71933980033864997</c:v>
                </c:pt>
                <c:pt idx="603">
                  <c:v>-0.80901699437494967</c:v>
                </c:pt>
                <c:pt idx="604">
                  <c:v>-0.88294759285892466</c:v>
                </c:pt>
                <c:pt idx="605">
                  <c:v>-0.93969262078590865</c:v>
                </c:pt>
                <c:pt idx="606">
                  <c:v>-0.97814760073380391</c:v>
                </c:pt>
                <c:pt idx="607">
                  <c:v>-0.99756405025982409</c:v>
                </c:pt>
                <c:pt idx="608">
                  <c:v>-0.99756405025982497</c:v>
                </c:pt>
                <c:pt idx="609">
                  <c:v>-0.9781476007338068</c:v>
                </c:pt>
                <c:pt idx="610">
                  <c:v>-0.93969262078590843</c:v>
                </c:pt>
                <c:pt idx="611">
                  <c:v>-0.8829475928589311</c:v>
                </c:pt>
                <c:pt idx="612">
                  <c:v>-0.80901699437494934</c:v>
                </c:pt>
                <c:pt idx="613">
                  <c:v>-0.71933980033865952</c:v>
                </c:pt>
                <c:pt idx="614">
                  <c:v>-0.6156614753256634</c:v>
                </c:pt>
                <c:pt idx="615">
                  <c:v>-0.50000000000000089</c:v>
                </c:pt>
                <c:pt idx="616">
                  <c:v>-0.37460659341590785</c:v>
                </c:pt>
                <c:pt idx="617">
                  <c:v>-0.24192189559967175</c:v>
                </c:pt>
                <c:pt idx="618">
                  <c:v>-0.10452846326765211</c:v>
                </c:pt>
                <c:pt idx="619">
                  <c:v>3.489949670250786E-2</c:v>
                </c:pt>
                <c:pt idx="620">
                  <c:v>0.17364817766692858</c:v>
                </c:pt>
                <c:pt idx="621">
                  <c:v>0.30901699437495095</c:v>
                </c:pt>
                <c:pt idx="622">
                  <c:v>0.43837114678907296</c:v>
                </c:pt>
                <c:pt idx="623">
                  <c:v>0.55919290347074724</c:v>
                </c:pt>
                <c:pt idx="624">
                  <c:v>0.66913060635885213</c:v>
                </c:pt>
                <c:pt idx="625">
                  <c:v>0.76604444311897635</c:v>
                </c:pt>
                <c:pt idx="626">
                  <c:v>0.84804809615641996</c:v>
                </c:pt>
                <c:pt idx="627">
                  <c:v>0.91354545764259854</c:v>
                </c:pt>
                <c:pt idx="628">
                  <c:v>0.9612616959383149</c:v>
                </c:pt>
                <c:pt idx="629">
                  <c:v>0.99026806874156903</c:v>
                </c:pt>
                <c:pt idx="630">
                  <c:v>1</c:v>
                </c:pt>
                <c:pt idx="631">
                  <c:v>0.99026806874157003</c:v>
                </c:pt>
                <c:pt idx="632">
                  <c:v>0.96126169593832067</c:v>
                </c:pt>
                <c:pt idx="633">
                  <c:v>0.91354545764260131</c:v>
                </c:pt>
                <c:pt idx="634">
                  <c:v>0.84804809615642363</c:v>
                </c:pt>
                <c:pt idx="635">
                  <c:v>0.76604444311898079</c:v>
                </c:pt>
                <c:pt idx="636">
                  <c:v>0.66913060635885724</c:v>
                </c:pt>
                <c:pt idx="637">
                  <c:v>0.55919290347075301</c:v>
                </c:pt>
                <c:pt idx="638">
                  <c:v>0.43837114678907912</c:v>
                </c:pt>
                <c:pt idx="639">
                  <c:v>0.3090169943749575</c:v>
                </c:pt>
                <c:pt idx="640">
                  <c:v>0.17364817766693533</c:v>
                </c:pt>
                <c:pt idx="641">
                  <c:v>3.4899496702500518E-2</c:v>
                </c:pt>
                <c:pt idx="642">
                  <c:v>-0.10452846326764528</c:v>
                </c:pt>
                <c:pt idx="643">
                  <c:v>-0.24192189559966509</c:v>
                </c:pt>
                <c:pt idx="644">
                  <c:v>-0.37460659341590147</c:v>
                </c:pt>
                <c:pt idx="645">
                  <c:v>-0.49999999999999489</c:v>
                </c:pt>
                <c:pt idx="646">
                  <c:v>-0.61566147532565796</c:v>
                </c:pt>
                <c:pt idx="647">
                  <c:v>-0.71933980033865474</c:v>
                </c:pt>
                <c:pt idx="648">
                  <c:v>-0.80901699437494534</c:v>
                </c:pt>
                <c:pt idx="649">
                  <c:v>-0.88294759285892788</c:v>
                </c:pt>
                <c:pt idx="650">
                  <c:v>-0.9396926207859061</c:v>
                </c:pt>
                <c:pt idx="651">
                  <c:v>-0.97814760073380536</c:v>
                </c:pt>
                <c:pt idx="652">
                  <c:v>-0.99756405025982353</c:v>
                </c:pt>
                <c:pt idx="653">
                  <c:v>-0.99756405025982353</c:v>
                </c:pt>
                <c:pt idx="654">
                  <c:v>-0.97814760073380536</c:v>
                </c:pt>
                <c:pt idx="655">
                  <c:v>-0.93969262078591098</c:v>
                </c:pt>
                <c:pt idx="656">
                  <c:v>-0.88294759285893454</c:v>
                </c:pt>
                <c:pt idx="657">
                  <c:v>-0.80901699437494534</c:v>
                </c:pt>
                <c:pt idx="658">
                  <c:v>-0.71933980033865474</c:v>
                </c:pt>
                <c:pt idx="659">
                  <c:v>-0.61566147532566917</c:v>
                </c:pt>
                <c:pt idx="660">
                  <c:v>-0.50000000000000722</c:v>
                </c:pt>
                <c:pt idx="661">
                  <c:v>-0.37460659341591462</c:v>
                </c:pt>
                <c:pt idx="662">
                  <c:v>-0.24192189559966509</c:v>
                </c:pt>
                <c:pt idx="663">
                  <c:v>-0.10452846326765941</c:v>
                </c:pt>
                <c:pt idx="664">
                  <c:v>3.4899496702500511E-2</c:v>
                </c:pt>
                <c:pt idx="665">
                  <c:v>0.17364817766693533</c:v>
                </c:pt>
                <c:pt idx="666">
                  <c:v>0.30901699437494395</c:v>
                </c:pt>
                <c:pt idx="667">
                  <c:v>0.43837114678906636</c:v>
                </c:pt>
                <c:pt idx="668">
                  <c:v>0.55919290347075301</c:v>
                </c:pt>
                <c:pt idx="669">
                  <c:v>0.66913060635885724</c:v>
                </c:pt>
                <c:pt idx="670">
                  <c:v>0.76604444311897169</c:v>
                </c:pt>
                <c:pt idx="671">
                  <c:v>0.84804809615641608</c:v>
                </c:pt>
                <c:pt idx="672">
                  <c:v>0.91354545764260131</c:v>
                </c:pt>
                <c:pt idx="673">
                  <c:v>0.96126169593831678</c:v>
                </c:pt>
                <c:pt idx="674">
                  <c:v>0.99026806874156803</c:v>
                </c:pt>
                <c:pt idx="675">
                  <c:v>1</c:v>
                </c:pt>
                <c:pt idx="676">
                  <c:v>0.99026806874157103</c:v>
                </c:pt>
                <c:pt idx="677">
                  <c:v>0.96126169593831878</c:v>
                </c:pt>
                <c:pt idx="678">
                  <c:v>0.91354545764260431</c:v>
                </c:pt>
                <c:pt idx="679">
                  <c:v>0.84804809615642751</c:v>
                </c:pt>
                <c:pt idx="680">
                  <c:v>0.76604444311897635</c:v>
                </c:pt>
                <c:pt idx="681">
                  <c:v>0.66913060635886268</c:v>
                </c:pt>
                <c:pt idx="682">
                  <c:v>0.55919290347075912</c:v>
                </c:pt>
                <c:pt idx="683">
                  <c:v>0.43837114678907296</c:v>
                </c:pt>
                <c:pt idx="684">
                  <c:v>0.30901699437495095</c:v>
                </c:pt>
                <c:pt idx="685">
                  <c:v>0.17364817766694257</c:v>
                </c:pt>
                <c:pt idx="686">
                  <c:v>3.4899496702493656E-2</c:v>
                </c:pt>
                <c:pt idx="687">
                  <c:v>-0.10452846326765211</c:v>
                </c:pt>
                <c:pt idx="688">
                  <c:v>-0.24192189559965796</c:v>
                </c:pt>
                <c:pt idx="689">
                  <c:v>-0.37460659341589464</c:v>
                </c:pt>
                <c:pt idx="690">
                  <c:v>-0.50000000000000089</c:v>
                </c:pt>
                <c:pt idx="691">
                  <c:v>-0.61566147532565219</c:v>
                </c:pt>
                <c:pt idx="692">
                  <c:v>-0.71933980033864964</c:v>
                </c:pt>
                <c:pt idx="693">
                  <c:v>-0.80901699437494101</c:v>
                </c:pt>
                <c:pt idx="694">
                  <c:v>-0.88294759285892443</c:v>
                </c:pt>
                <c:pt idx="695">
                  <c:v>-0.93969262078590843</c:v>
                </c:pt>
                <c:pt idx="696">
                  <c:v>-0.97814760073380391</c:v>
                </c:pt>
                <c:pt idx="697">
                  <c:v>-0.99756405025982497</c:v>
                </c:pt>
                <c:pt idx="698">
                  <c:v>-0.99756405025982409</c:v>
                </c:pt>
                <c:pt idx="699">
                  <c:v>-0.97814760073380691</c:v>
                </c:pt>
                <c:pt idx="700">
                  <c:v>-0.93969262078591342</c:v>
                </c:pt>
                <c:pt idx="701">
                  <c:v>-0.88294759285892466</c:v>
                </c:pt>
                <c:pt idx="702">
                  <c:v>-0.80901699437494967</c:v>
                </c:pt>
                <c:pt idx="703">
                  <c:v>-0.71933980033865985</c:v>
                </c:pt>
                <c:pt idx="704">
                  <c:v>-0.61566147532566384</c:v>
                </c:pt>
                <c:pt idx="705">
                  <c:v>-0.50000000000000122</c:v>
                </c:pt>
                <c:pt idx="706">
                  <c:v>-0.37460659341592145</c:v>
                </c:pt>
                <c:pt idx="707">
                  <c:v>-0.24192189559967223</c:v>
                </c:pt>
                <c:pt idx="708">
                  <c:v>-0.1045284632676526</c:v>
                </c:pt>
                <c:pt idx="709">
                  <c:v>3.489949670249317E-2</c:v>
                </c:pt>
                <c:pt idx="710">
                  <c:v>0.17364817766692808</c:v>
                </c:pt>
                <c:pt idx="711">
                  <c:v>0.30901699437493696</c:v>
                </c:pt>
                <c:pt idx="712">
                  <c:v>0.43837114678908529</c:v>
                </c:pt>
                <c:pt idx="713">
                  <c:v>0.5591929034707469</c:v>
                </c:pt>
                <c:pt idx="714">
                  <c:v>0.6691306063588518</c:v>
                </c:pt>
                <c:pt idx="715">
                  <c:v>0.76604444311898523</c:v>
                </c:pt>
                <c:pt idx="716">
                  <c:v>0.84804809615642729</c:v>
                </c:pt>
                <c:pt idx="717">
                  <c:v>0.91354545764259831</c:v>
                </c:pt>
                <c:pt idx="718">
                  <c:v>0.96126169593831479</c:v>
                </c:pt>
                <c:pt idx="719">
                  <c:v>0.99026806874157103</c:v>
                </c:pt>
                <c:pt idx="720">
                  <c:v>1</c:v>
                </c:pt>
              </c:numCache>
            </c:numRef>
          </c:val>
          <c:smooth val="0"/>
          <c:extLst>
            <c:ext xmlns:c16="http://schemas.microsoft.com/office/drawing/2014/chart" uri="{C3380CC4-5D6E-409C-BE32-E72D297353CC}">
              <c16:uniqueId val="{00000000-BD05-AA4C-9E87-46FE4B708C4D}"/>
            </c:ext>
          </c:extLst>
        </c:ser>
        <c:dLbls>
          <c:showLegendKey val="0"/>
          <c:showVal val="0"/>
          <c:showCatName val="0"/>
          <c:showSerName val="0"/>
          <c:showPercent val="0"/>
          <c:showBubbleSize val="0"/>
        </c:dLbls>
        <c:smooth val="0"/>
        <c:axId val="1530775535"/>
        <c:axId val="1530577375"/>
      </c:lineChart>
      <c:catAx>
        <c:axId val="1530775535"/>
        <c:scaling>
          <c:orientation val="minMax"/>
        </c:scaling>
        <c:delete val="1"/>
        <c:axPos val="b"/>
        <c:majorTickMark val="none"/>
        <c:minorTickMark val="none"/>
        <c:tickLblPos val="nextTo"/>
        <c:crossAx val="1530577375"/>
        <c:crosses val="autoZero"/>
        <c:auto val="1"/>
        <c:lblAlgn val="ctr"/>
        <c:lblOffset val="100"/>
        <c:noMultiLvlLbl val="0"/>
      </c:catAx>
      <c:valAx>
        <c:axId val="1530577375"/>
        <c:scaling>
          <c:orientation val="minMax"/>
          <c:max val="1"/>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07755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dLbls>
          <c:showLegendKey val="0"/>
          <c:showVal val="0"/>
          <c:showCatName val="0"/>
          <c:showSerName val="0"/>
          <c:showPercent val="0"/>
          <c:showBubbleSize val="0"/>
        </c:dLbls>
        <c:marker val="1"/>
        <c:smooth val="0"/>
        <c:axId val="1530775535"/>
        <c:axId val="1530577375"/>
      </c:lineChart>
      <c:catAx>
        <c:axId val="1530775535"/>
        <c:scaling>
          <c:orientation val="minMax"/>
        </c:scaling>
        <c:delete val="1"/>
        <c:axPos val="b"/>
        <c:majorTickMark val="none"/>
        <c:minorTickMark val="none"/>
        <c:tickLblPos val="nextTo"/>
        <c:crossAx val="1530577375"/>
        <c:crosses val="autoZero"/>
        <c:auto val="1"/>
        <c:lblAlgn val="ctr"/>
        <c:lblOffset val="100"/>
        <c:noMultiLvlLbl val="0"/>
      </c:catAx>
      <c:valAx>
        <c:axId val="1530577375"/>
        <c:scaling>
          <c:orientation val="minMax"/>
          <c:max val="1"/>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07755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val>
            <c:numRef>
              <c:f>Sheet1!$D$3:$D$723</c:f>
              <c:numCache>
                <c:formatCode>General</c:formatCode>
                <c:ptCount val="721"/>
                <c:pt idx="0">
                  <c:v>-0.95105651629515353</c:v>
                </c:pt>
                <c:pt idx="1">
                  <c:v>-0.97236992039767656</c:v>
                </c:pt>
                <c:pt idx="2">
                  <c:v>-0.98768834059513766</c:v>
                </c:pt>
                <c:pt idx="3">
                  <c:v>-0.99691733373312796</c:v>
                </c:pt>
                <c:pt idx="4">
                  <c:v>-1</c:v>
                </c:pt>
                <c:pt idx="5">
                  <c:v>-0.99691733373312796</c:v>
                </c:pt>
                <c:pt idx="6">
                  <c:v>-0.98768834059513777</c:v>
                </c:pt>
                <c:pt idx="7">
                  <c:v>-0.97236992039767656</c:v>
                </c:pt>
                <c:pt idx="8">
                  <c:v>-0.95105651629515353</c:v>
                </c:pt>
                <c:pt idx="9">
                  <c:v>-0.92387953251128696</c:v>
                </c:pt>
                <c:pt idx="10">
                  <c:v>-0.89100652418836812</c:v>
                </c:pt>
                <c:pt idx="11">
                  <c:v>-0.85264016435409229</c:v>
                </c:pt>
                <c:pt idx="12">
                  <c:v>-0.80901699437494756</c:v>
                </c:pt>
                <c:pt idx="13">
                  <c:v>-0.76040596560003104</c:v>
                </c:pt>
                <c:pt idx="14">
                  <c:v>-0.70710678118654768</c:v>
                </c:pt>
                <c:pt idx="15">
                  <c:v>-0.6494480483301841</c:v>
                </c:pt>
                <c:pt idx="16">
                  <c:v>-0.58778525229247325</c:v>
                </c:pt>
                <c:pt idx="17">
                  <c:v>-0.52249856471594858</c:v>
                </c:pt>
                <c:pt idx="18">
                  <c:v>-0.45399049973954692</c:v>
                </c:pt>
                <c:pt idx="19">
                  <c:v>-0.3826834323650895</c:v>
                </c:pt>
                <c:pt idx="20">
                  <c:v>-0.30901699437494756</c:v>
                </c:pt>
                <c:pt idx="21">
                  <c:v>-0.23344536385590514</c:v>
                </c:pt>
                <c:pt idx="22">
                  <c:v>-0.15643446504023104</c:v>
                </c:pt>
                <c:pt idx="23">
                  <c:v>-7.8459095727845568E-2</c:v>
                </c:pt>
                <c:pt idx="24">
                  <c:v>-1.83772268236293E-16</c:v>
                </c:pt>
                <c:pt idx="25">
                  <c:v>7.8459095727844319E-2</c:v>
                </c:pt>
                <c:pt idx="26">
                  <c:v>0.15643446504023067</c:v>
                </c:pt>
                <c:pt idx="27">
                  <c:v>0.23344536385590478</c:v>
                </c:pt>
                <c:pt idx="28">
                  <c:v>0.30901699437494723</c:v>
                </c:pt>
                <c:pt idx="29">
                  <c:v>0.38268343236509</c:v>
                </c:pt>
                <c:pt idx="30">
                  <c:v>0.45399049973954664</c:v>
                </c:pt>
                <c:pt idx="31">
                  <c:v>0.52249856471594902</c:v>
                </c:pt>
                <c:pt idx="32">
                  <c:v>0.58778525229247292</c:v>
                </c:pt>
                <c:pt idx="33">
                  <c:v>0.64944804833018388</c:v>
                </c:pt>
                <c:pt idx="34">
                  <c:v>0.70710678118654735</c:v>
                </c:pt>
                <c:pt idx="35">
                  <c:v>0.76040596560003049</c:v>
                </c:pt>
                <c:pt idx="36">
                  <c:v>0.80901699437494734</c:v>
                </c:pt>
                <c:pt idx="37">
                  <c:v>0.85264016435409229</c:v>
                </c:pt>
                <c:pt idx="38">
                  <c:v>0.89100652418836779</c:v>
                </c:pt>
                <c:pt idx="39">
                  <c:v>0.92387953251128685</c:v>
                </c:pt>
                <c:pt idx="40">
                  <c:v>0.95105651629515353</c:v>
                </c:pt>
                <c:pt idx="41">
                  <c:v>0.97236992039767645</c:v>
                </c:pt>
                <c:pt idx="42">
                  <c:v>0.98768834059513766</c:v>
                </c:pt>
                <c:pt idx="43">
                  <c:v>0.99691733373312796</c:v>
                </c:pt>
                <c:pt idx="44">
                  <c:v>1</c:v>
                </c:pt>
                <c:pt idx="45">
                  <c:v>0.99691733373312807</c:v>
                </c:pt>
                <c:pt idx="46">
                  <c:v>0.98768834059513777</c:v>
                </c:pt>
                <c:pt idx="47">
                  <c:v>0.97236992039767678</c:v>
                </c:pt>
                <c:pt idx="48">
                  <c:v>0.95105651629515364</c:v>
                </c:pt>
                <c:pt idx="49">
                  <c:v>0.92387953251128707</c:v>
                </c:pt>
                <c:pt idx="50">
                  <c:v>0.89100652418836757</c:v>
                </c:pt>
                <c:pt idx="51">
                  <c:v>0.85264016435409262</c:v>
                </c:pt>
                <c:pt idx="52">
                  <c:v>0.80901699437494701</c:v>
                </c:pt>
                <c:pt idx="53">
                  <c:v>0.76040596560003137</c:v>
                </c:pt>
                <c:pt idx="54">
                  <c:v>0.70710678118654835</c:v>
                </c:pt>
                <c:pt idx="55">
                  <c:v>0.64944804833018355</c:v>
                </c:pt>
                <c:pt idx="56">
                  <c:v>0.58778525229247403</c:v>
                </c:pt>
                <c:pt idx="57">
                  <c:v>0.52249856471594869</c:v>
                </c:pt>
                <c:pt idx="58">
                  <c:v>0.45399049973954703</c:v>
                </c:pt>
                <c:pt idx="59">
                  <c:v>0.38268343236508962</c:v>
                </c:pt>
                <c:pt idx="60">
                  <c:v>0.30901699437494773</c:v>
                </c:pt>
                <c:pt idx="61">
                  <c:v>0.23344536385590528</c:v>
                </c:pt>
                <c:pt idx="62">
                  <c:v>0.15643446504023117</c:v>
                </c:pt>
                <c:pt idx="63">
                  <c:v>7.8459095727844805E-2</c:v>
                </c:pt>
                <c:pt idx="64">
                  <c:v>3.06287113727155E-16</c:v>
                </c:pt>
                <c:pt idx="65">
                  <c:v>-7.8459095727845082E-2</c:v>
                </c:pt>
                <c:pt idx="66">
                  <c:v>-0.15643446504022968</c:v>
                </c:pt>
                <c:pt idx="67">
                  <c:v>-0.23344536385590467</c:v>
                </c:pt>
                <c:pt idx="68">
                  <c:v>-0.30901699437494712</c:v>
                </c:pt>
                <c:pt idx="69">
                  <c:v>-0.38268343236508823</c:v>
                </c:pt>
                <c:pt idx="70">
                  <c:v>-0.4539904997395473</c:v>
                </c:pt>
                <c:pt idx="71">
                  <c:v>-0.52249856471594824</c:v>
                </c:pt>
                <c:pt idx="72">
                  <c:v>-0.58778525229247292</c:v>
                </c:pt>
                <c:pt idx="73">
                  <c:v>-0.64944804833018377</c:v>
                </c:pt>
                <c:pt idx="74">
                  <c:v>-0.70710678118654791</c:v>
                </c:pt>
                <c:pt idx="75">
                  <c:v>-0.76040596560003038</c:v>
                </c:pt>
                <c:pt idx="76">
                  <c:v>-0.80901699437494723</c:v>
                </c:pt>
                <c:pt idx="77">
                  <c:v>-0.85264016435409229</c:v>
                </c:pt>
                <c:pt idx="78">
                  <c:v>-0.89100652418836812</c:v>
                </c:pt>
                <c:pt idx="79">
                  <c:v>-0.92387953251128641</c:v>
                </c:pt>
                <c:pt idx="80">
                  <c:v>-0.95105651629515342</c:v>
                </c:pt>
                <c:pt idx="81">
                  <c:v>-0.97236992039767667</c:v>
                </c:pt>
                <c:pt idx="82">
                  <c:v>-0.98768834059513755</c:v>
                </c:pt>
                <c:pt idx="83">
                  <c:v>-0.99691733373312796</c:v>
                </c:pt>
                <c:pt idx="84">
                  <c:v>-1</c:v>
                </c:pt>
                <c:pt idx="85">
                  <c:v>-0.99691733373312796</c:v>
                </c:pt>
                <c:pt idx="86">
                  <c:v>-0.98768834059513788</c:v>
                </c:pt>
                <c:pt idx="87">
                  <c:v>-0.97236992039767678</c:v>
                </c:pt>
                <c:pt idx="88">
                  <c:v>-0.95105651629515364</c:v>
                </c:pt>
                <c:pt idx="89">
                  <c:v>-0.92387953251128674</c:v>
                </c:pt>
                <c:pt idx="90">
                  <c:v>-0.89100652418836845</c:v>
                </c:pt>
                <c:pt idx="91">
                  <c:v>-0.85264016435409173</c:v>
                </c:pt>
                <c:pt idx="92">
                  <c:v>-0.80901699437494767</c:v>
                </c:pt>
                <c:pt idx="93">
                  <c:v>-0.76040596560003204</c:v>
                </c:pt>
                <c:pt idx="94">
                  <c:v>-0.70710678118654713</c:v>
                </c:pt>
                <c:pt idx="95">
                  <c:v>-0.64944804833018432</c:v>
                </c:pt>
                <c:pt idx="96">
                  <c:v>-0.58778525229247347</c:v>
                </c:pt>
                <c:pt idx="97">
                  <c:v>-0.5224985647159488</c:v>
                </c:pt>
                <c:pt idx="98">
                  <c:v>-0.45399049973954636</c:v>
                </c:pt>
                <c:pt idx="99">
                  <c:v>-0.38268343236509056</c:v>
                </c:pt>
                <c:pt idx="100">
                  <c:v>-0.30901699437494784</c:v>
                </c:pt>
                <c:pt idx="101">
                  <c:v>-0.23344536385590539</c:v>
                </c:pt>
                <c:pt idx="102">
                  <c:v>-0.1564344650402304</c:v>
                </c:pt>
                <c:pt idx="103">
                  <c:v>-7.8459095727845818E-2</c:v>
                </c:pt>
                <c:pt idx="104">
                  <c:v>-4.28801959218017E-16</c:v>
                </c:pt>
                <c:pt idx="105">
                  <c:v>7.8459095727844957E-2</c:v>
                </c:pt>
                <c:pt idx="106">
                  <c:v>0.15643446504022956</c:v>
                </c:pt>
                <c:pt idx="107">
                  <c:v>0.23344536385590456</c:v>
                </c:pt>
                <c:pt idx="108">
                  <c:v>0.30901699437494701</c:v>
                </c:pt>
                <c:pt idx="109">
                  <c:v>0.38268343236508978</c:v>
                </c:pt>
                <c:pt idx="110">
                  <c:v>0.45399049973954719</c:v>
                </c:pt>
                <c:pt idx="111">
                  <c:v>0.52249856471594813</c:v>
                </c:pt>
                <c:pt idx="112">
                  <c:v>0.5877852522924728</c:v>
                </c:pt>
                <c:pt idx="113">
                  <c:v>0.64944804833018366</c:v>
                </c:pt>
                <c:pt idx="114">
                  <c:v>0.70710678118654779</c:v>
                </c:pt>
                <c:pt idx="115">
                  <c:v>0.76040596560003038</c:v>
                </c:pt>
                <c:pt idx="116">
                  <c:v>0.80901699437494712</c:v>
                </c:pt>
                <c:pt idx="117">
                  <c:v>0.85264016435409218</c:v>
                </c:pt>
                <c:pt idx="118">
                  <c:v>0.89100652418836723</c:v>
                </c:pt>
                <c:pt idx="119">
                  <c:v>0.92387953251128641</c:v>
                </c:pt>
                <c:pt idx="120">
                  <c:v>0.95105651629515342</c:v>
                </c:pt>
                <c:pt idx="121">
                  <c:v>0.97236992039767656</c:v>
                </c:pt>
                <c:pt idx="122">
                  <c:v>0.98768834059513755</c:v>
                </c:pt>
                <c:pt idx="123">
                  <c:v>0.99691733373312785</c:v>
                </c:pt>
                <c:pt idx="124">
                  <c:v>1</c:v>
                </c:pt>
                <c:pt idx="125">
                  <c:v>0.99691733373312796</c:v>
                </c:pt>
                <c:pt idx="126">
                  <c:v>0.98768834059513799</c:v>
                </c:pt>
                <c:pt idx="127">
                  <c:v>0.97236992039767678</c:v>
                </c:pt>
                <c:pt idx="128">
                  <c:v>0.95105651629515375</c:v>
                </c:pt>
                <c:pt idx="129">
                  <c:v>0.92387953251128674</c:v>
                </c:pt>
                <c:pt idx="130">
                  <c:v>0.89100652418836845</c:v>
                </c:pt>
                <c:pt idx="131">
                  <c:v>0.85264016435409273</c:v>
                </c:pt>
                <c:pt idx="132">
                  <c:v>0.80901699437494767</c:v>
                </c:pt>
                <c:pt idx="133">
                  <c:v>0.76040596560003215</c:v>
                </c:pt>
                <c:pt idx="134">
                  <c:v>0.70710678118654857</c:v>
                </c:pt>
                <c:pt idx="135">
                  <c:v>0.64944804833018444</c:v>
                </c:pt>
                <c:pt idx="136">
                  <c:v>0.58778525229247214</c:v>
                </c:pt>
                <c:pt idx="137">
                  <c:v>0.52249856471595046</c:v>
                </c:pt>
                <c:pt idx="138">
                  <c:v>0.45399049973954808</c:v>
                </c:pt>
                <c:pt idx="139">
                  <c:v>0.38268343236509067</c:v>
                </c:pt>
                <c:pt idx="140">
                  <c:v>0.30901699437494623</c:v>
                </c:pt>
                <c:pt idx="141">
                  <c:v>0.23344536385590722</c:v>
                </c:pt>
                <c:pt idx="142">
                  <c:v>0.15643446504023228</c:v>
                </c:pt>
                <c:pt idx="143">
                  <c:v>7.8459095727844166E-2</c:v>
                </c:pt>
                <c:pt idx="144">
                  <c:v>2.3276736441091295E-15</c:v>
                </c:pt>
                <c:pt idx="145">
                  <c:v>-7.845909572784307E-2</c:v>
                </c:pt>
                <c:pt idx="146">
                  <c:v>-0.1564344650402312</c:v>
                </c:pt>
                <c:pt idx="147">
                  <c:v>-0.23344536385590617</c:v>
                </c:pt>
                <c:pt idx="148">
                  <c:v>-0.30901699437494518</c:v>
                </c:pt>
                <c:pt idx="149">
                  <c:v>-0.38268343236508967</c:v>
                </c:pt>
                <c:pt idx="150">
                  <c:v>-0.45399049973954708</c:v>
                </c:pt>
                <c:pt idx="151">
                  <c:v>-0.52249856471594947</c:v>
                </c:pt>
                <c:pt idx="152">
                  <c:v>-0.58778525229247269</c:v>
                </c:pt>
                <c:pt idx="153">
                  <c:v>-0.64944804833018355</c:v>
                </c:pt>
                <c:pt idx="154">
                  <c:v>-0.70710678118654779</c:v>
                </c:pt>
                <c:pt idx="155">
                  <c:v>-0.76040596560003137</c:v>
                </c:pt>
                <c:pt idx="156">
                  <c:v>-0.80901699437494712</c:v>
                </c:pt>
                <c:pt idx="157">
                  <c:v>-0.85264016435409218</c:v>
                </c:pt>
                <c:pt idx="158">
                  <c:v>-0.89100652418836801</c:v>
                </c:pt>
                <c:pt idx="159">
                  <c:v>-0.92387953251128641</c:v>
                </c:pt>
                <c:pt idx="160">
                  <c:v>-0.95105651629515342</c:v>
                </c:pt>
                <c:pt idx="161">
                  <c:v>-0.97236992039767656</c:v>
                </c:pt>
                <c:pt idx="162">
                  <c:v>-0.98768834059513777</c:v>
                </c:pt>
                <c:pt idx="163">
                  <c:v>-0.99691733373312785</c:v>
                </c:pt>
                <c:pt idx="164">
                  <c:v>-1</c:v>
                </c:pt>
                <c:pt idx="165">
                  <c:v>-0.99691733373312796</c:v>
                </c:pt>
                <c:pt idx="166">
                  <c:v>-0.98768834059513766</c:v>
                </c:pt>
                <c:pt idx="167">
                  <c:v>-0.97236992039767689</c:v>
                </c:pt>
                <c:pt idx="168">
                  <c:v>-0.95105651629515431</c:v>
                </c:pt>
                <c:pt idx="169">
                  <c:v>-0.92387953251128618</c:v>
                </c:pt>
                <c:pt idx="170">
                  <c:v>-0.89100652418836856</c:v>
                </c:pt>
                <c:pt idx="171">
                  <c:v>-0.85264016435409273</c:v>
                </c:pt>
                <c:pt idx="172">
                  <c:v>-0.80901699437494778</c:v>
                </c:pt>
                <c:pt idx="173">
                  <c:v>-0.76040596560003104</c:v>
                </c:pt>
                <c:pt idx="174">
                  <c:v>-0.7071067811865499</c:v>
                </c:pt>
                <c:pt idx="175">
                  <c:v>-0.6494480483301831</c:v>
                </c:pt>
                <c:pt idx="176">
                  <c:v>-0.58778525229247225</c:v>
                </c:pt>
                <c:pt idx="177">
                  <c:v>-0.52249856471594758</c:v>
                </c:pt>
                <c:pt idx="178">
                  <c:v>-0.45399049973954819</c:v>
                </c:pt>
                <c:pt idx="179">
                  <c:v>-0.38268343236509078</c:v>
                </c:pt>
                <c:pt idx="180">
                  <c:v>-0.30901699437494806</c:v>
                </c:pt>
                <c:pt idx="181">
                  <c:v>-0.23344536385590561</c:v>
                </c:pt>
                <c:pt idx="182">
                  <c:v>-0.15643446504023065</c:v>
                </c:pt>
                <c:pt idx="183">
                  <c:v>-7.8459095727844291E-2</c:v>
                </c:pt>
                <c:pt idx="184">
                  <c:v>1.1025251892005095E-15</c:v>
                </c:pt>
                <c:pt idx="185">
                  <c:v>7.8459095727842945E-2</c:v>
                </c:pt>
                <c:pt idx="186">
                  <c:v>0.15643446504022931</c:v>
                </c:pt>
                <c:pt idx="187">
                  <c:v>0.23344536385590431</c:v>
                </c:pt>
                <c:pt idx="188">
                  <c:v>0.30901699437494679</c:v>
                </c:pt>
                <c:pt idx="189">
                  <c:v>0.38268343236508956</c:v>
                </c:pt>
                <c:pt idx="190">
                  <c:v>0.45399049973954697</c:v>
                </c:pt>
                <c:pt idx="191">
                  <c:v>0.52249856471594935</c:v>
                </c:pt>
                <c:pt idx="192">
                  <c:v>0.58778525229247403</c:v>
                </c:pt>
                <c:pt idx="193">
                  <c:v>0.6494480483301821</c:v>
                </c:pt>
                <c:pt idx="194">
                  <c:v>0.70710678118654635</c:v>
                </c:pt>
                <c:pt idx="195">
                  <c:v>0.76040596560003015</c:v>
                </c:pt>
                <c:pt idx="196">
                  <c:v>0.80901699437494701</c:v>
                </c:pt>
                <c:pt idx="197">
                  <c:v>0.85264016435409207</c:v>
                </c:pt>
                <c:pt idx="198">
                  <c:v>0.8910065241883679</c:v>
                </c:pt>
                <c:pt idx="199">
                  <c:v>0.92387953251128696</c:v>
                </c:pt>
                <c:pt idx="200">
                  <c:v>0.95105651629515275</c:v>
                </c:pt>
                <c:pt idx="201">
                  <c:v>0.97236992039767611</c:v>
                </c:pt>
                <c:pt idx="202">
                  <c:v>0.98768834059513744</c:v>
                </c:pt>
                <c:pt idx="203">
                  <c:v>0.99691733373312785</c:v>
                </c:pt>
                <c:pt idx="204">
                  <c:v>1</c:v>
                </c:pt>
                <c:pt idx="205">
                  <c:v>0.99691733373312796</c:v>
                </c:pt>
                <c:pt idx="206">
                  <c:v>0.98768834059513766</c:v>
                </c:pt>
                <c:pt idx="207">
                  <c:v>0.97236992039767645</c:v>
                </c:pt>
                <c:pt idx="208">
                  <c:v>0.95105651629515431</c:v>
                </c:pt>
                <c:pt idx="209">
                  <c:v>0.92387953251128752</c:v>
                </c:pt>
                <c:pt idx="210">
                  <c:v>0.89100652418836856</c:v>
                </c:pt>
                <c:pt idx="211">
                  <c:v>0.85264016435409284</c:v>
                </c:pt>
                <c:pt idx="212">
                  <c:v>0.8090169943749479</c:v>
                </c:pt>
                <c:pt idx="213">
                  <c:v>0.76040596560003115</c:v>
                </c:pt>
                <c:pt idx="214">
                  <c:v>0.70710678118654746</c:v>
                </c:pt>
                <c:pt idx="215">
                  <c:v>0.64944804833018588</c:v>
                </c:pt>
                <c:pt idx="216">
                  <c:v>0.58778525229247514</c:v>
                </c:pt>
                <c:pt idx="217">
                  <c:v>0.52249856471594758</c:v>
                </c:pt>
                <c:pt idx="218">
                  <c:v>0.45399049973954508</c:v>
                </c:pt>
                <c:pt idx="219">
                  <c:v>0.38268343236509089</c:v>
                </c:pt>
                <c:pt idx="220">
                  <c:v>0.30901699437494817</c:v>
                </c:pt>
                <c:pt idx="221">
                  <c:v>0.23344536385590575</c:v>
                </c:pt>
                <c:pt idx="222">
                  <c:v>0.15643446504023428</c:v>
                </c:pt>
                <c:pt idx="223">
                  <c:v>7.8459095727847955E-2</c:v>
                </c:pt>
                <c:pt idx="224">
                  <c:v>-9.8001034370964746E-16</c:v>
                </c:pt>
                <c:pt idx="225">
                  <c:v>-7.8459095727846359E-2</c:v>
                </c:pt>
                <c:pt idx="226">
                  <c:v>-0.1564344650402292</c:v>
                </c:pt>
                <c:pt idx="227">
                  <c:v>-0.2334453638559042</c:v>
                </c:pt>
                <c:pt idx="228">
                  <c:v>-0.30901699437494667</c:v>
                </c:pt>
                <c:pt idx="229">
                  <c:v>-0.38268343236508945</c:v>
                </c:pt>
                <c:pt idx="230">
                  <c:v>-0.45399049973954686</c:v>
                </c:pt>
                <c:pt idx="231">
                  <c:v>-0.52249856471594935</c:v>
                </c:pt>
                <c:pt idx="232">
                  <c:v>-0.58778525229247391</c:v>
                </c:pt>
                <c:pt idx="233">
                  <c:v>-0.64944804833018199</c:v>
                </c:pt>
                <c:pt idx="234">
                  <c:v>-0.70710678118654635</c:v>
                </c:pt>
                <c:pt idx="235">
                  <c:v>-0.76040596560003015</c:v>
                </c:pt>
                <c:pt idx="236">
                  <c:v>-0.8090169943749469</c:v>
                </c:pt>
                <c:pt idx="237">
                  <c:v>-0.85264016435409207</c:v>
                </c:pt>
                <c:pt idx="238">
                  <c:v>-0.8910065241883679</c:v>
                </c:pt>
                <c:pt idx="239">
                  <c:v>-0.92387953251128696</c:v>
                </c:pt>
                <c:pt idx="240">
                  <c:v>-0.95105651629515386</c:v>
                </c:pt>
                <c:pt idx="241">
                  <c:v>-0.97236992039767611</c:v>
                </c:pt>
                <c:pt idx="242">
                  <c:v>-0.98768834059513744</c:v>
                </c:pt>
                <c:pt idx="243">
                  <c:v>-0.99691733373312785</c:v>
                </c:pt>
                <c:pt idx="244">
                  <c:v>-1</c:v>
                </c:pt>
                <c:pt idx="245">
                  <c:v>-0.99691733373312796</c:v>
                </c:pt>
                <c:pt idx="246">
                  <c:v>-0.98768834059513777</c:v>
                </c:pt>
                <c:pt idx="247">
                  <c:v>-0.97236992039767645</c:v>
                </c:pt>
                <c:pt idx="248">
                  <c:v>-0.95105651629515442</c:v>
                </c:pt>
                <c:pt idx="249">
                  <c:v>-0.92387953251128763</c:v>
                </c:pt>
                <c:pt idx="250">
                  <c:v>-0.89100652418836868</c:v>
                </c:pt>
                <c:pt idx="251">
                  <c:v>-0.85264016435409296</c:v>
                </c:pt>
                <c:pt idx="252">
                  <c:v>-0.8090169943749479</c:v>
                </c:pt>
                <c:pt idx="253">
                  <c:v>-0.76040596560003126</c:v>
                </c:pt>
                <c:pt idx="254">
                  <c:v>-0.70710678118654757</c:v>
                </c:pt>
                <c:pt idx="255">
                  <c:v>-0.64944804833018599</c:v>
                </c:pt>
                <c:pt idx="256">
                  <c:v>-0.58778525229247247</c:v>
                </c:pt>
                <c:pt idx="257">
                  <c:v>-0.5224985647159508</c:v>
                </c:pt>
                <c:pt idx="258">
                  <c:v>-0.45399049973954836</c:v>
                </c:pt>
                <c:pt idx="259">
                  <c:v>-0.382683432365091</c:v>
                </c:pt>
                <c:pt idx="260">
                  <c:v>-0.30901699437494828</c:v>
                </c:pt>
                <c:pt idx="261">
                  <c:v>-0.23344536385590933</c:v>
                </c:pt>
                <c:pt idx="262">
                  <c:v>-0.1564344650402309</c:v>
                </c:pt>
                <c:pt idx="263">
                  <c:v>-7.8459095727848066E-2</c:v>
                </c:pt>
                <c:pt idx="264">
                  <c:v>8.5749549821878546E-16</c:v>
                </c:pt>
                <c:pt idx="265">
                  <c:v>7.8459095727842695E-2</c:v>
                </c:pt>
                <c:pt idx="266">
                  <c:v>0.15643446504022906</c:v>
                </c:pt>
                <c:pt idx="267">
                  <c:v>0.23344536385590753</c:v>
                </c:pt>
                <c:pt idx="268">
                  <c:v>0.30901699437494656</c:v>
                </c:pt>
                <c:pt idx="269">
                  <c:v>0.38268343236508606</c:v>
                </c:pt>
                <c:pt idx="270">
                  <c:v>0.45399049973954675</c:v>
                </c:pt>
                <c:pt idx="271">
                  <c:v>0.52249856471594613</c:v>
                </c:pt>
                <c:pt idx="272">
                  <c:v>0.58778525229247092</c:v>
                </c:pt>
                <c:pt idx="273">
                  <c:v>0.64944804833018466</c:v>
                </c:pt>
                <c:pt idx="274">
                  <c:v>0.70710678118654624</c:v>
                </c:pt>
                <c:pt idx="275">
                  <c:v>0.76040596560003237</c:v>
                </c:pt>
                <c:pt idx="276">
                  <c:v>0.8090169943749469</c:v>
                </c:pt>
                <c:pt idx="277">
                  <c:v>0.85264016435409007</c:v>
                </c:pt>
                <c:pt idx="278">
                  <c:v>0.89100652418836779</c:v>
                </c:pt>
                <c:pt idx="279">
                  <c:v>0.92387953251128685</c:v>
                </c:pt>
                <c:pt idx="280">
                  <c:v>0.95105651629515275</c:v>
                </c:pt>
                <c:pt idx="281">
                  <c:v>0.97236992039767689</c:v>
                </c:pt>
                <c:pt idx="282">
                  <c:v>0.98768834059513744</c:v>
                </c:pt>
                <c:pt idx="283">
                  <c:v>0.99691733373312819</c:v>
                </c:pt>
                <c:pt idx="284">
                  <c:v>1</c:v>
                </c:pt>
                <c:pt idx="285">
                  <c:v>0.99691733373312796</c:v>
                </c:pt>
                <c:pt idx="286">
                  <c:v>0.98768834059513777</c:v>
                </c:pt>
                <c:pt idx="287">
                  <c:v>0.97236992039767656</c:v>
                </c:pt>
                <c:pt idx="288">
                  <c:v>0.95105651629515442</c:v>
                </c:pt>
                <c:pt idx="289">
                  <c:v>0.92387953251128629</c:v>
                </c:pt>
                <c:pt idx="290">
                  <c:v>0.89100652418836868</c:v>
                </c:pt>
                <c:pt idx="291">
                  <c:v>0.85264016435409296</c:v>
                </c:pt>
                <c:pt idx="292">
                  <c:v>0.80901699437494801</c:v>
                </c:pt>
                <c:pt idx="293">
                  <c:v>0.76040596560003126</c:v>
                </c:pt>
                <c:pt idx="294">
                  <c:v>0.70710678118654757</c:v>
                </c:pt>
                <c:pt idx="295">
                  <c:v>0.64944804833018344</c:v>
                </c:pt>
                <c:pt idx="296">
                  <c:v>0.58778525229247536</c:v>
                </c:pt>
                <c:pt idx="297">
                  <c:v>0.5224985647159478</c:v>
                </c:pt>
                <c:pt idx="298">
                  <c:v>0.45399049973954847</c:v>
                </c:pt>
                <c:pt idx="299">
                  <c:v>0.38268343236509111</c:v>
                </c:pt>
                <c:pt idx="300">
                  <c:v>0.30901699437494839</c:v>
                </c:pt>
                <c:pt idx="301">
                  <c:v>0.23344536385590597</c:v>
                </c:pt>
                <c:pt idx="302">
                  <c:v>0.15643446504023453</c:v>
                </c:pt>
                <c:pt idx="303">
                  <c:v>7.8459095727844652E-2</c:v>
                </c:pt>
                <c:pt idx="304">
                  <c:v>2.8177330260725775E-15</c:v>
                </c:pt>
                <c:pt idx="305">
                  <c:v>-7.8459095727846123E-2</c:v>
                </c:pt>
                <c:pt idx="306">
                  <c:v>-0.15643446504022895</c:v>
                </c:pt>
                <c:pt idx="307">
                  <c:v>-0.23344536385590395</c:v>
                </c:pt>
                <c:pt idx="308">
                  <c:v>-0.30901699437494978</c:v>
                </c:pt>
                <c:pt idx="309">
                  <c:v>-0.38268343236508923</c:v>
                </c:pt>
                <c:pt idx="310">
                  <c:v>-0.45399049973954347</c:v>
                </c:pt>
                <c:pt idx="311">
                  <c:v>-0.52249856471594913</c:v>
                </c:pt>
                <c:pt idx="312">
                  <c:v>-0.58778525229247081</c:v>
                </c:pt>
                <c:pt idx="313">
                  <c:v>-0.64944804833018188</c:v>
                </c:pt>
                <c:pt idx="314">
                  <c:v>-0.70710678118654613</c:v>
                </c:pt>
                <c:pt idx="315">
                  <c:v>-0.76040596560002993</c:v>
                </c:pt>
                <c:pt idx="316">
                  <c:v>-0.80901699437494889</c:v>
                </c:pt>
                <c:pt idx="317">
                  <c:v>-0.85264016435409185</c:v>
                </c:pt>
                <c:pt idx="318">
                  <c:v>-0.89100652418836612</c:v>
                </c:pt>
                <c:pt idx="319">
                  <c:v>-0.92387953251128685</c:v>
                </c:pt>
                <c:pt idx="320">
                  <c:v>-0.95105651629515264</c:v>
                </c:pt>
                <c:pt idx="321">
                  <c:v>-0.972369920397676</c:v>
                </c:pt>
                <c:pt idx="322">
                  <c:v>-0.98768834059513799</c:v>
                </c:pt>
                <c:pt idx="323">
                  <c:v>-0.99691733373312785</c:v>
                </c:pt>
                <c:pt idx="324">
                  <c:v>-1</c:v>
                </c:pt>
                <c:pt idx="325">
                  <c:v>-0.99691733373312807</c:v>
                </c:pt>
                <c:pt idx="326">
                  <c:v>-0.98768834059513833</c:v>
                </c:pt>
                <c:pt idx="327">
                  <c:v>-0.97236992039767656</c:v>
                </c:pt>
                <c:pt idx="328">
                  <c:v>-0.95105651629515342</c:v>
                </c:pt>
                <c:pt idx="329">
                  <c:v>-0.92387953251128774</c:v>
                </c:pt>
                <c:pt idx="330">
                  <c:v>-0.89100652418836712</c:v>
                </c:pt>
                <c:pt idx="331">
                  <c:v>-0.85264016435409307</c:v>
                </c:pt>
                <c:pt idx="332">
                  <c:v>-0.80901699437495023</c:v>
                </c:pt>
                <c:pt idx="333">
                  <c:v>-0.76040596560003137</c:v>
                </c:pt>
                <c:pt idx="334">
                  <c:v>-0.70710678118654768</c:v>
                </c:pt>
                <c:pt idx="335">
                  <c:v>-0.64944804833018355</c:v>
                </c:pt>
                <c:pt idx="336">
                  <c:v>-0.58778525229247258</c:v>
                </c:pt>
                <c:pt idx="337">
                  <c:v>-0.52249856471595102</c:v>
                </c:pt>
                <c:pt idx="338">
                  <c:v>-0.45399049973954542</c:v>
                </c:pt>
                <c:pt idx="339">
                  <c:v>-0.38268343236509123</c:v>
                </c:pt>
                <c:pt idx="340">
                  <c:v>-0.30901699437494851</c:v>
                </c:pt>
                <c:pt idx="341">
                  <c:v>-0.23344536385590611</c:v>
                </c:pt>
                <c:pt idx="342">
                  <c:v>-0.15643446504023115</c:v>
                </c:pt>
                <c:pt idx="343">
                  <c:v>-7.8459095727848316E-2</c:v>
                </c:pt>
                <c:pt idx="344">
                  <c:v>6.1246580723706145E-16</c:v>
                </c:pt>
                <c:pt idx="345">
                  <c:v>7.8459095727842459E-2</c:v>
                </c:pt>
                <c:pt idx="346">
                  <c:v>0.15643446504023234</c:v>
                </c:pt>
                <c:pt idx="347">
                  <c:v>0.23344536385590384</c:v>
                </c:pt>
                <c:pt idx="348">
                  <c:v>0.30901699437494629</c:v>
                </c:pt>
                <c:pt idx="349">
                  <c:v>0.38268343236508912</c:v>
                </c:pt>
                <c:pt idx="350">
                  <c:v>0.45399049973954653</c:v>
                </c:pt>
                <c:pt idx="351">
                  <c:v>0.52249856471594591</c:v>
                </c:pt>
                <c:pt idx="352">
                  <c:v>0.58778525229247358</c:v>
                </c:pt>
                <c:pt idx="353">
                  <c:v>0.64944804833018177</c:v>
                </c:pt>
                <c:pt idx="354">
                  <c:v>0.70710678118654602</c:v>
                </c:pt>
                <c:pt idx="355">
                  <c:v>0.76040596560002982</c:v>
                </c:pt>
                <c:pt idx="356">
                  <c:v>0.80901699437494667</c:v>
                </c:pt>
                <c:pt idx="357">
                  <c:v>0.85264016435409373</c:v>
                </c:pt>
                <c:pt idx="358">
                  <c:v>0.89100652418836768</c:v>
                </c:pt>
                <c:pt idx="359">
                  <c:v>0.92387953251128541</c:v>
                </c:pt>
                <c:pt idx="360">
                  <c:v>0.95105651629515375</c:v>
                </c:pt>
                <c:pt idx="361">
                  <c:v>0.972369920397676</c:v>
                </c:pt>
                <c:pt idx="362">
                  <c:v>0.98768834059513744</c:v>
                </c:pt>
                <c:pt idx="363">
                  <c:v>0.99691733373312807</c:v>
                </c:pt>
                <c:pt idx="364">
                  <c:v>1</c:v>
                </c:pt>
                <c:pt idx="365">
                  <c:v>0.9969173337331283</c:v>
                </c:pt>
                <c:pt idx="366">
                  <c:v>0.98768834059513777</c:v>
                </c:pt>
                <c:pt idx="367">
                  <c:v>0.97236992039767745</c:v>
                </c:pt>
                <c:pt idx="368">
                  <c:v>0.95105651629515342</c:v>
                </c:pt>
                <c:pt idx="369">
                  <c:v>0.92387953251128774</c:v>
                </c:pt>
                <c:pt idx="370">
                  <c:v>0.89100652418836879</c:v>
                </c:pt>
                <c:pt idx="371">
                  <c:v>0.85264016435409129</c:v>
                </c:pt>
                <c:pt idx="372">
                  <c:v>0.80901699437495023</c:v>
                </c:pt>
                <c:pt idx="373">
                  <c:v>0.76040596560003149</c:v>
                </c:pt>
                <c:pt idx="374">
                  <c:v>0.70710678118654524</c:v>
                </c:pt>
                <c:pt idx="375">
                  <c:v>0.64944804833018355</c:v>
                </c:pt>
                <c:pt idx="376">
                  <c:v>0.58778525229247558</c:v>
                </c:pt>
                <c:pt idx="377">
                  <c:v>0.52249856471594802</c:v>
                </c:pt>
                <c:pt idx="378">
                  <c:v>0.45399049973954869</c:v>
                </c:pt>
                <c:pt idx="379">
                  <c:v>0.38268343236508806</c:v>
                </c:pt>
                <c:pt idx="380">
                  <c:v>0.30901699437494862</c:v>
                </c:pt>
                <c:pt idx="381">
                  <c:v>0.23344536385590967</c:v>
                </c:pt>
                <c:pt idx="382">
                  <c:v>0.15643446504023126</c:v>
                </c:pt>
                <c:pt idx="383">
                  <c:v>7.8459095727848441E-2</c:v>
                </c:pt>
                <c:pt idx="384">
                  <c:v>6.6154763958548024E-15</c:v>
                </c:pt>
                <c:pt idx="385">
                  <c:v>-7.8459095727842335E-2</c:v>
                </c:pt>
                <c:pt idx="386">
                  <c:v>-0.15643446504023223</c:v>
                </c:pt>
                <c:pt idx="387">
                  <c:v>-0.23344536385590373</c:v>
                </c:pt>
                <c:pt idx="388">
                  <c:v>-0.30901699437494956</c:v>
                </c:pt>
                <c:pt idx="389">
                  <c:v>-0.382683432365089</c:v>
                </c:pt>
                <c:pt idx="390">
                  <c:v>-0.45399049973954958</c:v>
                </c:pt>
                <c:pt idx="391">
                  <c:v>-0.52249856471594891</c:v>
                </c:pt>
                <c:pt idx="392">
                  <c:v>-0.58778525229247058</c:v>
                </c:pt>
                <c:pt idx="393">
                  <c:v>-0.64944804833018432</c:v>
                </c:pt>
                <c:pt idx="394">
                  <c:v>-0.70710678118654602</c:v>
                </c:pt>
                <c:pt idx="395">
                  <c:v>-0.76040596560002749</c:v>
                </c:pt>
                <c:pt idx="396">
                  <c:v>-0.80901699437494667</c:v>
                </c:pt>
                <c:pt idx="397">
                  <c:v>-0.85264016435408996</c:v>
                </c:pt>
                <c:pt idx="398">
                  <c:v>-0.89100652418836768</c:v>
                </c:pt>
                <c:pt idx="399">
                  <c:v>-0.92387953251128541</c:v>
                </c:pt>
                <c:pt idx="400">
                  <c:v>-0.95105651629515375</c:v>
                </c:pt>
                <c:pt idx="401">
                  <c:v>-0.972369920397676</c:v>
                </c:pt>
                <c:pt idx="402">
                  <c:v>-0.98768834059513788</c:v>
                </c:pt>
                <c:pt idx="403">
                  <c:v>-0.99691733373312785</c:v>
                </c:pt>
                <c:pt idx="404">
                  <c:v>-1</c:v>
                </c:pt>
                <c:pt idx="405">
                  <c:v>-0.99691733373312807</c:v>
                </c:pt>
                <c:pt idx="406">
                  <c:v>-0.98768834059513833</c:v>
                </c:pt>
                <c:pt idx="407">
                  <c:v>-0.97236992039767656</c:v>
                </c:pt>
                <c:pt idx="408">
                  <c:v>-0.95105651629515453</c:v>
                </c:pt>
                <c:pt idx="409">
                  <c:v>-0.92387953251128641</c:v>
                </c:pt>
                <c:pt idx="410">
                  <c:v>-0.8910065241883689</c:v>
                </c:pt>
                <c:pt idx="411">
                  <c:v>-0.85264016435409506</c:v>
                </c:pt>
                <c:pt idx="412">
                  <c:v>-0.80901699437494823</c:v>
                </c:pt>
                <c:pt idx="413">
                  <c:v>-0.76040596560003382</c:v>
                </c:pt>
                <c:pt idx="414">
                  <c:v>-0.70710678118654791</c:v>
                </c:pt>
                <c:pt idx="415">
                  <c:v>-0.64944804833018099</c:v>
                </c:pt>
                <c:pt idx="416">
                  <c:v>-0.5877852522924728</c:v>
                </c:pt>
                <c:pt idx="417">
                  <c:v>-0.52249856471595113</c:v>
                </c:pt>
                <c:pt idx="418">
                  <c:v>-0.45399049973954564</c:v>
                </c:pt>
                <c:pt idx="419">
                  <c:v>-0.38268343236509145</c:v>
                </c:pt>
                <c:pt idx="420">
                  <c:v>-0.3090169943749454</c:v>
                </c:pt>
                <c:pt idx="421">
                  <c:v>-0.23344536385590633</c:v>
                </c:pt>
                <c:pt idx="422">
                  <c:v>-0.15643446504023489</c:v>
                </c:pt>
                <c:pt idx="423">
                  <c:v>-7.8459095727845013E-2</c:v>
                </c:pt>
                <c:pt idx="424">
                  <c:v>-3.1852775625451635E-15</c:v>
                </c:pt>
                <c:pt idx="425">
                  <c:v>7.8459095727838671E-2</c:v>
                </c:pt>
                <c:pt idx="426">
                  <c:v>0.15643446504022859</c:v>
                </c:pt>
                <c:pt idx="427">
                  <c:v>0.23344536385590015</c:v>
                </c:pt>
                <c:pt idx="428">
                  <c:v>0.30901699437494606</c:v>
                </c:pt>
                <c:pt idx="429">
                  <c:v>0.38268343236509217</c:v>
                </c:pt>
                <c:pt idx="430">
                  <c:v>0.4539904997395463</c:v>
                </c:pt>
                <c:pt idx="431">
                  <c:v>0.5224985647159518</c:v>
                </c:pt>
                <c:pt idx="432">
                  <c:v>0.58778525229247336</c:v>
                </c:pt>
                <c:pt idx="433">
                  <c:v>0.64944804833018155</c:v>
                </c:pt>
                <c:pt idx="434">
                  <c:v>0.70710678118654835</c:v>
                </c:pt>
                <c:pt idx="435">
                  <c:v>0.76040596560002971</c:v>
                </c:pt>
                <c:pt idx="436">
                  <c:v>0.80901699437494445</c:v>
                </c:pt>
                <c:pt idx="437">
                  <c:v>0.85264016435409173</c:v>
                </c:pt>
                <c:pt idx="438">
                  <c:v>0.89100652418836601</c:v>
                </c:pt>
                <c:pt idx="439">
                  <c:v>0.92387953251128396</c:v>
                </c:pt>
                <c:pt idx="440">
                  <c:v>0.95105651629515253</c:v>
                </c:pt>
                <c:pt idx="441">
                  <c:v>0.97236992039767678</c:v>
                </c:pt>
                <c:pt idx="442">
                  <c:v>0.98768834059513733</c:v>
                </c:pt>
                <c:pt idx="443">
                  <c:v>0.99691733373312807</c:v>
                </c:pt>
                <c:pt idx="444">
                  <c:v>1</c:v>
                </c:pt>
                <c:pt idx="445">
                  <c:v>0.99691733373312774</c:v>
                </c:pt>
                <c:pt idx="446">
                  <c:v>0.98768834059513777</c:v>
                </c:pt>
                <c:pt idx="447">
                  <c:v>0.97236992039767745</c:v>
                </c:pt>
                <c:pt idx="448">
                  <c:v>0.95105651629515353</c:v>
                </c:pt>
                <c:pt idx="449">
                  <c:v>0.92387953251128785</c:v>
                </c:pt>
                <c:pt idx="450">
                  <c:v>0.89100652418836734</c:v>
                </c:pt>
                <c:pt idx="451">
                  <c:v>0.85264016435409329</c:v>
                </c:pt>
                <c:pt idx="452">
                  <c:v>0.80901699437495034</c:v>
                </c:pt>
                <c:pt idx="453">
                  <c:v>0.7604059656000316</c:v>
                </c:pt>
                <c:pt idx="454">
                  <c:v>0.70710678118655046</c:v>
                </c:pt>
                <c:pt idx="455">
                  <c:v>0.64944804833018377</c:v>
                </c:pt>
                <c:pt idx="456">
                  <c:v>0.5877852522924758</c:v>
                </c:pt>
                <c:pt idx="457">
                  <c:v>0.52249856471594824</c:v>
                </c:pt>
                <c:pt idx="458">
                  <c:v>0.45399049973954891</c:v>
                </c:pt>
                <c:pt idx="459">
                  <c:v>0.38268343236508828</c:v>
                </c:pt>
                <c:pt idx="460">
                  <c:v>0.30901699437494889</c:v>
                </c:pt>
                <c:pt idx="461">
                  <c:v>0.233445363855903</c:v>
                </c:pt>
                <c:pt idx="462">
                  <c:v>0.15643446504023151</c:v>
                </c:pt>
                <c:pt idx="463">
                  <c:v>7.8459095727848677E-2</c:v>
                </c:pt>
                <c:pt idx="464">
                  <c:v>-2.4492127076447545E-16</c:v>
                </c:pt>
                <c:pt idx="465">
                  <c:v>-7.8459095727842085E-2</c:v>
                </c:pt>
                <c:pt idx="466">
                  <c:v>-0.15643446504022496</c:v>
                </c:pt>
                <c:pt idx="467">
                  <c:v>-0.23344536385590348</c:v>
                </c:pt>
                <c:pt idx="468">
                  <c:v>-0.30901699437494257</c:v>
                </c:pt>
                <c:pt idx="469">
                  <c:v>-0.38268343236508873</c:v>
                </c:pt>
                <c:pt idx="470">
                  <c:v>-0.45399049973954936</c:v>
                </c:pt>
                <c:pt idx="471">
                  <c:v>-0.52249856471594869</c:v>
                </c:pt>
                <c:pt idx="472">
                  <c:v>-0.58778525229247613</c:v>
                </c:pt>
                <c:pt idx="473">
                  <c:v>-0.64944804833018421</c:v>
                </c:pt>
                <c:pt idx="474">
                  <c:v>-0.7071067811865458</c:v>
                </c:pt>
                <c:pt idx="475">
                  <c:v>-0.76040596560003193</c:v>
                </c:pt>
                <c:pt idx="476">
                  <c:v>-0.80901699437494645</c:v>
                </c:pt>
                <c:pt idx="477">
                  <c:v>-0.85264016435408974</c:v>
                </c:pt>
                <c:pt idx="478">
                  <c:v>-0.89100652418836757</c:v>
                </c:pt>
                <c:pt idx="479">
                  <c:v>-0.9238795325112853</c:v>
                </c:pt>
                <c:pt idx="480">
                  <c:v>-0.95105651629515142</c:v>
                </c:pt>
                <c:pt idx="481">
                  <c:v>-0.97236992039767589</c:v>
                </c:pt>
                <c:pt idx="482">
                  <c:v>-0.98768834059513677</c:v>
                </c:pt>
                <c:pt idx="483">
                  <c:v>-0.99691733373312785</c:v>
                </c:pt>
                <c:pt idx="484">
                  <c:v>-1</c:v>
                </c:pt>
                <c:pt idx="485">
                  <c:v>-0.99691733373312807</c:v>
                </c:pt>
                <c:pt idx="486">
                  <c:v>-0.98768834059513733</c:v>
                </c:pt>
                <c:pt idx="487">
                  <c:v>-0.97236992039767667</c:v>
                </c:pt>
                <c:pt idx="488">
                  <c:v>-0.95105651629515464</c:v>
                </c:pt>
                <c:pt idx="489">
                  <c:v>-0.92387953251128652</c:v>
                </c:pt>
                <c:pt idx="490">
                  <c:v>-0.89100652418836901</c:v>
                </c:pt>
                <c:pt idx="491">
                  <c:v>-0.85264016435409518</c:v>
                </c:pt>
                <c:pt idx="492">
                  <c:v>-0.80901699437494834</c:v>
                </c:pt>
                <c:pt idx="493">
                  <c:v>-0.76040596560003404</c:v>
                </c:pt>
                <c:pt idx="494">
                  <c:v>-0.70710678118654802</c:v>
                </c:pt>
                <c:pt idx="495">
                  <c:v>-0.64944804833018654</c:v>
                </c:pt>
                <c:pt idx="496">
                  <c:v>-0.58778525229247303</c:v>
                </c:pt>
                <c:pt idx="497">
                  <c:v>-0.52249856471595135</c:v>
                </c:pt>
                <c:pt idx="498">
                  <c:v>-0.45399049973954586</c:v>
                </c:pt>
                <c:pt idx="499">
                  <c:v>-0.38268343236509167</c:v>
                </c:pt>
                <c:pt idx="500">
                  <c:v>-0.30901699437494562</c:v>
                </c:pt>
                <c:pt idx="501">
                  <c:v>-0.23344536385590658</c:v>
                </c:pt>
                <c:pt idx="502">
                  <c:v>-0.15643446504023512</c:v>
                </c:pt>
                <c:pt idx="503">
                  <c:v>-7.8459095727845263E-2</c:v>
                </c:pt>
                <c:pt idx="504">
                  <c:v>-3.4303072535268875E-15</c:v>
                </c:pt>
                <c:pt idx="505">
                  <c:v>7.8459095727845513E-2</c:v>
                </c:pt>
                <c:pt idx="506">
                  <c:v>0.15643446504022834</c:v>
                </c:pt>
                <c:pt idx="507">
                  <c:v>0.2334453638558999</c:v>
                </c:pt>
                <c:pt idx="508">
                  <c:v>0.30901699437494584</c:v>
                </c:pt>
                <c:pt idx="509">
                  <c:v>0.38268343236508534</c:v>
                </c:pt>
                <c:pt idx="510">
                  <c:v>0.45399049973954608</c:v>
                </c:pt>
                <c:pt idx="511">
                  <c:v>0.52249856471594558</c:v>
                </c:pt>
                <c:pt idx="512">
                  <c:v>0.58778525229247325</c:v>
                </c:pt>
                <c:pt idx="513">
                  <c:v>0.64944804833018677</c:v>
                </c:pt>
                <c:pt idx="514">
                  <c:v>0.70710678118654824</c:v>
                </c:pt>
                <c:pt idx="515">
                  <c:v>0.7604059656000296</c:v>
                </c:pt>
                <c:pt idx="516">
                  <c:v>0.80901699437494856</c:v>
                </c:pt>
                <c:pt idx="517">
                  <c:v>0.85264016435409162</c:v>
                </c:pt>
                <c:pt idx="518">
                  <c:v>0.8910065241883659</c:v>
                </c:pt>
                <c:pt idx="519">
                  <c:v>0.92387953251128663</c:v>
                </c:pt>
                <c:pt idx="520">
                  <c:v>0.95105651629515253</c:v>
                </c:pt>
                <c:pt idx="521">
                  <c:v>0.97236992039767511</c:v>
                </c:pt>
                <c:pt idx="522">
                  <c:v>0.98768834059513733</c:v>
                </c:pt>
                <c:pt idx="523">
                  <c:v>0.99691733373312752</c:v>
                </c:pt>
                <c:pt idx="524">
                  <c:v>1</c:v>
                </c:pt>
                <c:pt idx="525">
                  <c:v>0.99691733373312785</c:v>
                </c:pt>
                <c:pt idx="526">
                  <c:v>0.98768834059513788</c:v>
                </c:pt>
                <c:pt idx="527">
                  <c:v>0.97236992039767589</c:v>
                </c:pt>
                <c:pt idx="528">
                  <c:v>0.95105651629515353</c:v>
                </c:pt>
                <c:pt idx="529">
                  <c:v>0.92387953251128796</c:v>
                </c:pt>
                <c:pt idx="530">
                  <c:v>0.89100652418836745</c:v>
                </c:pt>
                <c:pt idx="531">
                  <c:v>0.8526401643540934</c:v>
                </c:pt>
                <c:pt idx="532">
                  <c:v>0.80901699437495056</c:v>
                </c:pt>
                <c:pt idx="533">
                  <c:v>0.76040596560003182</c:v>
                </c:pt>
                <c:pt idx="534">
                  <c:v>0.70710678118655068</c:v>
                </c:pt>
                <c:pt idx="535">
                  <c:v>0.64944804833018399</c:v>
                </c:pt>
                <c:pt idx="536">
                  <c:v>0.58778525229247602</c:v>
                </c:pt>
                <c:pt idx="537">
                  <c:v>0.52249856471595457</c:v>
                </c:pt>
                <c:pt idx="538">
                  <c:v>0.45399049973954914</c:v>
                </c:pt>
                <c:pt idx="539">
                  <c:v>0.38268343236508851</c:v>
                </c:pt>
                <c:pt idx="540">
                  <c:v>0.30901699437494912</c:v>
                </c:pt>
                <c:pt idx="541">
                  <c:v>0.23344536385590325</c:v>
                </c:pt>
                <c:pt idx="542">
                  <c:v>0.15643446504023173</c:v>
                </c:pt>
                <c:pt idx="543">
                  <c:v>7.8459095727848926E-2</c:v>
                </c:pt>
                <c:pt idx="544">
                  <c:v>1.0842021724855044E-19</c:v>
                </c:pt>
                <c:pt idx="545">
                  <c:v>-7.8459095727848926E-2</c:v>
                </c:pt>
                <c:pt idx="546">
                  <c:v>-0.15643446504022473</c:v>
                </c:pt>
                <c:pt idx="547">
                  <c:v>-0.23344536385590325</c:v>
                </c:pt>
                <c:pt idx="548">
                  <c:v>-0.30901699437494912</c:v>
                </c:pt>
                <c:pt idx="549">
                  <c:v>-0.38268343236508195</c:v>
                </c:pt>
                <c:pt idx="550">
                  <c:v>-0.45399049973954281</c:v>
                </c:pt>
                <c:pt idx="551">
                  <c:v>-0.52249856471594847</c:v>
                </c:pt>
                <c:pt idx="552">
                  <c:v>-0.58778525229247025</c:v>
                </c:pt>
                <c:pt idx="553">
                  <c:v>-0.64944804833018399</c:v>
                </c:pt>
                <c:pt idx="554">
                  <c:v>-0.70710678118654557</c:v>
                </c:pt>
                <c:pt idx="555">
                  <c:v>-0.76040596560002716</c:v>
                </c:pt>
                <c:pt idx="556">
                  <c:v>-0.80901699437494634</c:v>
                </c:pt>
                <c:pt idx="557">
                  <c:v>-0.8526401643540934</c:v>
                </c:pt>
                <c:pt idx="558">
                  <c:v>-0.89100652418836424</c:v>
                </c:pt>
                <c:pt idx="559">
                  <c:v>-0.92387953251128518</c:v>
                </c:pt>
                <c:pt idx="560">
                  <c:v>-0.95105651629515353</c:v>
                </c:pt>
                <c:pt idx="561">
                  <c:v>-0.97236992039767756</c:v>
                </c:pt>
                <c:pt idx="562">
                  <c:v>-0.98768834059513677</c:v>
                </c:pt>
                <c:pt idx="563">
                  <c:v>-0.99691733373312785</c:v>
                </c:pt>
                <c:pt idx="564">
                  <c:v>-1</c:v>
                </c:pt>
                <c:pt idx="565">
                  <c:v>-0.99691733373312807</c:v>
                </c:pt>
                <c:pt idx="566">
                  <c:v>-0.98768834059513844</c:v>
                </c:pt>
                <c:pt idx="567">
                  <c:v>-0.97236992039767667</c:v>
                </c:pt>
                <c:pt idx="568">
                  <c:v>-0.95105651629515464</c:v>
                </c:pt>
                <c:pt idx="569">
                  <c:v>-0.92387953251128663</c:v>
                </c:pt>
                <c:pt idx="570">
                  <c:v>-0.8910065241883659</c:v>
                </c:pt>
                <c:pt idx="571">
                  <c:v>-0.85264016435409529</c:v>
                </c:pt>
                <c:pt idx="572">
                  <c:v>-0.80901699437494856</c:v>
                </c:pt>
                <c:pt idx="573">
                  <c:v>-0.7604059656000296</c:v>
                </c:pt>
                <c:pt idx="574">
                  <c:v>-0.70710678118655323</c:v>
                </c:pt>
                <c:pt idx="575">
                  <c:v>-0.64944804833018677</c:v>
                </c:pt>
                <c:pt idx="576">
                  <c:v>-0.58778525229247325</c:v>
                </c:pt>
                <c:pt idx="577">
                  <c:v>-0.52249856471595157</c:v>
                </c:pt>
                <c:pt idx="578">
                  <c:v>-0.45399049973955241</c:v>
                </c:pt>
                <c:pt idx="579">
                  <c:v>-0.38268343236509195</c:v>
                </c:pt>
                <c:pt idx="580">
                  <c:v>-0.30901699437495261</c:v>
                </c:pt>
                <c:pt idx="581">
                  <c:v>-0.23344536385590681</c:v>
                </c:pt>
                <c:pt idx="582">
                  <c:v>-0.15643446504022834</c:v>
                </c:pt>
                <c:pt idx="583">
                  <c:v>-7.8459095727845513E-2</c:v>
                </c:pt>
                <c:pt idx="584">
                  <c:v>-3.6753369445086115E-15</c:v>
                </c:pt>
                <c:pt idx="585">
                  <c:v>7.8459095727845263E-2</c:v>
                </c:pt>
                <c:pt idx="586">
                  <c:v>0.15643446504023512</c:v>
                </c:pt>
                <c:pt idx="587">
                  <c:v>0.23344536385589967</c:v>
                </c:pt>
                <c:pt idx="588">
                  <c:v>0.30901699437494562</c:v>
                </c:pt>
                <c:pt idx="589">
                  <c:v>0.38268343236509167</c:v>
                </c:pt>
                <c:pt idx="590">
                  <c:v>0.45399049973953953</c:v>
                </c:pt>
                <c:pt idx="591">
                  <c:v>0.52249856471594536</c:v>
                </c:pt>
                <c:pt idx="592">
                  <c:v>0.58778525229247303</c:v>
                </c:pt>
                <c:pt idx="593">
                  <c:v>0.64944804833018122</c:v>
                </c:pt>
                <c:pt idx="594">
                  <c:v>0.70710678118654802</c:v>
                </c:pt>
                <c:pt idx="595">
                  <c:v>0.76040596560002938</c:v>
                </c:pt>
                <c:pt idx="596">
                  <c:v>0.80901699437494423</c:v>
                </c:pt>
                <c:pt idx="597">
                  <c:v>0.8526401643540914</c:v>
                </c:pt>
                <c:pt idx="598">
                  <c:v>0.89100652418836901</c:v>
                </c:pt>
                <c:pt idx="599">
                  <c:v>0.92387953251128385</c:v>
                </c:pt>
                <c:pt idx="600">
                  <c:v>0.95105651629515242</c:v>
                </c:pt>
                <c:pt idx="601">
                  <c:v>0.97236992039767667</c:v>
                </c:pt>
                <c:pt idx="602">
                  <c:v>0.98768834059513844</c:v>
                </c:pt>
                <c:pt idx="603">
                  <c:v>0.99691733373312752</c:v>
                </c:pt>
                <c:pt idx="604">
                  <c:v>1</c:v>
                </c:pt>
                <c:pt idx="605">
                  <c:v>0.99691733373312785</c:v>
                </c:pt>
                <c:pt idx="606">
                  <c:v>0.98768834059513788</c:v>
                </c:pt>
                <c:pt idx="607">
                  <c:v>0.97236992039767756</c:v>
                </c:pt>
                <c:pt idx="608">
                  <c:v>0.95105651629515364</c:v>
                </c:pt>
                <c:pt idx="609">
                  <c:v>0.92387953251128807</c:v>
                </c:pt>
                <c:pt idx="610">
                  <c:v>0.89100652418836757</c:v>
                </c:pt>
                <c:pt idx="611">
                  <c:v>0.85264016435408974</c:v>
                </c:pt>
                <c:pt idx="612">
                  <c:v>0.80901699437495067</c:v>
                </c:pt>
                <c:pt idx="613">
                  <c:v>0.76040596560003193</c:v>
                </c:pt>
                <c:pt idx="614">
                  <c:v>0.7071067811865458</c:v>
                </c:pt>
                <c:pt idx="615">
                  <c:v>0.64944804833018954</c:v>
                </c:pt>
                <c:pt idx="616">
                  <c:v>0.58778525229247613</c:v>
                </c:pt>
                <c:pt idx="617">
                  <c:v>0.52249856471594869</c:v>
                </c:pt>
                <c:pt idx="618">
                  <c:v>0.45399049973954936</c:v>
                </c:pt>
                <c:pt idx="619">
                  <c:v>0.38268343236509533</c:v>
                </c:pt>
                <c:pt idx="620">
                  <c:v>0.30901699437494934</c:v>
                </c:pt>
                <c:pt idx="621">
                  <c:v>0.23344536385591039</c:v>
                </c:pt>
                <c:pt idx="622">
                  <c:v>0.15643446504023198</c:v>
                </c:pt>
                <c:pt idx="623">
                  <c:v>7.8459095727842085E-2</c:v>
                </c:pt>
                <c:pt idx="624">
                  <c:v>2.4513811119897255E-16</c:v>
                </c:pt>
                <c:pt idx="625">
                  <c:v>-7.8459095727841599E-2</c:v>
                </c:pt>
                <c:pt idx="626">
                  <c:v>-0.15643446504023151</c:v>
                </c:pt>
                <c:pt idx="627">
                  <c:v>-0.23344536385590992</c:v>
                </c:pt>
                <c:pt idx="628">
                  <c:v>-0.30901699437494212</c:v>
                </c:pt>
                <c:pt idx="629">
                  <c:v>-0.38268343236508828</c:v>
                </c:pt>
                <c:pt idx="630">
                  <c:v>-0.45399049973954891</c:v>
                </c:pt>
                <c:pt idx="631">
                  <c:v>-0.52249856471594225</c:v>
                </c:pt>
                <c:pt idx="632">
                  <c:v>-0.58778525229247003</c:v>
                </c:pt>
                <c:pt idx="633">
                  <c:v>-0.64944804833018377</c:v>
                </c:pt>
                <c:pt idx="634">
                  <c:v>-0.70710678118654546</c:v>
                </c:pt>
                <c:pt idx="635">
                  <c:v>-0.7604059656000316</c:v>
                </c:pt>
                <c:pt idx="636">
                  <c:v>-0.80901699437494623</c:v>
                </c:pt>
                <c:pt idx="637">
                  <c:v>-0.85264016435408951</c:v>
                </c:pt>
                <c:pt idx="638">
                  <c:v>-0.89100652418836734</c:v>
                </c:pt>
                <c:pt idx="639">
                  <c:v>-0.92387953251128785</c:v>
                </c:pt>
                <c:pt idx="640">
                  <c:v>-0.95105651629515131</c:v>
                </c:pt>
                <c:pt idx="641">
                  <c:v>-0.97236992039767578</c:v>
                </c:pt>
                <c:pt idx="642">
                  <c:v>-0.98768834059513777</c:v>
                </c:pt>
                <c:pt idx="643">
                  <c:v>-0.99691733373312719</c:v>
                </c:pt>
                <c:pt idx="644">
                  <c:v>-1</c:v>
                </c:pt>
                <c:pt idx="645">
                  <c:v>-0.99691733373312807</c:v>
                </c:pt>
                <c:pt idx="646">
                  <c:v>-0.98768834059513733</c:v>
                </c:pt>
                <c:pt idx="647">
                  <c:v>-0.97236992039767844</c:v>
                </c:pt>
                <c:pt idx="648">
                  <c:v>-0.95105651629515475</c:v>
                </c:pt>
                <c:pt idx="649">
                  <c:v>-0.92387953251128674</c:v>
                </c:pt>
                <c:pt idx="650">
                  <c:v>-0.89100652418836923</c:v>
                </c:pt>
                <c:pt idx="651">
                  <c:v>-0.85264016435409173</c:v>
                </c:pt>
                <c:pt idx="652">
                  <c:v>-0.80901699437494445</c:v>
                </c:pt>
                <c:pt idx="653">
                  <c:v>-0.76040596560003437</c:v>
                </c:pt>
                <c:pt idx="654">
                  <c:v>-0.70710678118654835</c:v>
                </c:pt>
                <c:pt idx="655">
                  <c:v>-0.64944804833018155</c:v>
                </c:pt>
                <c:pt idx="656">
                  <c:v>-0.58778525229247913</c:v>
                </c:pt>
                <c:pt idx="657">
                  <c:v>-0.5224985647159518</c:v>
                </c:pt>
                <c:pt idx="658">
                  <c:v>-0.4539904997395463</c:v>
                </c:pt>
                <c:pt idx="659">
                  <c:v>-0.38268343236509872</c:v>
                </c:pt>
                <c:pt idx="660">
                  <c:v>-0.30901699437495284</c:v>
                </c:pt>
                <c:pt idx="661">
                  <c:v>-0.23344536385590706</c:v>
                </c:pt>
                <c:pt idx="662">
                  <c:v>-0.15643446504023562</c:v>
                </c:pt>
                <c:pt idx="663">
                  <c:v>-7.8459095727845748E-2</c:v>
                </c:pt>
                <c:pt idx="664">
                  <c:v>-3.9203666354903355E-15</c:v>
                </c:pt>
                <c:pt idx="665">
                  <c:v>7.8459095727845013E-2</c:v>
                </c:pt>
                <c:pt idx="666">
                  <c:v>0.15643446504022787</c:v>
                </c:pt>
                <c:pt idx="667">
                  <c:v>0.23344536385590633</c:v>
                </c:pt>
                <c:pt idx="668">
                  <c:v>0.30901699437495211</c:v>
                </c:pt>
                <c:pt idx="669">
                  <c:v>0.3826834323650849</c:v>
                </c:pt>
                <c:pt idx="670">
                  <c:v>0.45399049973954564</c:v>
                </c:pt>
                <c:pt idx="671">
                  <c:v>0.52249856471595113</c:v>
                </c:pt>
                <c:pt idx="672">
                  <c:v>0.58778525229246703</c:v>
                </c:pt>
                <c:pt idx="673">
                  <c:v>0.64944804833018099</c:v>
                </c:pt>
                <c:pt idx="674">
                  <c:v>0.70710678118654791</c:v>
                </c:pt>
                <c:pt idx="675">
                  <c:v>0.76040596560002927</c:v>
                </c:pt>
                <c:pt idx="676">
                  <c:v>0.80901699437494401</c:v>
                </c:pt>
                <c:pt idx="677">
                  <c:v>0.85264016435409129</c:v>
                </c:pt>
                <c:pt idx="678">
                  <c:v>0.89100652418836568</c:v>
                </c:pt>
                <c:pt idx="679">
                  <c:v>0.92387953251128641</c:v>
                </c:pt>
                <c:pt idx="680">
                  <c:v>0.95105651629515453</c:v>
                </c:pt>
                <c:pt idx="681">
                  <c:v>0.972369920397675</c:v>
                </c:pt>
                <c:pt idx="682">
                  <c:v>0.98768834059513722</c:v>
                </c:pt>
                <c:pt idx="683">
                  <c:v>0.99691733373312807</c:v>
                </c:pt>
                <c:pt idx="684">
                  <c:v>1</c:v>
                </c:pt>
                <c:pt idx="685">
                  <c:v>0.99691733373312841</c:v>
                </c:pt>
                <c:pt idx="686">
                  <c:v>0.98768834059513788</c:v>
                </c:pt>
                <c:pt idx="687">
                  <c:v>0.972369920397676</c:v>
                </c:pt>
                <c:pt idx="688">
                  <c:v>0.95105651629515586</c:v>
                </c:pt>
                <c:pt idx="689">
                  <c:v>0.92387953251128807</c:v>
                </c:pt>
                <c:pt idx="690">
                  <c:v>0.89100652418836768</c:v>
                </c:pt>
                <c:pt idx="691">
                  <c:v>0.85264016435409362</c:v>
                </c:pt>
                <c:pt idx="692">
                  <c:v>0.80901699437494667</c:v>
                </c:pt>
                <c:pt idx="693">
                  <c:v>0.76040596560003215</c:v>
                </c:pt>
                <c:pt idx="694">
                  <c:v>0.70710678118655101</c:v>
                </c:pt>
                <c:pt idx="695">
                  <c:v>0.64944804833018432</c:v>
                </c:pt>
                <c:pt idx="696">
                  <c:v>0.58778525229247058</c:v>
                </c:pt>
                <c:pt idx="697">
                  <c:v>0.52249856471595491</c:v>
                </c:pt>
                <c:pt idx="698">
                  <c:v>0.45399049973954958</c:v>
                </c:pt>
                <c:pt idx="699">
                  <c:v>0.382683432365089</c:v>
                </c:pt>
                <c:pt idx="700">
                  <c:v>0.30901699437495633</c:v>
                </c:pt>
                <c:pt idx="701">
                  <c:v>0.23344536385591064</c:v>
                </c:pt>
                <c:pt idx="702">
                  <c:v>0.15643446504023223</c:v>
                </c:pt>
                <c:pt idx="703">
                  <c:v>7.8459095727849412E-2</c:v>
                </c:pt>
                <c:pt idx="704">
                  <c:v>4.9016780218069655E-16</c:v>
                </c:pt>
                <c:pt idx="705">
                  <c:v>-7.8459095727841349E-2</c:v>
                </c:pt>
                <c:pt idx="706">
                  <c:v>-0.15643446504023126</c:v>
                </c:pt>
                <c:pt idx="707">
                  <c:v>-0.23344536385590275</c:v>
                </c:pt>
                <c:pt idx="708">
                  <c:v>-0.30901699437494862</c:v>
                </c:pt>
                <c:pt idx="709">
                  <c:v>-0.38268343236509461</c:v>
                </c:pt>
                <c:pt idx="710">
                  <c:v>-0.45399049973954236</c:v>
                </c:pt>
                <c:pt idx="711">
                  <c:v>-0.52249856471594802</c:v>
                </c:pt>
                <c:pt idx="712">
                  <c:v>-0.58778525229247558</c:v>
                </c:pt>
                <c:pt idx="713">
                  <c:v>-0.64944804833017822</c:v>
                </c:pt>
                <c:pt idx="714">
                  <c:v>-0.70710678118654524</c:v>
                </c:pt>
                <c:pt idx="715">
                  <c:v>-0.76040596560003149</c:v>
                </c:pt>
                <c:pt idx="716">
                  <c:v>-0.80901699437494612</c:v>
                </c:pt>
                <c:pt idx="717">
                  <c:v>-0.8526401643540894</c:v>
                </c:pt>
                <c:pt idx="718">
                  <c:v>-0.89100652418836723</c:v>
                </c:pt>
                <c:pt idx="719">
                  <c:v>-0.92387953251128507</c:v>
                </c:pt>
                <c:pt idx="720">
                  <c:v>-0.95105651629515342</c:v>
                </c:pt>
              </c:numCache>
            </c:numRef>
          </c:val>
          <c:smooth val="0"/>
          <c:extLst>
            <c:ext xmlns:c16="http://schemas.microsoft.com/office/drawing/2014/chart" uri="{C3380CC4-5D6E-409C-BE32-E72D297353CC}">
              <c16:uniqueId val="{00000000-6ABB-D34E-B587-6FF6B19139F6}"/>
            </c:ext>
          </c:extLst>
        </c:ser>
        <c:dLbls>
          <c:showLegendKey val="0"/>
          <c:showVal val="0"/>
          <c:showCatName val="0"/>
          <c:showSerName val="0"/>
          <c:showPercent val="0"/>
          <c:showBubbleSize val="0"/>
        </c:dLbls>
        <c:smooth val="0"/>
        <c:axId val="1530775535"/>
        <c:axId val="1530577375"/>
      </c:lineChart>
      <c:catAx>
        <c:axId val="1530775535"/>
        <c:scaling>
          <c:orientation val="minMax"/>
        </c:scaling>
        <c:delete val="1"/>
        <c:axPos val="b"/>
        <c:majorTickMark val="none"/>
        <c:minorTickMark val="none"/>
        <c:tickLblPos val="nextTo"/>
        <c:crossAx val="1530577375"/>
        <c:crosses val="autoZero"/>
        <c:auto val="1"/>
        <c:lblAlgn val="ctr"/>
        <c:lblOffset val="100"/>
        <c:noMultiLvlLbl val="0"/>
      </c:catAx>
      <c:valAx>
        <c:axId val="1530577375"/>
        <c:scaling>
          <c:orientation val="minMax"/>
          <c:max val="1"/>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07755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Sheet1!$AF$2</c:f>
              <c:strCache>
                <c:ptCount val="1"/>
                <c:pt idx="0">
                  <c:v>16+9</c:v>
                </c:pt>
              </c:strCache>
            </c:strRef>
          </c:tx>
          <c:spPr>
            <a:ln w="28575" cap="rnd">
              <a:solidFill>
                <a:schemeClr val="accent1"/>
              </a:solidFill>
              <a:round/>
            </a:ln>
            <a:effectLst/>
          </c:spPr>
          <c:marker>
            <c:symbol val="none"/>
          </c:marker>
          <c:val>
            <c:numRef>
              <c:f>Sheet1!$AF$3:$AF$722</c:f>
              <c:numCache>
                <c:formatCode>General</c:formatCode>
                <c:ptCount val="720"/>
                <c:pt idx="0">
                  <c:v>2.4471741852423234E-2</c:v>
                </c:pt>
                <c:pt idx="1">
                  <c:v>8.9490741719469025E-3</c:v>
                </c:pt>
                <c:pt idx="2">
                  <c:v>-1.3213322328409383E-2</c:v>
                </c:pt>
                <c:pt idx="3">
                  <c:v>-4.1685938045263549E-2</c:v>
                </c:pt>
                <c:pt idx="4">
                  <c:v>-7.5975951921787022E-2</c:v>
                </c:pt>
                <c:pt idx="5">
                  <c:v>-0.11543644530707498</c:v>
                </c:pt>
                <c:pt idx="6">
                  <c:v>-0.15927886711813977</c:v>
                </c:pt>
                <c:pt idx="7">
                  <c:v>-0.20658850846346488</c:v>
                </c:pt>
                <c:pt idx="8">
                  <c:v>-0.25634268475303801</c:v>
                </c:pt>
                <c:pt idx="9">
                  <c:v>-0.30743126906816975</c:v>
                </c:pt>
                <c:pt idx="10">
                  <c:v>-0.35867917326071885</c:v>
                </c:pt>
                <c:pt idx="11">
                  <c:v>-0.40887033382579563</c:v>
                </c:pt>
                <c:pt idx="12">
                  <c:v>-0.45677272882130043</c:v>
                </c:pt>
                <c:pt idx="13">
                  <c:v>-0.50116393059984943</c:v>
                </c:pt>
                <c:pt idx="14">
                  <c:v>-0.54085668730122993</c:v>
                </c:pt>
                <c:pt idx="15">
                  <c:v>-0.57472402416509194</c:v>
                </c:pt>
                <c:pt idx="16">
                  <c:v>-0.60172336380906577</c:v>
                </c:pt>
                <c:pt idx="17">
                  <c:v>-0.62091918252729994</c:v>
                </c:pt>
                <c:pt idx="18">
                  <c:v>-0.6315037470572471</c:v>
                </c:pt>
                <c:pt idx="19">
                  <c:v>-0.63281551261200808</c:v>
                </c:pt>
                <c:pt idx="20">
                  <c:v>-0.62435480758042794</c:v>
                </c:pt>
                <c:pt idx="21">
                  <c:v>-0.60579648229485539</c:v>
                </c:pt>
                <c:pt idx="22">
                  <c:v>-0.57699925765002757</c:v>
                </c:pt>
                <c:pt idx="23">
                  <c:v>-0.53801157299383495</c:v>
                </c:pt>
                <c:pt idx="24">
                  <c:v>-0.48907380036690296</c:v>
                </c:pt>
                <c:pt idx="25">
                  <c:v>-0.43061676252903203</c:v>
                </c:pt>
                <c:pt idx="26">
                  <c:v>-0.36325656390934813</c:v>
                </c:pt>
                <c:pt idx="27">
                  <c:v>-0.2877858152595214</c:v>
                </c:pt>
                <c:pt idx="28">
                  <c:v>-0.20516140298185193</c:v>
                </c:pt>
                <c:pt idx="29">
                  <c:v>-0.11648902148028403</c:v>
                </c:pt>
                <c:pt idx="30">
                  <c:v>-2.3004750130226903E-2</c:v>
                </c:pt>
                <c:pt idx="31">
                  <c:v>7.3945985650018364E-2</c:v>
                </c:pt>
                <c:pt idx="32">
                  <c:v>0.17293167834640255</c:v>
                </c:pt>
                <c:pt idx="33">
                  <c:v>0.27245979253126529</c:v>
                </c:pt>
                <c:pt idx="34">
                  <c:v>0.3710031389445243</c:v>
                </c:pt>
                <c:pt idx="35">
                  <c:v>0.46702707163348023</c:v>
                </c:pt>
                <c:pt idx="36">
                  <c:v>0.55901699437494723</c:v>
                </c:pt>
                <c:pt idx="37">
                  <c:v>0.64550565557158479</c:v>
                </c:pt>
                <c:pt idx="38">
                  <c:v>0.72509971382955696</c:v>
                </c:pt>
                <c:pt idx="39">
                  <c:v>0.79650506943507238</c:v>
                </c:pt>
                <c:pt idx="40">
                  <c:v>0.85855047970706566</c:v>
                </c:pt>
                <c:pt idx="41">
                  <c:v>0.91020900827705087</c:v>
                </c:pt>
                <c:pt idx="42">
                  <c:v>0.95061689911886926</c:v>
                </c:pt>
                <c:pt idx="43">
                  <c:v>0.97908951483572326</c:v>
                </c:pt>
                <c:pt idx="44">
                  <c:v>0.99513403437078507</c:v>
                </c:pt>
                <c:pt idx="45">
                  <c:v>0.99845866686656404</c:v>
                </c:pt>
                <c:pt idx="46">
                  <c:v>0.98897820466835418</c:v>
                </c:pt>
                <c:pt idx="47">
                  <c:v>0.96681580816799784</c:v>
                </c:pt>
                <c:pt idx="48">
                  <c:v>0.93230098696887742</c:v>
                </c:pt>
                <c:pt idx="49">
                  <c:v>0.88596381433385663</c:v>
                </c:pt>
                <c:pt idx="50">
                  <c:v>0.82852548365367285</c:v>
                </c:pt>
                <c:pt idx="51">
                  <c:v>0.76088538535647576</c:v>
                </c:pt>
                <c:pt idx="52">
                  <c:v>0.68410494892284679</c:v>
                </c:pt>
                <c:pt idx="53">
                  <c:v>0.59938855619455467</c:v>
                </c:pt>
                <c:pt idx="54">
                  <c:v>0.50806188778074801</c:v>
                </c:pt>
                <c:pt idx="55">
                  <c:v>0.41154811299855698</c:v>
                </c:pt>
                <c:pt idx="56">
                  <c:v>0.31134237449748747</c:v>
                </c:pt>
                <c:pt idx="57">
                  <c:v>0.20898505072414791</c:v>
                </c:pt>
                <c:pt idx="58">
                  <c:v>0.10603430206993943</c:v>
                </c:pt>
                <c:pt idx="59">
                  <c:v>4.0384194745892998E-3</c:v>
                </c:pt>
                <c:pt idx="60">
                  <c:v>-9.5491502812525747E-2</c:v>
                </c:pt>
                <c:pt idx="61">
                  <c:v>-0.19110805573487621</c:v>
                </c:pt>
                <c:pt idx="62">
                  <c:v>-0.28145266764920979</c:v>
                </c:pt>
                <c:pt idx="63">
                  <c:v>-0.36527894932355121</c:v>
                </c:pt>
                <c:pt idx="64">
                  <c:v>-0.44147379642946327</c:v>
                </c:pt>
                <c:pt idx="65">
                  <c:v>-0.50907585825687673</c:v>
                </c:pt>
                <c:pt idx="66">
                  <c:v>-0.56729103288701765</c:v>
                </c:pt>
                <c:pt idx="67">
                  <c:v>-0.61550470705786442</c:v>
                </c:pt>
                <c:pt idx="68">
                  <c:v>-0.65329052231738571</c:v>
                </c:pt>
                <c:pt idx="69">
                  <c:v>-0.68041551654944699</c:v>
                </c:pt>
                <c:pt idx="70">
                  <c:v>-0.69684156026272803</c:v>
                </c:pt>
                <c:pt idx="71">
                  <c:v>-0.70272307878743767</c:v>
                </c:pt>
                <c:pt idx="72">
                  <c:v>-0.69840112333371029</c:v>
                </c:pt>
                <c:pt idx="73">
                  <c:v>-0.68439392433441748</c:v>
                </c:pt>
                <c:pt idx="74">
                  <c:v>-0.66138412825610304</c:v>
                </c:pt>
                <c:pt idx="75">
                  <c:v>-0.63020298280001508</c:v>
                </c:pt>
                <c:pt idx="76">
                  <c:v>-0.59181179389543026</c:v>
                </c:pt>
                <c:pt idx="77">
                  <c:v>-0.54728102997687977</c:v>
                </c:pt>
                <c:pt idx="78">
                  <c:v>-0.49776749372801132</c:v>
                </c:pt>
                <c:pt idx="79">
                  <c:v>-0.44449001790439313</c:v>
                </c:pt>
                <c:pt idx="80">
                  <c:v>-0.38870416931411184</c:v>
                </c:pt>
                <c:pt idx="81">
                  <c:v>-0.33167646301136483</c:v>
                </c:pt>
                <c:pt idx="82">
                  <c:v>-0.27465859690303096</c:v>
                </c:pt>
                <c:pt idx="83">
                  <c:v>-0.21886221513119059</c:v>
                </c:pt>
                <c:pt idx="84">
                  <c:v>-0.16543469682057083</c:v>
                </c:pt>
                <c:pt idx="85">
                  <c:v>-0.11543644530707486</c:v>
                </c:pt>
                <c:pt idx="86">
                  <c:v>-6.9820122219356295E-2</c:v>
                </c:pt>
                <c:pt idx="87">
                  <c:v>-2.9412231377538178E-2</c:v>
                </c:pt>
                <c:pt idx="88">
                  <c:v>5.102589821582515E-3</c:v>
                </c:pt>
                <c:pt idx="89">
                  <c:v>3.3194268115141867E-2</c:v>
                </c:pt>
                <c:pt idx="90">
                  <c:v>5.4496737905815773E-2</c:v>
                </c:pt>
                <c:pt idx="91">
                  <c:v>6.8813952193739314E-2</c:v>
                </c:pt>
                <c:pt idx="92">
                  <c:v>7.6122350781685832E-2</c:v>
                </c:pt>
                <c:pt idx="93">
                  <c:v>7.6569746021284746E-2</c:v>
                </c:pt>
                <c:pt idx="94">
                  <c:v>7.0470657484939359E-2</c:v>
                </c:pt>
                <c:pt idx="95">
                  <c:v>5.8298197394396678E-2</c:v>
                </c:pt>
                <c:pt idx="96">
                  <c:v>4.0672677033192772E-2</c:v>
                </c:pt>
                <c:pt idx="97">
                  <c:v>1.8347169377399386E-2</c:v>
                </c:pt>
                <c:pt idx="98">
                  <c:v>-7.8096764752341452E-3</c:v>
                </c:pt>
                <c:pt idx="99">
                  <c:v>-3.6833218995072164E-2</c:v>
                </c:pt>
                <c:pt idx="100">
                  <c:v>-6.7684408354008574E-2</c:v>
                </c:pt>
                <c:pt idx="101">
                  <c:v>-9.9272933576702138E-2</c:v>
                </c:pt>
                <c:pt idx="102">
                  <c:v>-0.13048146415394107</c:v>
                </c:pt>
                <c:pt idx="103">
                  <c:v>-0.16019049566375604</c:v>
                </c:pt>
                <c:pt idx="104">
                  <c:v>-0.18730329670795642</c:v>
                </c:pt>
                <c:pt idx="105">
                  <c:v>-0.21077045213607781</c:v>
                </c:pt>
                <c:pt idx="106">
                  <c:v>-0.22961350514271398</c:v>
                </c:pt>
                <c:pt idx="107">
                  <c:v>-0.24294721824137305</c:v>
                </c:pt>
                <c:pt idx="108">
                  <c:v>-0.25000000000000006</c:v>
                </c:pt>
                <c:pt idx="109">
                  <c:v>-0.25013208024691802</c:v>
                </c:pt>
                <c:pt idx="110">
                  <c:v>-0.24285106052318056</c:v>
                </c:pt>
                <c:pt idx="111">
                  <c:v>-0.22782451800892878</c:v>
                </c:pt>
                <c:pt idx="112">
                  <c:v>-0.20488939898367575</c:v>
                </c:pt>
                <c:pt idx="113">
                  <c:v>-0.17405800096482033</c:v>
                </c:pt>
                <c:pt idx="114">
                  <c:v>-0.13552040977362906</c:v>
                </c:pt>
                <c:pt idx="115">
                  <c:v>-8.9643327592939193E-2</c:v>
                </c:pt>
                <c:pt idx="116">
                  <c:v>-3.6965299241989713E-2</c:v>
                </c:pt>
                <c:pt idx="117">
                  <c:v>2.1811584989572197E-2</c:v>
                </c:pt>
                <c:pt idx="118">
                  <c:v>8.5833361924857299E-2</c:v>
                </c:pt>
                <c:pt idx="119">
                  <c:v>0.15410902859281395</c:v>
                </c:pt>
                <c:pt idx="120">
                  <c:v>0.22552825814757593</c:v>
                </c:pt>
                <c:pt idx="121">
                  <c:v>0.2988816634908823</c:v>
                </c:pt>
                <c:pt idx="122">
                  <c:v>0.3728832224977342</c:v>
                </c:pt>
                <c:pt idx="123">
                  <c:v>0.44619443523273744</c:v>
                </c:pt>
                <c:pt idx="124">
                  <c:v>0.51744974835124991</c:v>
                </c:pt>
                <c:pt idx="125">
                  <c:v>0.58528275570002786</c:v>
                </c:pt>
                <c:pt idx="126">
                  <c:v>0.64835266748504239</c:v>
                </c:pt>
                <c:pt idx="127">
                  <c:v>0.70537053359337765</c:v>
                </c:pt>
                <c:pt idx="128">
                  <c:v>0.75512470988295011</c:v>
                </c:pt>
                <c:pt idx="129">
                  <c:v>0.79650506943507171</c:v>
                </c:pt>
                <c:pt idx="130">
                  <c:v>0.82852548365367329</c:v>
                </c:pt>
                <c:pt idx="131">
                  <c:v>0.8503441302552599</c:v>
                </c:pt>
                <c:pt idx="132">
                  <c:v>0.86128122600877433</c:v>
                </c:pt>
                <c:pt idx="133">
                  <c:v>0.86083383076917541</c:v>
                </c:pt>
                <c:pt idx="134">
                  <c:v>0.84868742496405924</c:v>
                </c:pt>
                <c:pt idx="135">
                  <c:v>0.82472402416509216</c:v>
                </c:pt>
                <c:pt idx="136">
                  <c:v>0.78902666051702108</c:v>
                </c:pt>
                <c:pt idx="137">
                  <c:v>0.74188013032713473</c:v>
                </c:pt>
                <c:pt idx="138">
                  <c:v>0.68376797869107486</c:v>
                </c:pt>
                <c:pt idx="139">
                  <c:v>0.61536576426075829</c:v>
                </c:pt>
                <c:pt idx="140">
                  <c:v>0.53753071874696268</c:v>
                </c:pt>
                <c:pt idx="141">
                  <c:v>0.45128798510738388</c:v>
                </c:pt>
                <c:pt idx="142">
                  <c:v>0.35781368425549004</c:v>
                </c:pt>
                <c:pt idx="143">
                  <c:v>0.25841512125846045</c:v>
                </c:pt>
                <c:pt idx="144">
                  <c:v>0.15450849718747525</c:v>
                </c:pt>
                <c:pt idx="145">
                  <c:v>4.759454096954481E-2</c:v>
                </c:pt>
                <c:pt idx="146">
                  <c:v>-6.0767484168864919E-2</c:v>
                </c:pt>
                <c:pt idx="147">
                  <c:v>-0.16898691356178058</c:v>
                </c:pt>
                <c:pt idx="148">
                  <c:v>-0.27546944498730641</c:v>
                </c:pt>
                <c:pt idx="149">
                  <c:v>-0.37864501289050012</c:v>
                </c:pt>
                <c:pt idx="150">
                  <c:v>-0.47699524986977371</c:v>
                </c:pt>
                <c:pt idx="151">
                  <c:v>-0.56908002002080338</c:v>
                </c:pt>
                <c:pt idx="152">
                  <c:v>-0.65356252631556089</c:v>
                </c:pt>
                <c:pt idx="153">
                  <c:v>-0.72923252135256522</c:v>
                </c:pt>
                <c:pt idx="154">
                  <c:v>-0.79502718702273767</c:v>
                </c:pt>
                <c:pt idx="155">
                  <c:v>-0.85004929319296973</c:v>
                </c:pt>
                <c:pt idx="156">
                  <c:v>-0.89358229755437613</c:v>
                </c:pt>
                <c:pt idx="157">
                  <c:v>-0.92510210730695808</c:v>
                </c:pt>
                <c:pt idx="158">
                  <c:v>-0.9442852872240961</c:v>
                </c:pt>
                <c:pt idx="159">
                  <c:v>-0.95101356662254599</c:v>
                </c:pt>
                <c:pt idx="160">
                  <c:v>-0.94537456854053115</c:v>
                </c:pt>
                <c:pt idx="161">
                  <c:v>-0.92765875662830244</c:v>
                </c:pt>
                <c:pt idx="162">
                  <c:v>-0.89835266748504283</c:v>
                </c:pt>
                <c:pt idx="163">
                  <c:v>-0.85812856703589036</c:v>
                </c:pt>
                <c:pt idx="164">
                  <c:v>-0.80783073766283076</c:v>
                </c:pt>
                <c:pt idx="165">
                  <c:v>-0.74845866686656493</c:v>
                </c:pt>
                <c:pt idx="166">
                  <c:v>-0.68114746700552486</c:v>
                </c:pt>
                <c:pt idx="167">
                  <c:v>-0.60714590799867141</c:v>
                </c:pt>
                <c:pt idx="168">
                  <c:v>-0.52779248978140381</c:v>
                </c:pt>
                <c:pt idx="169">
                  <c:v>-0.44449001790439324</c:v>
                </c:pt>
                <c:pt idx="170">
                  <c:v>-0.3586791732607188</c:v>
                </c:pt>
                <c:pt idx="171">
                  <c:v>-0.27181158498957309</c:v>
                </c:pt>
                <c:pt idx="172">
                  <c:v>-0.1853229237929363</c:v>
                </c:pt>
                <c:pt idx="173">
                  <c:v>-0.10060653106464235</c:v>
                </c:pt>
                <c:pt idx="174">
                  <c:v>-1.898808741384661E-2</c:v>
                </c:pt>
                <c:pt idx="175">
                  <c:v>5.8298197394396289E-2</c:v>
                </c:pt>
                <c:pt idx="176">
                  <c:v>0.13013142193197641</c:v>
                </c:pt>
                <c:pt idx="177">
                  <c:v>0.1955234464633267</c:v>
                </c:pt>
                <c:pt idx="178">
                  <c:v>0.25363559809938563</c:v>
                </c:pt>
                <c:pt idx="179">
                  <c:v>0.30379231818823982</c:v>
                </c:pt>
                <c:pt idx="180">
                  <c:v>0.34549150281252594</c:v>
                </c:pt>
                <c:pt idx="181">
                  <c:v>0.37841135244283253</c:v>
                </c:pt>
                <c:pt idx="182">
                  <c:v>0.40241361544904419</c:v>
                </c:pt>
                <c:pt idx="183">
                  <c:v>0.41754318095737875</c:v>
                </c:pt>
                <c:pt idx="184">
                  <c:v>0.42402404807821453</c:v>
                </c:pt>
                <c:pt idx="185">
                  <c:v>0.42225176942341108</c:v>
                </c:pt>
                <c:pt idx="186">
                  <c:v>0.41278253569954498</c:v>
                </c:pt>
                <c:pt idx="187">
                  <c:v>0.39631913366332466</c:v>
                </c:pt>
                <c:pt idx="188">
                  <c:v>0.37369407058201187</c:v>
                </c:pt>
                <c:pt idx="189">
                  <c:v>0.34585021337001898</c:v>
                </c:pt>
                <c:pt idx="190">
                  <c:v>0.31381933870323819</c:v>
                </c:pt>
                <c:pt idx="191">
                  <c:v>0.27869903070922547</c:v>
                </c:pt>
                <c:pt idx="192">
                  <c:v>0.24162839451241139</c:v>
                </c:pt>
                <c:pt idx="193">
                  <c:v>0.20376307636525731</c:v>
                </c:pt>
                <c:pt idx="194">
                  <c:v>0.166250093885318</c:v>
                </c:pt>
                <c:pt idx="195">
                  <c:v>0.13020298280001658</c:v>
                </c:pt>
                <c:pt idx="196">
                  <c:v>9.6677759524644913E-2</c:v>
                </c:pt>
                <c:pt idx="197">
                  <c:v>6.6650182007721548E-2</c:v>
                </c:pt>
                <c:pt idx="198">
                  <c:v>4.0994764906709502E-2</c:v>
                </c:pt>
                <c:pt idx="199">
                  <c:v>2.046596982617982E-2</c:v>
                </c:pt>
                <c:pt idx="200">
                  <c:v>5.6819477546223296E-3</c:v>
                </c:pt>
                <c:pt idx="201">
                  <c:v>-2.888840168064899E-3</c:v>
                </c:pt>
                <c:pt idx="202">
                  <c:v>-4.9378548323433802E-3</c:v>
                </c:pt>
                <c:pt idx="203">
                  <c:v>-3.2335826334828344E-4</c:v>
                </c:pt>
                <c:pt idx="204">
                  <c:v>1.0926199633096823E-2</c:v>
                </c:pt>
                <c:pt idx="205">
                  <c:v>2.8612356473609546E-2</c:v>
                </c:pt>
                <c:pt idx="206">
                  <c:v>5.2370373868104614E-2</c:v>
                </c:pt>
                <c:pt idx="207">
                  <c:v>8.167646301136311E-2</c:v>
                </c:pt>
                <c:pt idx="208">
                  <c:v>0.11585835797825189</c:v>
                </c:pt>
                <c:pt idx="209">
                  <c:v>0.15410902859281433</c:v>
                </c:pt>
                <c:pt idx="210">
                  <c:v>0.19550326209418481</c:v>
                </c:pt>
                <c:pt idx="211">
                  <c:v>0.23901678546909025</c:v>
                </c:pt>
                <c:pt idx="212">
                  <c:v>0.28354754938763915</c:v>
                </c:pt>
                <c:pt idx="213">
                  <c:v>0.32793875116618887</c:v>
                </c:pt>
                <c:pt idx="214">
                  <c:v>0.37100313894452341</c:v>
                </c:pt>
                <c:pt idx="215">
                  <c:v>0.41154811299855654</c:v>
                </c:pt>
                <c:pt idx="216">
                  <c:v>0.44840112333371074</c:v>
                </c:pt>
                <c:pt idx="217">
                  <c:v>0.48043485575251127</c:v>
                </c:pt>
                <c:pt idx="218">
                  <c:v>0.50659170160514422</c:v>
                </c:pt>
                <c:pt idx="219">
                  <c:v>0.52590701936197504</c:v>
                </c:pt>
                <c:pt idx="220">
                  <c:v>0.53753071874696301</c:v>
                </c:pt>
                <c:pt idx="221">
                  <c:v>0.54074673000616635</c:v>
                </c:pt>
                <c:pt idx="222">
                  <c:v>0.53498996134141752</c:v>
                </c:pt>
                <c:pt idx="223">
                  <c:v>0.51986039583308319</c:v>
                </c:pt>
                <c:pt idx="224">
                  <c:v>0.49513403437078468</c:v>
                </c:pt>
                <c:pt idx="225">
                  <c:v>0.46077045213607681</c:v>
                </c:pt>
                <c:pt idx="226">
                  <c:v>0.41691680185067076</c:v>
                </c:pt>
                <c:pt idx="227">
                  <c:v>0.36390816604120796</c:v>
                </c:pt>
                <c:pt idx="228">
                  <c:v>0.3022642316338276</c:v>
                </c:pt>
                <c:pt idx="229">
                  <c:v>0.23268233189566931</c:v>
                </c:pt>
                <c:pt idx="230">
                  <c:v>0.15602697168971624</c:v>
                </c:pt>
                <c:pt idx="231">
                  <c:v>7.331602082145311E-2</c:v>
                </c:pt>
                <c:pt idx="232">
                  <c:v>-1.4296174410864337E-2</c:v>
                </c:pt>
                <c:pt idx="233">
                  <c:v>-0.10553845077055243</c:v>
                </c:pt>
                <c:pt idx="234">
                  <c:v>-0.19904489340579887</c:v>
                </c:pt>
                <c:pt idx="235">
                  <c:v>-0.29337889396654848</c:v>
                </c:pt>
                <c:pt idx="236">
                  <c:v>-0.38705874883622077</c:v>
                </c:pt>
                <c:pt idx="237">
                  <c:v>-0.4785843138108733</c:v>
                </c:pt>
                <c:pt idx="238">
                  <c:v>-0.56646420989401758</c:v>
                </c:pt>
                <c:pt idx="239">
                  <c:v>-0.64924306296359857</c:v>
                </c:pt>
                <c:pt idx="240">
                  <c:v>-0.72552825814757538</c:v>
                </c:pt>
                <c:pt idx="241">
                  <c:v>-0.79401569786166792</c:v>
                </c:pt>
                <c:pt idx="242">
                  <c:v>-0.85351407046689443</c:v>
                </c:pt>
                <c:pt idx="243">
                  <c:v>-0.90296716405403732</c:v>
                </c:pt>
                <c:pt idx="244">
                  <c:v>-0.94147379642946283</c:v>
                </c:pt>
                <c:pt idx="245">
                  <c:v>-0.96830497725951736</c:v>
                </c:pt>
                <c:pt idx="246">
                  <c:v>-0.98291797066447173</c:v>
                </c:pt>
                <c:pt idx="247">
                  <c:v>-0.98496698532875038</c:v>
                </c:pt>
                <c:pt idx="248">
                  <c:v>-0.97431028327748948</c:v>
                </c:pt>
                <c:pt idx="249">
                  <c:v>-0.95101356662254699</c:v>
                </c:pt>
                <c:pt idx="250">
                  <c:v>-0.91534957248713944</c:v>
                </c:pt>
                <c:pt idx="251">
                  <c:v>-0.86779387860650992</c:v>
                </c:pt>
                <c:pt idx="252">
                  <c:v>-0.80901699437494812</c:v>
                </c:pt>
                <c:pt idx="253">
                  <c:v>-0.73987288296934217</c:v>
                </c:pt>
                <c:pt idx="254">
                  <c:v>-0.66138412825610193</c:v>
                </c:pt>
                <c:pt idx="255">
                  <c:v>-0.57472402416509261</c:v>
                </c:pt>
                <c:pt idx="256">
                  <c:v>-0.48119592285419255</c:v>
                </c:pt>
                <c:pt idx="257">
                  <c:v>-0.3822102301578103</c:v>
                </c:pt>
                <c:pt idx="258">
                  <c:v>-0.2792594815036028</c:v>
                </c:pt>
                <c:pt idx="259">
                  <c:v>-0.17389196783129768</c:v>
                </c:pt>
                <c:pt idx="260">
                  <c:v>-6.7684408354008893E-2</c:v>
                </c:pt>
                <c:pt idx="261">
                  <c:v>3.7785815259518366E-2</c:v>
                </c:pt>
                <c:pt idx="262">
                  <c:v>0.14096834087442511</c:v>
                </c:pt>
                <c:pt idx="263">
                  <c:v>0.24036690387145043</c:v>
                </c:pt>
                <c:pt idx="264">
                  <c:v>0.3345653031794299</c:v>
                </c:pt>
                <c:pt idx="265">
                  <c:v>0.42225176942341014</c:v>
                </c:pt>
                <c:pt idx="266">
                  <c:v>0.50224128059832696</c:v>
                </c:pt>
                <c:pt idx="267">
                  <c:v>0.57349541074925336</c:v>
                </c:pt>
                <c:pt idx="268">
                  <c:v>0.63513934515663195</c:v>
                </c:pt>
                <c:pt idx="269">
                  <c:v>0.68647575055332821</c:v>
                </c:pt>
                <c:pt idx="270">
                  <c:v>0.72699524986977337</c:v>
                </c:pt>
                <c:pt idx="271">
                  <c:v>0.75638331672875836</c:v>
                </c:pt>
                <c:pt idx="272">
                  <c:v>0.77452347411539457</c:v>
                </c:pt>
                <c:pt idx="273">
                  <c:v>0.78149675298639254</c:v>
                </c:pt>
                <c:pt idx="274">
                  <c:v>0.77757743867148621</c:v>
                </c:pt>
                <c:pt idx="275">
                  <c:v>0.76322520435950592</c:v>
                </c:pt>
                <c:pt idx="276">
                  <c:v>0.73907380036690395</c:v>
                </c:pt>
                <c:pt idx="277">
                  <c:v>0.70591653391241782</c:v>
                </c:pt>
                <c:pt idx="278">
                  <c:v>0.6646888354887226</c:v>
                </c:pt>
                <c:pt idx="279">
                  <c:v>0.61644826344311787</c:v>
                </c:pt>
                <c:pt idx="280">
                  <c:v>0.56235234698104308</c:v>
                </c:pt>
                <c:pt idx="281">
                  <c:v>0.50363470855009129</c:v>
                </c:pt>
                <c:pt idx="282">
                  <c:v>0.44157993866374512</c:v>
                </c:pt>
                <c:pt idx="283">
                  <c:v>0.37749771906673057</c:v>
                </c:pt>
                <c:pt idx="284">
                  <c:v>0.31269670329204508</c:v>
                </c:pt>
                <c:pt idx="285">
                  <c:v>0.24845866686656259</c:v>
                </c:pt>
                <c:pt idx="286">
                  <c:v>0.18601343263473913</c:v>
                </c:pt>
                <c:pt idx="287">
                  <c:v>0.12651506002951268</c:v>
                </c:pt>
                <c:pt idx="288">
                  <c:v>7.1019760960103984E-2</c:v>
                </c:pt>
                <c:pt idx="289">
                  <c:v>2.046596982618043E-2</c:v>
                </c:pt>
                <c:pt idx="290">
                  <c:v>-2.4343048298769043E-2</c:v>
                </c:pt>
                <c:pt idx="291">
                  <c:v>-6.2753718189855701E-2</c:v>
                </c:pt>
                <c:pt idx="292">
                  <c:v>-9.4273527942438096E-2</c:v>
                </c:pt>
                <c:pt idx="293">
                  <c:v>-0.11857904232989658</c:v>
                </c:pt>
                <c:pt idx="294">
                  <c:v>-0.13552040977362872</c:v>
                </c:pt>
                <c:pt idx="295">
                  <c:v>-0.14512228622786222</c:v>
                </c:pt>
                <c:pt idx="296">
                  <c:v>-0.14758117028322582</c:v>
                </c:pt>
                <c:pt idx="297">
                  <c:v>-0.14325921482950027</c:v>
                </c:pt>
                <c:pt idx="298">
                  <c:v>-0.13267465029955247</c:v>
                </c:pt>
                <c:pt idx="299">
                  <c:v>-0.11648902148028548</c:v>
                </c:pt>
                <c:pt idx="300">
                  <c:v>-9.5491502812525497E-2</c:v>
                </c:pt>
                <c:pt idx="301">
                  <c:v>-7.0580614780003437E-2</c:v>
                </c:pt>
                <c:pt idx="302">
                  <c:v>-4.2743715279717778E-2</c:v>
                </c:pt>
                <c:pt idx="303">
                  <c:v>-1.3034683769906408E-2</c:v>
                </c:pt>
                <c:pt idx="304">
                  <c:v>1.7449748351249093E-2</c:v>
                </c:pt>
                <c:pt idx="305">
                  <c:v>4.7594540969542076E-2</c:v>
                </c:pt>
                <c:pt idx="306">
                  <c:v>7.6291264667358444E-2</c:v>
                </c:pt>
                <c:pt idx="307">
                  <c:v>0.10246289146658528</c:v>
                </c:pt>
                <c:pt idx="308">
                  <c:v>0.12508795454789945</c:v>
                </c:pt>
                <c:pt idx="309">
                  <c:v>0.14322358699688473</c:v>
                </c:pt>
                <c:pt idx="310">
                  <c:v>0.15602697168971699</c:v>
                </c:pt>
                <c:pt idx="311">
                  <c:v>0.16277476572023775</c:v>
                </c:pt>
                <c:pt idx="312">
                  <c:v>0.1628801026750642</c:v>
                </c:pt>
                <c:pt idx="313">
                  <c:v>0.15590682380406773</c:v>
                </c:pt>
                <c:pt idx="314">
                  <c:v>0.14158064377751162</c:v>
                </c:pt>
                <c:pt idx="315">
                  <c:v>0.11979701719998503</c:v>
                </c:pt>
                <c:pt idx="316">
                  <c:v>9.0625537183310956E-2</c:v>
                </c:pt>
                <c:pt idx="317">
                  <c:v>5.4310765792113191E-2</c:v>
                </c:pt>
                <c:pt idx="318">
                  <c:v>1.1269466727117261E-2</c:v>
                </c:pt>
                <c:pt idx="319">
                  <c:v>-3.7915718177430169E-2</c:v>
                </c:pt>
                <c:pt idx="320">
                  <c:v>-9.2506036588086482E-2</c:v>
                </c:pt>
                <c:pt idx="321">
                  <c:v>-0.15161965701940738</c:v>
                </c:pt>
                <c:pt idx="322">
                  <c:v>-0.21424771856219321</c:v>
                </c:pt>
                <c:pt idx="323">
                  <c:v>-0.27927309347202511</c:v>
                </c:pt>
                <c:pt idx="324">
                  <c:v>-0.34549150281252544</c:v>
                </c:pt>
                <c:pt idx="325">
                  <c:v>-0.41163457803309722</c:v>
                </c:pt>
                <c:pt idx="326">
                  <c:v>-0.4763944219463162</c:v>
                </c:pt>
                <c:pt idx="327">
                  <c:v>-0.53844919183266526</c:v>
                </c:pt>
                <c:pt idx="328">
                  <c:v>-0.59648920594740662</c:v>
                </c:pt>
                <c:pt idx="329">
                  <c:v>-0.64924306296359868</c:v>
                </c:pt>
                <c:pt idx="330">
                  <c:v>-0.69550326209418178</c:v>
                </c:pt>
                <c:pt idx="331">
                  <c:v>-0.73415081983987629</c:v>
                </c:pt>
                <c:pt idx="332">
                  <c:v>-0.7641783973568006</c:v>
                </c:pt>
                <c:pt idx="333">
                  <c:v>-0.7847114799874888</c:v>
                </c:pt>
                <c:pt idx="334">
                  <c:v>-0.79502718702273811</c:v>
                </c:pt>
                <c:pt idx="335">
                  <c:v>-0.79457033455804504</c:v>
                </c:pt>
                <c:pt idx="336">
                  <c:v>-0.78296642651313919</c:v>
                </c:pt>
                <c:pt idx="337">
                  <c:v>-0.76003130748788728</c:v>
                </c:pt>
                <c:pt idx="338">
                  <c:v>-0.72577727499968492</c:v>
                </c:pt>
                <c:pt idx="339">
                  <c:v>-0.68041551654944887</c:v>
                </c:pt>
                <c:pt idx="340">
                  <c:v>-0.62435480758042827</c:v>
                </c:pt>
                <c:pt idx="341">
                  <c:v>-0.55819647835741826</c:v>
                </c:pt>
                <c:pt idx="342">
                  <c:v>-0.48272572970758987</c:v>
                </c:pt>
                <c:pt idx="343">
                  <c:v>-0.3988994480332485</c:v>
                </c:pt>
                <c:pt idx="344">
                  <c:v>-0.30783073766283081</c:v>
                </c:pt>
                <c:pt idx="345">
                  <c:v>-0.21077045213607853</c:v>
                </c:pt>
                <c:pt idx="346">
                  <c:v>-0.10908606418784036</c:v>
                </c:pt>
                <c:pt idx="347">
                  <c:v>-4.2382658718832372E-3</c:v>
                </c:pt>
                <c:pt idx="348">
                  <c:v>0.10224426555364428</c:v>
                </c:pt>
                <c:pt idx="349">
                  <c:v>0.20879146453379566</c:v>
                </c:pt>
                <c:pt idx="350">
                  <c:v>0.31381933870323475</c:v>
                </c:pt>
                <c:pt idx="351">
                  <c:v>0.41575777954544579</c:v>
                </c:pt>
                <c:pt idx="352">
                  <c:v>0.51307819954077394</c:v>
                </c:pt>
                <c:pt idx="353">
                  <c:v>0.60432047590046212</c:v>
                </c:pt>
                <c:pt idx="354">
                  <c:v>0.68811869377270229</c:v>
                </c:pt>
                <c:pt idx="355">
                  <c:v>0.76322520435950358</c:v>
                </c:pt>
                <c:pt idx="356">
                  <c:v>0.82853254526568754</c:v>
                </c:pt>
                <c:pt idx="357">
                  <c:v>0.88309281099834647</c:v>
                </c:pt>
                <c:pt idx="358">
                  <c:v>0.92613411006334345</c:v>
                </c:pt>
                <c:pt idx="359">
                  <c:v>0.95707380062642733</c:v>
                </c:pt>
                <c:pt idx="360">
                  <c:v>0.97552825814757682</c:v>
                </c:pt>
                <c:pt idx="361">
                  <c:v>0.98131899456962346</c:v>
                </c:pt>
                <c:pt idx="362">
                  <c:v>0.97447501826672878</c:v>
                </c:pt>
                <c:pt idx="363">
                  <c:v>0.95523139568786442</c:v>
                </c:pt>
                <c:pt idx="364">
                  <c:v>0.92402404807821337</c:v>
                </c:pt>
                <c:pt idx="365">
                  <c:v>0.88148088842605177</c:v>
                </c:pt>
                <c:pt idx="366">
                  <c:v>0.82840947347699956</c:v>
                </c:pt>
                <c:pt idx="367">
                  <c:v>0.76578141193421168</c:v>
                </c:pt>
                <c:pt idx="368">
                  <c:v>0.69471383154211885</c:v>
                </c:pt>
                <c:pt idx="369">
                  <c:v>0.61644826344311854</c:v>
                </c:pt>
                <c:pt idx="370">
                  <c:v>0.53232735092765138</c:v>
                </c:pt>
                <c:pt idx="371">
                  <c:v>0.44376983052829516</c:v>
                </c:pt>
                <c:pt idx="372">
                  <c:v>0.35224426555365174</c:v>
                </c:pt>
                <c:pt idx="373">
                  <c:v>0.2592420350001825</c:v>
                </c:pt>
                <c:pt idx="374">
                  <c:v>0.16625009388531461</c:v>
                </c:pt>
                <c:pt idx="375">
                  <c:v>7.4724024165093689E-2</c:v>
                </c:pt>
                <c:pt idx="376">
                  <c:v>-1.39381115165918E-2</c:v>
                </c:pt>
                <c:pt idx="377">
                  <c:v>-9.8420617811351419E-2</c:v>
                </c:pt>
                <c:pt idx="378">
                  <c:v>-0.17751324731769877</c:v>
                </c:pt>
                <c:pt idx="379">
                  <c:v>-0.25013208024691858</c:v>
                </c:pt>
                <c:pt idx="380">
                  <c:v>-0.31533781320548016</c:v>
                </c:pt>
                <c:pt idx="381">
                  <c:v>-0.3723511184389473</c:v>
                </c:pt>
                <c:pt idx="382">
                  <c:v>-0.42056479260979646</c:v>
                </c:pt>
                <c:pt idx="383">
                  <c:v>-0.45955247726598825</c:v>
                </c:pt>
                <c:pt idx="384">
                  <c:v>-0.48907380036689996</c:v>
                </c:pt>
                <c:pt idx="385">
                  <c:v>-0.50907585825687518</c:v>
                </c:pt>
                <c:pt idx="386">
                  <c:v>-0.51969102894957975</c:v>
                </c:pt>
                <c:pt idx="387">
                  <c:v>-0.52123117911542405</c:v>
                </c:pt>
                <c:pt idx="388">
                  <c:v>-0.51417839735680171</c:v>
                </c:pt>
                <c:pt idx="389">
                  <c:v>-0.4991724538453729</c:v>
                </c:pt>
                <c:pt idx="390">
                  <c:v>-0.47699524986977782</c:v>
                </c:pt>
                <c:pt idx="391">
                  <c:v>-0.4485525790659311</c:v>
                </c:pt>
                <c:pt idx="392">
                  <c:v>-0.41485357394607059</c:v>
                </c:pt>
                <c:pt idx="393">
                  <c:v>-0.37698825579892115</c:v>
                </c:pt>
                <c:pt idx="394">
                  <c:v>-0.33610364224202555</c:v>
                </c:pt>
                <c:pt idx="395">
                  <c:v>-0.29337889396654887</c:v>
                </c:pt>
                <c:pt idx="396">
                  <c:v>-0.24999999999999728</c:v>
                </c:pt>
                <c:pt idx="397">
                  <c:v>-0.20713450878250794</c:v>
                </c:pt>
                <c:pt idx="398">
                  <c:v>-0.16590681035880966</c:v>
                </c:pt>
                <c:pt idx="399">
                  <c:v>-0.12737446307621614</c:v>
                </c:pt>
                <c:pt idx="400">
                  <c:v>-9.2506036588088314E-2</c:v>
                </c:pt>
                <c:pt idx="401">
                  <c:v>-6.21609121206258E-2</c:v>
                </c:pt>
                <c:pt idx="402">
                  <c:v>-3.7071441476267952E-2</c:v>
                </c:pt>
                <c:pt idx="403">
                  <c:v>-1.7827818897405368E-2</c:v>
                </c:pt>
                <c:pt idx="404">
                  <c:v>-4.8659656292148745E-3</c:v>
                </c:pt>
                <c:pt idx="405">
                  <c:v>1.5413331334359626E-3</c:v>
                </c:pt>
                <c:pt idx="406">
                  <c:v>1.2898640732162403E-3</c:v>
                </c:pt>
                <c:pt idx="407">
                  <c:v>-5.554112229679109E-3</c:v>
                </c:pt>
                <c:pt idx="408">
                  <c:v>-1.8755529326275389E-2</c:v>
                </c:pt>
                <c:pt idx="409">
                  <c:v>-3.7915718177429836E-2</c:v>
                </c:pt>
                <c:pt idx="410">
                  <c:v>-6.2481040534694443E-2</c:v>
                </c:pt>
                <c:pt idx="411">
                  <c:v>-9.1754778997619357E-2</c:v>
                </c:pt>
                <c:pt idx="412">
                  <c:v>-0.12491204545209811</c:v>
                </c:pt>
                <c:pt idx="413">
                  <c:v>-0.1610174094054779</c:v>
                </c:pt>
                <c:pt idx="414">
                  <c:v>-0.19904489340579579</c:v>
                </c:pt>
                <c:pt idx="415">
                  <c:v>-0.23789993533162343</c:v>
                </c:pt>
                <c:pt idx="416">
                  <c:v>-0.27644287779498677</c:v>
                </c:pt>
                <c:pt idx="417">
                  <c:v>-0.31351351399180233</c:v>
                </c:pt>
                <c:pt idx="418">
                  <c:v>-0.34795619766960595</c:v>
                </c:pt>
                <c:pt idx="419">
                  <c:v>-0.37864501289050034</c:v>
                </c:pt>
                <c:pt idx="420">
                  <c:v>-0.40450849718747373</c:v>
                </c:pt>
                <c:pt idx="421">
                  <c:v>-0.42455341959077986</c:v>
                </c:pt>
                <c:pt idx="422">
                  <c:v>-0.43788713268944279</c:v>
                </c:pt>
                <c:pt idx="423">
                  <c:v>-0.44373804505139558</c:v>
                </c:pt>
                <c:pt idx="424">
                  <c:v>-0.44147379642946416</c:v>
                </c:pt>
                <c:pt idx="425">
                  <c:v>-0.43061676252903391</c:v>
                </c:pt>
                <c:pt idx="426">
                  <c:v>-0.41085656784678853</c:v>
                </c:pt>
                <c:pt idx="427">
                  <c:v>-0.38205934320196222</c:v>
                </c:pt>
                <c:pt idx="428">
                  <c:v>-0.34427352794243915</c:v>
                </c:pt>
                <c:pt idx="429">
                  <c:v>-0.29773208418435648</c:v>
                </c:pt>
                <c:pt idx="430">
                  <c:v>-0.24285106052318212</c:v>
                </c:pt>
                <c:pt idx="431">
                  <c:v>-0.18022451407148776</c:v>
                </c:pt>
                <c:pt idx="432">
                  <c:v>-0.11061587104123771</c:v>
                </c:pt>
                <c:pt idx="433">
                  <c:v>-3.4945876004233711E-2</c:v>
                </c:pt>
                <c:pt idx="434">
                  <c:v>4.5722652930442864E-2</c:v>
                </c:pt>
                <c:pt idx="435">
                  <c:v>0.13020298280001485</c:v>
                </c:pt>
                <c:pt idx="436">
                  <c:v>0.21720520047951217</c:v>
                </c:pt>
                <c:pt idx="437">
                  <c:v>0.30535913437721046</c:v>
                </c:pt>
                <c:pt idx="438">
                  <c:v>0.39323903046035746</c:v>
                </c:pt>
                <c:pt idx="439">
                  <c:v>0.47938951460688928</c:v>
                </c:pt>
                <c:pt idx="440">
                  <c:v>0.56235234698104108</c:v>
                </c:pt>
                <c:pt idx="441">
                  <c:v>0.640693457386311</c:v>
                </c:pt>
                <c:pt idx="442">
                  <c:v>0.71302974369210881</c:v>
                </c:pt>
                <c:pt idx="443">
                  <c:v>0.7780551186019351</c:v>
                </c:pt>
                <c:pt idx="444">
                  <c:v>0.83456530317942912</c:v>
                </c:pt>
                <c:pt idx="445">
                  <c:v>0.8814808884260501</c:v>
                </c:pt>
                <c:pt idx="446">
                  <c:v>0.91786821837578103</c:v>
                </c:pt>
                <c:pt idx="447">
                  <c:v>0.94295768902013821</c:v>
                </c:pt>
                <c:pt idx="448">
                  <c:v>0.95615910611673627</c:v>
                </c:pt>
                <c:pt idx="449">
                  <c:v>0.95707380062642899</c:v>
                </c:pt>
                <c:pt idx="450">
                  <c:v>0.94550326209418367</c:v>
                </c:pt>
                <c:pt idx="451">
                  <c:v>0.9214541165478316</c:v>
                </c:pt>
                <c:pt idx="452">
                  <c:v>0.88513934515663539</c:v>
                </c:pt>
                <c:pt idx="453">
                  <c:v>0.83697571162131634</c:v>
                </c:pt>
                <c:pt idx="454">
                  <c:v>0.77757743867149054</c:v>
                </c:pt>
                <c:pt idx="455">
                  <c:v>0.707746245724582</c:v>
                </c:pt>
                <c:pt idx="456">
                  <c:v>0.6284579293256688</c:v>
                </c:pt>
                <c:pt idx="457">
                  <c:v>0.54084573409334724</c:v>
                </c:pt>
                <c:pt idx="458">
                  <c:v>0.44618082326431674</c:v>
                </c:pt>
                <c:pt idx="459">
                  <c:v>0.34585021337002242</c:v>
                </c:pt>
                <c:pt idx="460">
                  <c:v>0.24133258602094165</c:v>
                </c:pt>
                <c:pt idx="461">
                  <c:v>0.13417243027920128</c:v>
                </c:pt>
                <c:pt idx="462">
                  <c:v>2.5953000886285556E-2</c:v>
                </c:pt>
                <c:pt idx="463">
                  <c:v>-8.173139993590868E-2</c:v>
                </c:pt>
                <c:pt idx="464">
                  <c:v>-0.18730329670795789</c:v>
                </c:pt>
                <c:pt idx="465">
                  <c:v>-0.28922954786391891</c:v>
                </c:pt>
                <c:pt idx="466">
                  <c:v>-0.38604797018294185</c:v>
                </c:pt>
                <c:pt idx="467">
                  <c:v>-0.47639258209727453</c:v>
                </c:pt>
                <c:pt idx="468">
                  <c:v>-0.55901699437494423</c:v>
                </c:pt>
                <c:pt idx="469">
                  <c:v>-0.63281551261200519</c:v>
                </c:pt>
                <c:pt idx="470">
                  <c:v>-0.69684156026272792</c:v>
                </c:pt>
                <c:pt idx="471">
                  <c:v>-0.75032308272487713</c:v>
                </c:pt>
                <c:pt idx="472">
                  <c:v>-0.79267465127614989</c:v>
                </c:pt>
                <c:pt idx="473">
                  <c:v>-0.82350604929500437</c:v>
                </c:pt>
                <c:pt idx="474">
                  <c:v>-0.84262719096017547</c:v>
                </c:pt>
                <c:pt idx="475">
                  <c:v>-0.85004929319297129</c:v>
                </c:pt>
                <c:pt idx="476">
                  <c:v>-0.845982293616937</c:v>
                </c:pt>
                <c:pt idx="477">
                  <c:v>-0.83082857936451726</c:v>
                </c:pt>
                <c:pt idx="478">
                  <c:v>-0.80517316226351077</c:v>
                </c:pt>
                <c:pt idx="479">
                  <c:v>-0.76977050391847124</c:v>
                </c:pt>
                <c:pt idx="480">
                  <c:v>-0.72552825814757882</c:v>
                </c:pt>
                <c:pt idx="481">
                  <c:v>-0.67348825690679481</c:v>
                </c:pt>
                <c:pt idx="482">
                  <c:v>-0.61480511809740046</c:v>
                </c:pt>
                <c:pt idx="483">
                  <c:v>-0.55072289850039313</c:v>
                </c:pt>
                <c:pt idx="484">
                  <c:v>-0.48255025164874926</c:v>
                </c:pt>
                <c:pt idx="485">
                  <c:v>-0.41163457803310288</c:v>
                </c:pt>
                <c:pt idx="486">
                  <c:v>-0.33933567311009621</c:v>
                </c:pt>
                <c:pt idx="487">
                  <c:v>-0.26699938680430468</c:v>
                </c:pt>
                <c:pt idx="488">
                  <c:v>-0.19593180641220631</c:v>
                </c:pt>
                <c:pt idx="489">
                  <c:v>-0.12737446307621425</c:v>
                </c:pt>
                <c:pt idx="490">
                  <c:v>-6.2481040534698384E-2</c:v>
                </c:pt>
                <c:pt idx="491">
                  <c:v>-2.2960340988354977E-3</c:v>
                </c:pt>
                <c:pt idx="492">
                  <c:v>5.2264231633826708E-2</c:v>
                </c:pt>
                <c:pt idx="493">
                  <c:v>0.10042786516914348</c:v>
                </c:pt>
                <c:pt idx="494">
                  <c:v>0.14158064377751106</c:v>
                </c:pt>
                <c:pt idx="495">
                  <c:v>0.17527597583490673</c:v>
                </c:pt>
                <c:pt idx="496">
                  <c:v>0.20124140822454895</c:v>
                </c:pt>
                <c:pt idx="497">
                  <c:v>0.2193815656111836</c:v>
                </c:pt>
                <c:pt idx="498">
                  <c:v>0.22977747895152906</c:v>
                </c:pt>
                <c:pt idx="499">
                  <c:v>0.23268233189566764</c:v>
                </c:pt>
                <c:pt idx="500">
                  <c:v>0.22851372437201964</c:v>
                </c:pt>
                <c:pt idx="501">
                  <c:v>0.21784262125147771</c:v>
                </c:pt>
                <c:pt idx="502">
                  <c:v>0.20137921921525567</c:v>
                </c:pt>
                <c:pt idx="503">
                  <c:v>0.17995602553061979</c:v>
                </c:pt>
                <c:pt idx="504">
                  <c:v>0.15450849718747331</c:v>
                </c:pt>
                <c:pt idx="505">
                  <c:v>0.12605363669739356</c:v>
                </c:pt>
                <c:pt idx="506">
                  <c:v>9.5666980871367616E-2</c:v>
                </c:pt>
                <c:pt idx="507">
                  <c:v>6.4458450294123407E-2</c:v>
                </c:pt>
                <c:pt idx="508">
                  <c:v>3.3547549387636572E-2</c:v>
                </c:pt>
                <c:pt idx="509">
                  <c:v>4.0384194745883006E-3</c:v>
                </c:pt>
                <c:pt idx="510">
                  <c:v>-2.3004750130227791E-2</c:v>
                </c:pt>
                <c:pt idx="511">
                  <c:v>-4.6581455304853692E-2</c:v>
                </c:pt>
                <c:pt idx="512">
                  <c:v>-6.5777274023088528E-2</c:v>
                </c:pt>
                <c:pt idx="513">
                  <c:v>-7.9784473022381619E-2</c:v>
                </c:pt>
                <c:pt idx="514">
                  <c:v>-8.792040583618832E-2</c:v>
                </c:pt>
                <c:pt idx="515">
                  <c:v>-8.9643327592939581E-2</c:v>
                </c:pt>
                <c:pt idx="516">
                  <c:v>-8.4565303179427731E-2</c:v>
                </c:pt>
                <c:pt idx="517">
                  <c:v>-7.2461942952866232E-2</c:v>
                </c:pt>
                <c:pt idx="518">
                  <c:v>-5.3278763035729537E-2</c:v>
                </c:pt>
                <c:pt idx="519">
                  <c:v>-2.713403411126003E-2</c:v>
                </c:pt>
                <c:pt idx="520">
                  <c:v>5.6819477546221075E-3</c:v>
                </c:pt>
                <c:pt idx="521">
                  <c:v>4.471116376937212E-2</c:v>
                </c:pt>
                <c:pt idx="522">
                  <c:v>8.9335673110094105E-2</c:v>
                </c:pt>
                <c:pt idx="523">
                  <c:v>0.13878876669723911</c:v>
                </c:pt>
                <c:pt idx="524">
                  <c:v>0.19216926233717407</c:v>
                </c:pt>
                <c:pt idx="525">
                  <c:v>0.2484586668665637</c:v>
                </c:pt>
                <c:pt idx="526">
                  <c:v>0.30654087358961524</c:v>
                </c:pt>
                <c:pt idx="527">
                  <c:v>0.36522401239900232</c:v>
                </c:pt>
                <c:pt idx="528">
                  <c:v>0.42326402651375095</c:v>
                </c:pt>
                <c:pt idx="529">
                  <c:v>0.47938951460689105</c:v>
                </c:pt>
                <c:pt idx="530">
                  <c:v>0.53232735092764827</c:v>
                </c:pt>
                <c:pt idx="531">
                  <c:v>0.5808285793645156</c:v>
                </c:pt>
                <c:pt idx="532">
                  <c:v>0.62369407058201198</c:v>
                </c:pt>
                <c:pt idx="533">
                  <c:v>0.65979943453538392</c:v>
                </c:pt>
                <c:pt idx="534">
                  <c:v>0.68811869377270163</c:v>
                </c:pt>
                <c:pt idx="535">
                  <c:v>0.70774624572458034</c:v>
                </c:pt>
                <c:pt idx="536">
                  <c:v>0.71791667422444816</c:v>
                </c:pt>
                <c:pt idx="537">
                  <c:v>0.71802201117927666</c:v>
                </c:pt>
                <c:pt idx="538">
                  <c:v>0.70762609783893404</c:v>
                </c:pt>
                <c:pt idx="539">
                  <c:v>0.68647575055332988</c:v>
                </c:pt>
                <c:pt idx="540">
                  <c:v>0.65450849718747461</c:v>
                </c:pt>
                <c:pt idx="541">
                  <c:v>0.61185671629873661</c:v>
                </c:pt>
                <c:pt idx="542">
                  <c:v>0.55884808048927614</c:v>
                </c:pt>
                <c:pt idx="543">
                  <c:v>0.49600227668522501</c:v>
                </c:pt>
                <c:pt idx="544">
                  <c:v>0.4240240480782117</c:v>
                </c:pt>
                <c:pt idx="545">
                  <c:v>0.34379267369556576</c:v>
                </c:pt>
                <c:pt idx="546">
                  <c:v>0.25634807065931609</c:v>
                </c:pt>
                <c:pt idx="547">
                  <c:v>0.16287376980742466</c:v>
                </c:pt>
                <c:pt idx="548">
                  <c:v>6.4677076207064782E-2</c:v>
                </c:pt>
                <c:pt idx="549">
                  <c:v>-3.6833218995062478E-2</c:v>
                </c:pt>
                <c:pt idx="550">
                  <c:v>-0.14017116103630398</c:v>
                </c:pt>
                <c:pt idx="551">
                  <c:v>-0.24379953400671711</c:v>
                </c:pt>
                <c:pt idx="552">
                  <c:v>-0.346156857780058</c:v>
                </c:pt>
                <c:pt idx="553">
                  <c:v>-0.44568497196492479</c:v>
                </c:pt>
                <c:pt idx="554">
                  <c:v>-0.54085668730123038</c:v>
                </c:pt>
                <c:pt idx="555">
                  <c:v>-0.63020298280001741</c:v>
                </c:pt>
                <c:pt idx="556">
                  <c:v>-0.71233923485030237</c:v>
                </c:pt>
                <c:pt idx="557">
                  <c:v>-0.78598998234637429</c:v>
                </c:pt>
                <c:pt idx="558">
                  <c:v>-0.85001175928165495</c:v>
                </c:pt>
                <c:pt idx="559">
                  <c:v>-0.90341356268510664</c:v>
                </c:pt>
                <c:pt idx="560">
                  <c:v>-0.94537456854052992</c:v>
                </c:pt>
                <c:pt idx="561">
                  <c:v>-0.97525876056574146</c:v>
                </c:pt>
                <c:pt idx="562">
                  <c:v>-0.99262619542748021</c:v>
                </c:pt>
                <c:pt idx="563">
                  <c:v>-0.99724069199647625</c:v>
                </c:pt>
                <c:pt idx="564">
                  <c:v>-0.98907380036690418</c:v>
                </c:pt>
                <c:pt idx="565">
                  <c:v>-0.96830497725951936</c:v>
                </c:pt>
                <c:pt idx="566">
                  <c:v>-0.93531796672703305</c:v>
                </c:pt>
                <c:pt idx="567">
                  <c:v>-0.890693457386315</c:v>
                </c:pt>
                <c:pt idx="568">
                  <c:v>-0.83519815831690458</c:v>
                </c:pt>
                <c:pt idx="569">
                  <c:v>-0.76977050391847213</c:v>
                </c:pt>
                <c:pt idx="570">
                  <c:v>-0.69550326209418023</c:v>
                </c:pt>
                <c:pt idx="571">
                  <c:v>-0.61362337888500473</c:v>
                </c:pt>
                <c:pt idx="572">
                  <c:v>-0.52546944498730663</c:v>
                </c:pt>
                <c:pt idx="573">
                  <c:v>-0.43246721443384428</c:v>
                </c:pt>
                <c:pt idx="574">
                  <c:v>-0.3361036422420261</c:v>
                </c:pt>
                <c:pt idx="575">
                  <c:v>-0.23789993533163248</c:v>
                </c:pt>
                <c:pt idx="576">
                  <c:v>-0.1393841289587644</c:v>
                </c:pt>
                <c:pt idx="577">
                  <c:v>-4.2063708963436003E-2</c:v>
                </c:pt>
                <c:pt idx="578">
                  <c:v>5.2601201865594582E-2</c:v>
                </c:pt>
                <c:pt idx="579">
                  <c:v>0.14322358699688287</c:v>
                </c:pt>
                <c:pt idx="580">
                  <c:v>0.22851372437200965</c:v>
                </c:pt>
                <c:pt idx="581">
                  <c:v>0.30730136615025849</c:v>
                </c:pt>
                <c:pt idx="582">
                  <c:v>0.37855549630118368</c:v>
                </c:pt>
                <c:pt idx="583">
                  <c:v>0.44140130010523571</c:v>
                </c:pt>
                <c:pt idx="584">
                  <c:v>0.49513403437078324</c:v>
                </c:pt>
                <c:pt idx="585">
                  <c:v>0.53922954786392263</c:v>
                </c:pt>
                <c:pt idx="586">
                  <c:v>0.5733512668909031</c:v>
                </c:pt>
                <c:pt idx="587">
                  <c:v>0.59735352989710921</c:v>
                </c:pt>
                <c:pt idx="588">
                  <c:v>0.61128122600877199</c:v>
                </c:pt>
                <c:pt idx="589">
                  <c:v>0.61536576426075951</c:v>
                </c:pt>
                <c:pt idx="590">
                  <c:v>0.61001747142925777</c:v>
                </c:pt>
                <c:pt idx="591">
                  <c:v>0.59581458553740385</c:v>
                </c:pt>
                <c:pt idx="592">
                  <c:v>0.57348907788160997</c:v>
                </c:pt>
                <c:pt idx="593">
                  <c:v>0.54390959755963331</c:v>
                </c:pt>
                <c:pt idx="594">
                  <c:v>0.50806188778074923</c:v>
                </c:pt>
                <c:pt idx="595">
                  <c:v>0.46702707163348572</c:v>
                </c:pt>
                <c:pt idx="596">
                  <c:v>0.4219582455387258</c:v>
                </c:pt>
                <c:pt idx="597">
                  <c:v>0.37405585054322649</c:v>
                </c:pt>
                <c:pt idx="598">
                  <c:v>0.32454231429435532</c:v>
                </c:pt>
                <c:pt idx="599">
                  <c:v>0.27463646954768778</c:v>
                </c:pt>
                <c:pt idx="600">
                  <c:v>0.2255282581475756</c:v>
                </c:pt>
                <c:pt idx="601">
                  <c:v>0.17835422253600641</c:v>
                </c:pt>
                <c:pt idx="602">
                  <c:v>0.13417427012824423</c:v>
                </c:pt>
                <c:pt idx="603">
                  <c:v>9.3950169679088924E-2</c:v>
                </c:pt>
                <c:pt idx="604">
                  <c:v>5.8526203570537672E-2</c:v>
                </c:pt>
                <c:pt idx="605">
                  <c:v>2.8612356473609601E-2</c:v>
                </c:pt>
                <c:pt idx="606">
                  <c:v>4.7703699306669844E-3</c:v>
                </c:pt>
                <c:pt idx="607">
                  <c:v>-1.2597064931073265E-2</c:v>
                </c:pt>
                <c:pt idx="608">
                  <c:v>-2.3253766982335666E-2</c:v>
                </c:pt>
                <c:pt idx="609">
                  <c:v>-2.7134034111259364E-2</c:v>
                </c:pt>
                <c:pt idx="610">
                  <c:v>-2.4343048298770431E-2</c:v>
                </c:pt>
                <c:pt idx="611">
                  <c:v>-1.515371425242068E-2</c:v>
                </c:pt>
                <c:pt idx="612">
                  <c:v>6.6613381477509392E-16</c:v>
                </c:pt>
                <c:pt idx="613">
                  <c:v>2.0533082630686206E-2</c:v>
                </c:pt>
                <c:pt idx="614">
                  <c:v>4.5722652930441199E-2</c:v>
                </c:pt>
                <c:pt idx="615">
                  <c:v>7.4724024165094327E-2</c:v>
                </c:pt>
                <c:pt idx="616">
                  <c:v>0.10658932943828414</c:v>
                </c:pt>
                <c:pt idx="617">
                  <c:v>0.14028833455813847</c:v>
                </c:pt>
                <c:pt idx="618">
                  <c:v>0.17473101823594861</c:v>
                </c:pt>
                <c:pt idx="619">
                  <c:v>0.2087914645338016</c:v>
                </c:pt>
                <c:pt idx="620">
                  <c:v>0.24133258602093896</c:v>
                </c:pt>
                <c:pt idx="621">
                  <c:v>0.27123117911543065</c:v>
                </c:pt>
                <c:pt idx="622">
                  <c:v>0.29740280591465246</c:v>
                </c:pt>
                <c:pt idx="623">
                  <c:v>0.31882599959929464</c:v>
                </c:pt>
                <c:pt idx="624">
                  <c:v>0.33456530317942618</c:v>
                </c:pt>
                <c:pt idx="625">
                  <c:v>0.34379267369556737</c:v>
                </c:pt>
                <c:pt idx="626">
                  <c:v>0.34580681555809423</c:v>
                </c:pt>
                <c:pt idx="627">
                  <c:v>0.34005004689334428</c:v>
                </c:pt>
                <c:pt idx="628">
                  <c:v>0.32612235078168639</c:v>
                </c:pt>
                <c:pt idx="629">
                  <c:v>0.30379231818824037</c:v>
                </c:pt>
                <c:pt idx="630">
                  <c:v>0.27300475013022552</c:v>
                </c:pt>
                <c:pt idx="631">
                  <c:v>0.23388475201281389</c:v>
                </c:pt>
                <c:pt idx="632">
                  <c:v>0.18673822182292532</c:v>
                </c:pt>
                <c:pt idx="633">
                  <c:v>0.13204870465620877</c:v>
                </c:pt>
                <c:pt idx="634">
                  <c:v>7.0470657484939081E-2</c:v>
                </c:pt>
                <c:pt idx="635">
                  <c:v>2.819238759474596E-3</c:v>
                </c:pt>
                <c:pt idx="636">
                  <c:v>-6.9943194008044496E-2</c:v>
                </c:pt>
                <c:pt idx="637">
                  <c:v>-0.14672363044166825</c:v>
                </c:pt>
                <c:pt idx="638">
                  <c:v>-0.22631768869964411</c:v>
                </c:pt>
                <c:pt idx="639">
                  <c:v>-0.3074312690681652</c:v>
                </c:pt>
                <c:pt idx="640">
                  <c:v>-0.38870416931410801</c:v>
                </c:pt>
                <c:pt idx="641">
                  <c:v>-0.46873521184758765</c:v>
                </c:pt>
                <c:pt idx="642">
                  <c:v>-0.54610840193139154</c:v>
                </c:pt>
                <c:pt idx="643">
                  <c:v>-0.61941961466639617</c:v>
                </c:pt>
                <c:pt idx="644">
                  <c:v>-0.68730329670795076</c:v>
                </c:pt>
                <c:pt idx="645">
                  <c:v>-0.74845866686656148</c:v>
                </c:pt>
                <c:pt idx="646">
                  <c:v>-0.80167490796039764</c:v>
                </c:pt>
                <c:pt idx="647">
                  <c:v>-0.84585486036816659</c:v>
                </c:pt>
                <c:pt idx="648">
                  <c:v>-0.8800367553350501</c:v>
                </c:pt>
                <c:pt idx="649">
                  <c:v>-0.90341356268510731</c:v>
                </c:pt>
                <c:pt idx="650">
                  <c:v>-0.91534957248713766</c:v>
                </c:pt>
                <c:pt idx="651">
                  <c:v>-0.91539388254394849</c:v>
                </c:pt>
                <c:pt idx="652">
                  <c:v>-0.90329052231738394</c:v>
                </c:pt>
                <c:pt idx="653">
                  <c:v>-0.87898500792992895</c:v>
                </c:pt>
                <c:pt idx="654">
                  <c:v>-0.8426271909601768</c:v>
                </c:pt>
                <c:pt idx="655">
                  <c:v>-0.79457033455804627</c:v>
                </c:pt>
                <c:pt idx="656">
                  <c:v>-0.73536642257570684</c:v>
                </c:pt>
                <c:pt idx="657">
                  <c:v>-0.66575777954544857</c:v>
                </c:pt>
                <c:pt idx="658">
                  <c:v>-0.58666515003910047</c:v>
                </c:pt>
                <c:pt idx="659">
                  <c:v>-0.49917245384538395</c:v>
                </c:pt>
                <c:pt idx="660">
                  <c:v>-0.40450849718748005</c:v>
                </c:pt>
                <c:pt idx="661">
                  <c:v>-0.30402597863591085</c:v>
                </c:pt>
                <c:pt idx="662">
                  <c:v>-0.19917818031995035</c:v>
                </c:pt>
                <c:pt idx="663">
                  <c:v>-9.1493779497752586E-2</c:v>
                </c:pt>
                <c:pt idx="664">
                  <c:v>1.7449748351248295E-2</c:v>
                </c:pt>
                <c:pt idx="665">
                  <c:v>0.12605363669739017</c:v>
                </c:pt>
                <c:pt idx="666">
                  <c:v>0.23272572970758593</c:v>
                </c:pt>
                <c:pt idx="667">
                  <c:v>0.33590825532248636</c:v>
                </c:pt>
                <c:pt idx="668">
                  <c:v>0.43410494892285256</c:v>
                </c:pt>
                <c:pt idx="669">
                  <c:v>0.52590701936197104</c:v>
                </c:pt>
                <c:pt idx="670">
                  <c:v>0.61001747142925866</c:v>
                </c:pt>
                <c:pt idx="671">
                  <c:v>0.68527333043618355</c:v>
                </c:pt>
                <c:pt idx="672">
                  <c:v>0.75066535496753417</c:v>
                </c:pt>
                <c:pt idx="673">
                  <c:v>0.80535487213424894</c:v>
                </c:pt>
                <c:pt idx="674">
                  <c:v>0.84868742496405791</c:v>
                </c:pt>
                <c:pt idx="675">
                  <c:v>0.88020298280001463</c:v>
                </c:pt>
                <c:pt idx="676">
                  <c:v>0.89964253155825746</c:v>
                </c:pt>
                <c:pt idx="677">
                  <c:v>0.90695093014620509</c:v>
                </c:pt>
                <c:pt idx="678">
                  <c:v>0.90227599091548494</c:v>
                </c:pt>
                <c:pt idx="679">
                  <c:v>0.88596381433385696</c:v>
                </c:pt>
                <c:pt idx="680">
                  <c:v>0.85855047970706544</c:v>
                </c:pt>
                <c:pt idx="681">
                  <c:v>0.82075026337826884</c:v>
                </c:pt>
                <c:pt idx="682">
                  <c:v>0.77344062203294817</c:v>
                </c:pt>
                <c:pt idx="683">
                  <c:v>0.71764424026110052</c:v>
                </c:pt>
                <c:pt idx="684">
                  <c:v>0.6545084971874755</c:v>
                </c:pt>
                <c:pt idx="685">
                  <c:v>0.58528275570003552</c:v>
                </c:pt>
                <c:pt idx="686">
                  <c:v>0.51129391864881579</c:v>
                </c:pt>
                <c:pt idx="687">
                  <c:v>0.43392072856501196</c:v>
                </c:pt>
                <c:pt idx="688">
                  <c:v>0.35456731034774897</c:v>
                </c:pt>
                <c:pt idx="689">
                  <c:v>0.27463646954769672</c:v>
                </c:pt>
                <c:pt idx="690">
                  <c:v>0.19550326209418339</c:v>
                </c:pt>
                <c:pt idx="691">
                  <c:v>0.11848934451422072</c:v>
                </c:pt>
                <c:pt idx="692">
                  <c:v>4.4838597018148518E-2</c:v>
                </c:pt>
                <c:pt idx="693">
                  <c:v>-2.430551438745443E-2</c:v>
                </c:pt>
                <c:pt idx="694">
                  <c:v>-8.792040583618671E-2</c:v>
                </c:pt>
                <c:pt idx="695">
                  <c:v>-0.14512228622786205</c:v>
                </c:pt>
                <c:pt idx="696">
                  <c:v>-0.19518117422066666</c:v>
                </c:pt>
                <c:pt idx="697">
                  <c:v>-0.23753274277193503</c:v>
                </c:pt>
                <c:pt idx="698">
                  <c:v>-0.27178677526013728</c:v>
                </c:pt>
                <c:pt idx="699">
                  <c:v>-0.29773208418435892</c:v>
                </c:pt>
                <c:pt idx="700">
                  <c:v>-0.31533781320547855</c:v>
                </c:pt>
                <c:pt idx="701">
                  <c:v>-0.32475111450150701</c:v>
                </c:pt>
                <c:pt idx="702">
                  <c:v>-0.32629126466735869</c:v>
                </c:pt>
                <c:pt idx="703">
                  <c:v>-0.32044035230540524</c:v>
                </c:pt>
                <c:pt idx="704">
                  <c:v>-0.3078307376628317</c:v>
                </c:pt>
                <c:pt idx="705">
                  <c:v>-0.2892295478639213</c:v>
                </c:pt>
                <c:pt idx="706">
                  <c:v>-0.26552052922807634</c:v>
                </c:pt>
                <c:pt idx="707">
                  <c:v>-0.2376836297277875</c:v>
                </c:pt>
                <c:pt idx="708">
                  <c:v>-0.2067727288213006</c:v>
                </c:pt>
                <c:pt idx="709">
                  <c:v>-0.17389196783130073</c:v>
                </c:pt>
                <c:pt idx="710">
                  <c:v>-0.14017116103630714</c:v>
                </c:pt>
                <c:pt idx="711">
                  <c:v>-0.10674078517050553</c:v>
                </c:pt>
                <c:pt idx="712">
                  <c:v>-7.4707052751695147E-2</c:v>
                </c:pt>
                <c:pt idx="713">
                  <c:v>-4.5127572429715657E-2</c:v>
                </c:pt>
                <c:pt idx="714">
                  <c:v>-1.8988087413846721E-2</c:v>
                </c:pt>
                <c:pt idx="715">
                  <c:v>2.819238759476872E-3</c:v>
                </c:pt>
                <c:pt idx="716">
                  <c:v>1.9515550890740585E-2</c:v>
                </c:pt>
                <c:pt idx="717">
                  <c:v>3.0452646644254455E-2</c:v>
                </c:pt>
                <c:pt idx="718">
                  <c:v>3.5127585874973777E-2</c:v>
                </c:pt>
                <c:pt idx="719">
                  <c:v>3.3194268115142977E-2</c:v>
                </c:pt>
              </c:numCache>
            </c:numRef>
          </c:val>
          <c:smooth val="0"/>
          <c:extLst>
            <c:ext xmlns:c16="http://schemas.microsoft.com/office/drawing/2014/chart" uri="{C3380CC4-5D6E-409C-BE32-E72D297353CC}">
              <c16:uniqueId val="{00000000-15C9-CE45-B88D-B5FB216CECD5}"/>
            </c:ext>
          </c:extLst>
        </c:ser>
        <c:dLbls>
          <c:showLegendKey val="0"/>
          <c:showVal val="0"/>
          <c:showCatName val="0"/>
          <c:showSerName val="0"/>
          <c:showPercent val="0"/>
          <c:showBubbleSize val="0"/>
        </c:dLbls>
        <c:smooth val="0"/>
        <c:axId val="1530775535"/>
        <c:axId val="1530577375"/>
      </c:lineChart>
      <c:catAx>
        <c:axId val="1530775535"/>
        <c:scaling>
          <c:orientation val="minMax"/>
        </c:scaling>
        <c:delete val="1"/>
        <c:axPos val="b"/>
        <c:majorTickMark val="none"/>
        <c:minorTickMark val="none"/>
        <c:tickLblPos val="nextTo"/>
        <c:crossAx val="1530577375"/>
        <c:crosses val="autoZero"/>
        <c:auto val="1"/>
        <c:lblAlgn val="ctr"/>
        <c:lblOffset val="100"/>
        <c:noMultiLvlLbl val="0"/>
      </c:catAx>
      <c:valAx>
        <c:axId val="1530577375"/>
        <c:scaling>
          <c:orientation val="minMax"/>
          <c:max val="1"/>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0775535"/>
        <c:crosses val="autoZero"/>
        <c:crossBetween val="between"/>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val>
            <c:numRef>
              <c:f>Sheet1!$CK$5:$CK$725</c:f>
              <c:numCache>
                <c:formatCode>General</c:formatCode>
                <c:ptCount val="721"/>
                <c:pt idx="0">
                  <c:v>1</c:v>
                </c:pt>
                <c:pt idx="1">
                  <c:v>0.97437006478523525</c:v>
                </c:pt>
                <c:pt idx="2">
                  <c:v>0.89879404629916704</c:v>
                </c:pt>
                <c:pt idx="3">
                  <c:v>0.7771459614569709</c:v>
                </c:pt>
                <c:pt idx="4">
                  <c:v>0.61566147532565829</c:v>
                </c:pt>
                <c:pt idx="5">
                  <c:v>0.42261826174069944</c:v>
                </c:pt>
                <c:pt idx="6">
                  <c:v>0.20791169081775923</c:v>
                </c:pt>
                <c:pt idx="7">
                  <c:v>-1.7452406437283699E-2</c:v>
                </c:pt>
                <c:pt idx="8">
                  <c:v>-0.24192189559966779</c:v>
                </c:pt>
                <c:pt idx="9">
                  <c:v>-0.45399049973954669</c:v>
                </c:pt>
                <c:pt idx="10">
                  <c:v>-0.64278760968653936</c:v>
                </c:pt>
                <c:pt idx="11">
                  <c:v>-0.79863551004729294</c:v>
                </c:pt>
                <c:pt idx="12">
                  <c:v>-0.91354545764260098</c:v>
                </c:pt>
                <c:pt idx="13">
                  <c:v>-0.98162718344766398</c:v>
                </c:pt>
                <c:pt idx="14">
                  <c:v>-0.99939082701909576</c:v>
                </c:pt>
                <c:pt idx="15">
                  <c:v>-0.9659258262890682</c:v>
                </c:pt>
                <c:pt idx="16">
                  <c:v>-0.88294759285892688</c:v>
                </c:pt>
                <c:pt idx="17">
                  <c:v>-0.7547095802227719</c:v>
                </c:pt>
                <c:pt idx="18">
                  <c:v>-0.58778525229247325</c:v>
                </c:pt>
                <c:pt idx="19">
                  <c:v>-0.39073112848927383</c:v>
                </c:pt>
                <c:pt idx="20">
                  <c:v>-0.17364817766693033</c:v>
                </c:pt>
                <c:pt idx="21">
                  <c:v>5.2335956242943946E-2</c:v>
                </c:pt>
                <c:pt idx="22">
                  <c:v>0.27563735581699939</c:v>
                </c:pt>
                <c:pt idx="23">
                  <c:v>0.48480962024633728</c:v>
                </c:pt>
                <c:pt idx="24">
                  <c:v>0.66913060635885846</c:v>
                </c:pt>
                <c:pt idx="25">
                  <c:v>0.81915204428899202</c:v>
                </c:pt>
                <c:pt idx="26">
                  <c:v>0.92718385456678731</c:v>
                </c:pt>
                <c:pt idx="27">
                  <c:v>0.98768834059513766</c:v>
                </c:pt>
                <c:pt idx="28">
                  <c:v>0.9975640502598242</c:v>
                </c:pt>
                <c:pt idx="29">
                  <c:v>0.95630475596303521</c:v>
                </c:pt>
                <c:pt idx="30">
                  <c:v>0.86602540378443815</c:v>
                </c:pt>
                <c:pt idx="31">
                  <c:v>0.73135370161917035</c:v>
                </c:pt>
                <c:pt idx="32">
                  <c:v>0.55919290347074668</c:v>
                </c:pt>
                <c:pt idx="33">
                  <c:v>0.35836794954529999</c:v>
                </c:pt>
                <c:pt idx="34">
                  <c:v>0.13917310096006505</c:v>
                </c:pt>
                <c:pt idx="35">
                  <c:v>-8.7155742747657763E-2</c:v>
                </c:pt>
                <c:pt idx="36">
                  <c:v>-0.30901699437494712</c:v>
                </c:pt>
                <c:pt idx="37">
                  <c:v>-0.51503807491005549</c:v>
                </c:pt>
                <c:pt idx="38">
                  <c:v>-0.69465837045899714</c:v>
                </c:pt>
                <c:pt idx="39">
                  <c:v>-0.83867056794542405</c:v>
                </c:pt>
                <c:pt idx="40">
                  <c:v>-0.93969262078590843</c:v>
                </c:pt>
                <c:pt idx="41">
                  <c:v>-0.99254615164132209</c:v>
                </c:pt>
                <c:pt idx="42">
                  <c:v>-0.99452189536827329</c:v>
                </c:pt>
                <c:pt idx="43">
                  <c:v>-0.94551857559931674</c:v>
                </c:pt>
                <c:pt idx="44">
                  <c:v>-0.84804809615642573</c:v>
                </c:pt>
                <c:pt idx="45">
                  <c:v>-0.70710678118654713</c:v>
                </c:pt>
                <c:pt idx="46">
                  <c:v>-0.52991926423320446</c:v>
                </c:pt>
                <c:pt idx="47">
                  <c:v>-0.32556815445715603</c:v>
                </c:pt>
                <c:pt idx="48">
                  <c:v>-0.10452846326765272</c:v>
                </c:pt>
                <c:pt idx="49">
                  <c:v>0.12186934340514832</c:v>
                </c:pt>
                <c:pt idx="50">
                  <c:v>0.3420201433256696</c:v>
                </c:pt>
                <c:pt idx="51">
                  <c:v>0.54463903501502797</c:v>
                </c:pt>
                <c:pt idx="52">
                  <c:v>0.71933980033865064</c:v>
                </c:pt>
                <c:pt idx="53">
                  <c:v>0.85716730070211289</c:v>
                </c:pt>
                <c:pt idx="54">
                  <c:v>0.95105651629515342</c:v>
                </c:pt>
                <c:pt idx="55">
                  <c:v>0.99619469809174566</c:v>
                </c:pt>
                <c:pt idx="56">
                  <c:v>0.99026806874157014</c:v>
                </c:pt>
                <c:pt idx="57">
                  <c:v>0.93358042649720185</c:v>
                </c:pt>
                <c:pt idx="58">
                  <c:v>0.82903757255504074</c:v>
                </c:pt>
                <c:pt idx="59">
                  <c:v>0.68199836006249848</c:v>
                </c:pt>
                <c:pt idx="60">
                  <c:v>0.49999999999999839</c:v>
                </c:pt>
                <c:pt idx="61">
                  <c:v>0.2923717047227366</c:v>
                </c:pt>
                <c:pt idx="62">
                  <c:v>6.9756473744125067E-2</c:v>
                </c:pt>
                <c:pt idx="63">
                  <c:v>-0.1564344650402312</c:v>
                </c:pt>
                <c:pt idx="64">
                  <c:v>-0.3746065934159124</c:v>
                </c:pt>
                <c:pt idx="65">
                  <c:v>-0.57357643635104794</c:v>
                </c:pt>
                <c:pt idx="66">
                  <c:v>-0.74314482547739469</c:v>
                </c:pt>
                <c:pt idx="67">
                  <c:v>-0.87461970713939619</c:v>
                </c:pt>
                <c:pt idx="68">
                  <c:v>-0.96126169593831912</c:v>
                </c:pt>
                <c:pt idx="69">
                  <c:v>-0.99862953475457394</c:v>
                </c:pt>
                <c:pt idx="70">
                  <c:v>-0.98480775301220824</c:v>
                </c:pt>
                <c:pt idx="71">
                  <c:v>-0.9205048534524406</c:v>
                </c:pt>
                <c:pt idx="72">
                  <c:v>-0.80901699437494778</c:v>
                </c:pt>
                <c:pt idx="73">
                  <c:v>-0.65605902899050772</c:v>
                </c:pt>
                <c:pt idx="74">
                  <c:v>-0.46947156278588803</c:v>
                </c:pt>
                <c:pt idx="75">
                  <c:v>-0.25881904510252113</c:v>
                </c:pt>
                <c:pt idx="76">
                  <c:v>-3.4899496702501247E-2</c:v>
                </c:pt>
                <c:pt idx="77">
                  <c:v>0.19080899537654464</c:v>
                </c:pt>
                <c:pt idx="78">
                  <c:v>0.4067366430758001</c:v>
                </c:pt>
                <c:pt idx="79">
                  <c:v>0.60181502315204827</c:v>
                </c:pt>
                <c:pt idx="80">
                  <c:v>0.76604444311897812</c:v>
                </c:pt>
                <c:pt idx="81">
                  <c:v>0.89100652418836956</c:v>
                </c:pt>
                <c:pt idx="82">
                  <c:v>0.97029572627599658</c:v>
                </c:pt>
                <c:pt idx="83">
                  <c:v>0.99984769515639127</c:v>
                </c:pt>
                <c:pt idx="84">
                  <c:v>0.97814760073380558</c:v>
                </c:pt>
                <c:pt idx="85">
                  <c:v>0.90630778703664971</c:v>
                </c:pt>
                <c:pt idx="86">
                  <c:v>0.78801075360672157</c:v>
                </c:pt>
                <c:pt idx="87">
                  <c:v>0.62932039104983695</c:v>
                </c:pt>
                <c:pt idx="88">
                  <c:v>0.43837114678907668</c:v>
                </c:pt>
                <c:pt idx="89">
                  <c:v>0.22495105434386414</c:v>
                </c:pt>
                <c:pt idx="90">
                  <c:v>-9.8001034370964746E-16</c:v>
                </c:pt>
                <c:pt idx="91">
                  <c:v>-0.22495105434386603</c:v>
                </c:pt>
                <c:pt idx="92">
                  <c:v>-0.43837114678907846</c:v>
                </c:pt>
                <c:pt idx="93">
                  <c:v>-0.62932039104983839</c:v>
                </c:pt>
                <c:pt idx="94">
                  <c:v>-0.78801075360672279</c:v>
                </c:pt>
                <c:pt idx="95">
                  <c:v>-0.9063077870366506</c:v>
                </c:pt>
                <c:pt idx="96">
                  <c:v>-0.97814760073380591</c:v>
                </c:pt>
                <c:pt idx="97">
                  <c:v>-0.99984769515639116</c:v>
                </c:pt>
                <c:pt idx="98">
                  <c:v>-0.97029572627599603</c:v>
                </c:pt>
                <c:pt idx="99">
                  <c:v>-0.89100652418836701</c:v>
                </c:pt>
                <c:pt idx="100">
                  <c:v>-0.76604444311897679</c:v>
                </c:pt>
                <c:pt idx="101">
                  <c:v>-0.6018150231520496</c:v>
                </c:pt>
                <c:pt idx="102">
                  <c:v>-0.40673664307579832</c:v>
                </c:pt>
                <c:pt idx="103">
                  <c:v>-0.19080899537654269</c:v>
                </c:pt>
                <c:pt idx="104">
                  <c:v>3.4899496702499658E-2</c:v>
                </c:pt>
                <c:pt idx="105">
                  <c:v>0.25881904510252302</c:v>
                </c:pt>
                <c:pt idx="106">
                  <c:v>0.46947156278589292</c:v>
                </c:pt>
                <c:pt idx="107">
                  <c:v>0.6560590289905065</c:v>
                </c:pt>
                <c:pt idx="108">
                  <c:v>0.8090169943749469</c:v>
                </c:pt>
                <c:pt idx="109">
                  <c:v>0.92050485345244137</c:v>
                </c:pt>
                <c:pt idx="110">
                  <c:v>0.98480775301220858</c:v>
                </c:pt>
                <c:pt idx="111">
                  <c:v>0.99862953475457394</c:v>
                </c:pt>
                <c:pt idx="112">
                  <c:v>0.96126169593831801</c:v>
                </c:pt>
                <c:pt idx="113">
                  <c:v>0.8746197071393943</c:v>
                </c:pt>
                <c:pt idx="114">
                  <c:v>0.74314482547739447</c:v>
                </c:pt>
                <c:pt idx="115">
                  <c:v>0.57357643635104638</c:v>
                </c:pt>
                <c:pt idx="116">
                  <c:v>0.37460659341590896</c:v>
                </c:pt>
                <c:pt idx="117">
                  <c:v>0.15643446504022751</c:v>
                </c:pt>
                <c:pt idx="118">
                  <c:v>-6.9756473744125247E-2</c:v>
                </c:pt>
                <c:pt idx="119">
                  <c:v>-0.29237170472273677</c:v>
                </c:pt>
                <c:pt idx="120">
                  <c:v>-0.50000000000000322</c:v>
                </c:pt>
                <c:pt idx="121">
                  <c:v>-0.6819983600624987</c:v>
                </c:pt>
                <c:pt idx="122">
                  <c:v>-0.82903757255504185</c:v>
                </c:pt>
                <c:pt idx="123">
                  <c:v>-0.93358042649720319</c:v>
                </c:pt>
                <c:pt idx="124">
                  <c:v>-0.99026806874157036</c:v>
                </c:pt>
                <c:pt idx="125">
                  <c:v>-0.99619469809174543</c:v>
                </c:pt>
                <c:pt idx="126">
                  <c:v>-0.95105651629515342</c:v>
                </c:pt>
                <c:pt idx="127">
                  <c:v>-0.85716730070211011</c:v>
                </c:pt>
                <c:pt idx="128">
                  <c:v>-0.71933980033865053</c:v>
                </c:pt>
                <c:pt idx="129">
                  <c:v>-0.54463903501502631</c:v>
                </c:pt>
                <c:pt idx="130">
                  <c:v>-0.34202014332566444</c:v>
                </c:pt>
                <c:pt idx="131">
                  <c:v>-0.12186934340514638</c:v>
                </c:pt>
                <c:pt idx="132">
                  <c:v>0.10452846326765466</c:v>
                </c:pt>
                <c:pt idx="133">
                  <c:v>0.32556815445715453</c:v>
                </c:pt>
                <c:pt idx="134">
                  <c:v>0.52991926423320612</c:v>
                </c:pt>
                <c:pt idx="135">
                  <c:v>0.70710678118654857</c:v>
                </c:pt>
                <c:pt idx="136">
                  <c:v>0.84804809615642684</c:v>
                </c:pt>
                <c:pt idx="137">
                  <c:v>0.94551857559931851</c:v>
                </c:pt>
                <c:pt idx="138">
                  <c:v>0.99452189536827351</c:v>
                </c:pt>
                <c:pt idx="139">
                  <c:v>0.99254615164132176</c:v>
                </c:pt>
                <c:pt idx="140">
                  <c:v>0.93969262078590898</c:v>
                </c:pt>
                <c:pt idx="141">
                  <c:v>0.83867056794542294</c:v>
                </c:pt>
                <c:pt idx="142">
                  <c:v>0.69465837045899836</c:v>
                </c:pt>
                <c:pt idx="143">
                  <c:v>0.51503807491005238</c:v>
                </c:pt>
                <c:pt idx="144">
                  <c:v>0.30901699437494862</c:v>
                </c:pt>
                <c:pt idx="145">
                  <c:v>8.7155742747655821E-2</c:v>
                </c:pt>
                <c:pt idx="146">
                  <c:v>-0.13917310096006436</c:v>
                </c:pt>
                <c:pt idx="147">
                  <c:v>-0.35836794954530266</c:v>
                </c:pt>
                <c:pt idx="148">
                  <c:v>-0.55919290347075201</c:v>
                </c:pt>
                <c:pt idx="149">
                  <c:v>-0.73135370161917235</c:v>
                </c:pt>
                <c:pt idx="150">
                  <c:v>-0.86602540378443826</c:v>
                </c:pt>
                <c:pt idx="151">
                  <c:v>-0.95630475596303421</c:v>
                </c:pt>
                <c:pt idx="152">
                  <c:v>-0.9975640502598242</c:v>
                </c:pt>
                <c:pt idx="153">
                  <c:v>-0.98768834059513722</c:v>
                </c:pt>
                <c:pt idx="154">
                  <c:v>-0.92718385456678754</c:v>
                </c:pt>
                <c:pt idx="155">
                  <c:v>-0.81915204428898991</c:v>
                </c:pt>
                <c:pt idx="156">
                  <c:v>-0.66913060635885835</c:v>
                </c:pt>
                <c:pt idx="157">
                  <c:v>-0.48480962024633401</c:v>
                </c:pt>
                <c:pt idx="158">
                  <c:v>-0.27563735581699922</c:v>
                </c:pt>
                <c:pt idx="159">
                  <c:v>-5.2335956242940213E-2</c:v>
                </c:pt>
                <c:pt idx="160">
                  <c:v>0.1736481776669305</c:v>
                </c:pt>
                <c:pt idx="161">
                  <c:v>0.39073112848927727</c:v>
                </c:pt>
                <c:pt idx="162">
                  <c:v>0.58778525229247913</c:v>
                </c:pt>
                <c:pt idx="163">
                  <c:v>0.75470958022277457</c:v>
                </c:pt>
                <c:pt idx="164">
                  <c:v>0.88294759285892721</c:v>
                </c:pt>
                <c:pt idx="165">
                  <c:v>0.96592582628906754</c:v>
                </c:pt>
                <c:pt idx="166">
                  <c:v>0.99939082701909576</c:v>
                </c:pt>
                <c:pt idx="167">
                  <c:v>0.98162718344766309</c:v>
                </c:pt>
                <c:pt idx="168">
                  <c:v>0.91354545764260053</c:v>
                </c:pt>
                <c:pt idx="169">
                  <c:v>0.79863551004729016</c:v>
                </c:pt>
                <c:pt idx="170">
                  <c:v>0.64278760968653847</c:v>
                </c:pt>
                <c:pt idx="171">
                  <c:v>0.45399049973954259</c:v>
                </c:pt>
                <c:pt idx="172">
                  <c:v>0.24192189559966651</c:v>
                </c:pt>
                <c:pt idx="173">
                  <c:v>1.745240643727863E-2</c:v>
                </c:pt>
                <c:pt idx="174">
                  <c:v>-0.20791169081776073</c:v>
                </c:pt>
                <c:pt idx="175">
                  <c:v>-0.42261826174069761</c:v>
                </c:pt>
                <c:pt idx="176">
                  <c:v>-0.61566147532565951</c:v>
                </c:pt>
                <c:pt idx="177">
                  <c:v>-0.77714596145697423</c:v>
                </c:pt>
                <c:pt idx="178">
                  <c:v>-0.89879404629916781</c:v>
                </c:pt>
                <c:pt idx="179">
                  <c:v>-0.9743700647852348</c:v>
                </c:pt>
                <c:pt idx="180">
                  <c:v>-1</c:v>
                </c:pt>
                <c:pt idx="181">
                  <c:v>-0.97437006478523391</c:v>
                </c:pt>
                <c:pt idx="182">
                  <c:v>-0.89879404629916604</c:v>
                </c:pt>
                <c:pt idx="183">
                  <c:v>-0.77714596145697168</c:v>
                </c:pt>
                <c:pt idx="184">
                  <c:v>-0.6156614753256564</c:v>
                </c:pt>
                <c:pt idx="185">
                  <c:v>-0.4226182617407005</c:v>
                </c:pt>
                <c:pt idx="186">
                  <c:v>-0.2079116908177569</c:v>
                </c:pt>
                <c:pt idx="187">
                  <c:v>1.7452406437289653E-2</c:v>
                </c:pt>
                <c:pt idx="188">
                  <c:v>0.24192189559967031</c:v>
                </c:pt>
                <c:pt idx="189">
                  <c:v>0.45399049973954608</c:v>
                </c:pt>
                <c:pt idx="190">
                  <c:v>0.64278760968654147</c:v>
                </c:pt>
                <c:pt idx="191">
                  <c:v>0.79863551004729672</c:v>
                </c:pt>
                <c:pt idx="192">
                  <c:v>0.91354545764260209</c:v>
                </c:pt>
                <c:pt idx="193">
                  <c:v>0.98162718344766386</c:v>
                </c:pt>
                <c:pt idx="194">
                  <c:v>0.99939082701909565</c:v>
                </c:pt>
                <c:pt idx="195">
                  <c:v>0.96592582628906831</c:v>
                </c:pt>
                <c:pt idx="196">
                  <c:v>0.88294759285892532</c:v>
                </c:pt>
                <c:pt idx="197">
                  <c:v>0.75470958022277201</c:v>
                </c:pt>
                <c:pt idx="198">
                  <c:v>0.58778525229247025</c:v>
                </c:pt>
                <c:pt idx="199">
                  <c:v>0.39073112848927366</c:v>
                </c:pt>
                <c:pt idx="200">
                  <c:v>0.17364817766692664</c:v>
                </c:pt>
                <c:pt idx="201">
                  <c:v>-5.2335956242951225E-2</c:v>
                </c:pt>
                <c:pt idx="202">
                  <c:v>-0.27563735581699617</c:v>
                </c:pt>
                <c:pt idx="203">
                  <c:v>-0.48480962024633745</c:v>
                </c:pt>
                <c:pt idx="204">
                  <c:v>-0.66913060635886124</c:v>
                </c:pt>
                <c:pt idx="205">
                  <c:v>-0.81915204428899213</c:v>
                </c:pt>
                <c:pt idx="206">
                  <c:v>-0.92718385456678898</c:v>
                </c:pt>
                <c:pt idx="207">
                  <c:v>-0.98768834059513899</c:v>
                </c:pt>
                <c:pt idx="208">
                  <c:v>-0.99756405025982442</c:v>
                </c:pt>
                <c:pt idx="209">
                  <c:v>-0.95630475596303521</c:v>
                </c:pt>
                <c:pt idx="210">
                  <c:v>-0.86602540378443627</c:v>
                </c:pt>
                <c:pt idx="211">
                  <c:v>-0.73135370161916968</c:v>
                </c:pt>
                <c:pt idx="212">
                  <c:v>-0.5591929034707428</c:v>
                </c:pt>
                <c:pt idx="213">
                  <c:v>-0.35836794954530565</c:v>
                </c:pt>
                <c:pt idx="214">
                  <c:v>-0.13917310096006752</c:v>
                </c:pt>
                <c:pt idx="215">
                  <c:v>8.715574274765972E-2</c:v>
                </c:pt>
                <c:pt idx="216">
                  <c:v>0.30901699437494562</c:v>
                </c:pt>
                <c:pt idx="217">
                  <c:v>0.51503807491005571</c:v>
                </c:pt>
                <c:pt idx="218">
                  <c:v>0.69465837045900114</c:v>
                </c:pt>
                <c:pt idx="219">
                  <c:v>0.83867056794542505</c:v>
                </c:pt>
                <c:pt idx="220">
                  <c:v>0.93969262078591032</c:v>
                </c:pt>
                <c:pt idx="221">
                  <c:v>0.9925461516413232</c:v>
                </c:pt>
                <c:pt idx="222">
                  <c:v>0.99452189536827351</c:v>
                </c:pt>
                <c:pt idx="223">
                  <c:v>0.94551857559931607</c:v>
                </c:pt>
                <c:pt idx="224">
                  <c:v>0.84804809615642285</c:v>
                </c:pt>
                <c:pt idx="225">
                  <c:v>0.7071067811865458</c:v>
                </c:pt>
                <c:pt idx="226">
                  <c:v>0.52991926423319979</c:v>
                </c:pt>
                <c:pt idx="227">
                  <c:v>0.32556815445716092</c:v>
                </c:pt>
                <c:pt idx="228">
                  <c:v>0.1045284632676543</c:v>
                </c:pt>
                <c:pt idx="229">
                  <c:v>-0.12186934340515027</c:v>
                </c:pt>
                <c:pt idx="230">
                  <c:v>-0.3420201433256681</c:v>
                </c:pt>
                <c:pt idx="231">
                  <c:v>-0.54463903501502964</c:v>
                </c:pt>
                <c:pt idx="232">
                  <c:v>-0.71933980033865574</c:v>
                </c:pt>
                <c:pt idx="233">
                  <c:v>-0.85716730070211389</c:v>
                </c:pt>
                <c:pt idx="234">
                  <c:v>-0.95105651629515564</c:v>
                </c:pt>
                <c:pt idx="235">
                  <c:v>-0.99619469809174643</c:v>
                </c:pt>
                <c:pt idx="236">
                  <c:v>-0.99026806874157036</c:v>
                </c:pt>
                <c:pt idx="237">
                  <c:v>-0.93358042649720052</c:v>
                </c:pt>
                <c:pt idx="238">
                  <c:v>-0.82903757255504162</c:v>
                </c:pt>
                <c:pt idx="239">
                  <c:v>-0.68199836006249581</c:v>
                </c:pt>
                <c:pt idx="240">
                  <c:v>-0.49999999999999362</c:v>
                </c:pt>
                <c:pt idx="241">
                  <c:v>-0.29237170472273982</c:v>
                </c:pt>
                <c:pt idx="242">
                  <c:v>-6.9756473744124872E-2</c:v>
                </c:pt>
                <c:pt idx="243">
                  <c:v>0.15643446504023489</c:v>
                </c:pt>
                <c:pt idx="244">
                  <c:v>0.37460659341591257</c:v>
                </c:pt>
                <c:pt idx="245">
                  <c:v>0.5735764363510496</c:v>
                </c:pt>
                <c:pt idx="246">
                  <c:v>0.74314482547739946</c:v>
                </c:pt>
                <c:pt idx="247">
                  <c:v>0.87461970713939452</c:v>
                </c:pt>
                <c:pt idx="248">
                  <c:v>0.96126169593831912</c:v>
                </c:pt>
                <c:pt idx="249">
                  <c:v>0.99862953475457417</c:v>
                </c:pt>
                <c:pt idx="250">
                  <c:v>0.98480775301220791</c:v>
                </c:pt>
                <c:pt idx="251">
                  <c:v>0.92050485345243849</c:v>
                </c:pt>
                <c:pt idx="252">
                  <c:v>0.80901699437494667</c:v>
                </c:pt>
                <c:pt idx="253">
                  <c:v>0.6560590289905035</c:v>
                </c:pt>
                <c:pt idx="254">
                  <c:v>0.4694715627858832</c:v>
                </c:pt>
                <c:pt idx="255">
                  <c:v>0.25881904510252268</c:v>
                </c:pt>
                <c:pt idx="256">
                  <c:v>3.489949670249929E-2</c:v>
                </c:pt>
                <c:pt idx="257">
                  <c:v>-0.19080899537655005</c:v>
                </c:pt>
                <c:pt idx="258">
                  <c:v>-0.40673664307580193</c:v>
                </c:pt>
                <c:pt idx="259">
                  <c:v>-0.60181502315205271</c:v>
                </c:pt>
                <c:pt idx="260">
                  <c:v>-0.7660444431189839</c:v>
                </c:pt>
                <c:pt idx="261">
                  <c:v>-0.89100652418836723</c:v>
                </c:pt>
                <c:pt idx="262">
                  <c:v>-0.97029572627599703</c:v>
                </c:pt>
                <c:pt idx="263">
                  <c:v>-0.99984769515639127</c:v>
                </c:pt>
                <c:pt idx="264">
                  <c:v>-0.97814760073380513</c:v>
                </c:pt>
                <c:pt idx="265">
                  <c:v>-0.90630778703664738</c:v>
                </c:pt>
                <c:pt idx="266">
                  <c:v>-0.78801075360672479</c:v>
                </c:pt>
                <c:pt idx="267">
                  <c:v>-0.62932039104983817</c:v>
                </c:pt>
                <c:pt idx="268">
                  <c:v>-0.43837114678907496</c:v>
                </c:pt>
                <c:pt idx="269">
                  <c:v>-0.22495105434386567</c:v>
                </c:pt>
                <c:pt idx="270">
                  <c:v>2.9400310311289424E-15</c:v>
                </c:pt>
                <c:pt idx="271">
                  <c:v>0.22495105434387141</c:v>
                </c:pt>
                <c:pt idx="272">
                  <c:v>0.43837114678908023</c:v>
                </c:pt>
                <c:pt idx="273">
                  <c:v>0.62932039104984272</c:v>
                </c:pt>
                <c:pt idx="274">
                  <c:v>0.78801075360672834</c:v>
                </c:pt>
                <c:pt idx="275">
                  <c:v>0.90630778703664994</c:v>
                </c:pt>
                <c:pt idx="276">
                  <c:v>0.97814760073380635</c:v>
                </c:pt>
                <c:pt idx="277">
                  <c:v>0.99984769515639127</c:v>
                </c:pt>
                <c:pt idx="278">
                  <c:v>0.97029572627599558</c:v>
                </c:pt>
                <c:pt idx="279">
                  <c:v>0.89100652418836457</c:v>
                </c:pt>
                <c:pt idx="280">
                  <c:v>0.76604444311898012</c:v>
                </c:pt>
                <c:pt idx="281">
                  <c:v>0.60181502315204793</c:v>
                </c:pt>
                <c:pt idx="282">
                  <c:v>0.40673664307579654</c:v>
                </c:pt>
                <c:pt idx="283">
                  <c:v>0.19080899537655124</c:v>
                </c:pt>
                <c:pt idx="284">
                  <c:v>-3.4899496702498069E-2</c:v>
                </c:pt>
                <c:pt idx="285">
                  <c:v>-0.25881904510252146</c:v>
                </c:pt>
                <c:pt idx="286">
                  <c:v>-0.46947156278589464</c:v>
                </c:pt>
                <c:pt idx="287">
                  <c:v>-0.65605902899051338</c:v>
                </c:pt>
                <c:pt idx="288">
                  <c:v>-0.8090169943749459</c:v>
                </c:pt>
                <c:pt idx="289">
                  <c:v>-0.92050485345244071</c:v>
                </c:pt>
                <c:pt idx="290">
                  <c:v>-0.98480775301220891</c:v>
                </c:pt>
                <c:pt idx="291">
                  <c:v>-0.99862953475457417</c:v>
                </c:pt>
                <c:pt idx="292">
                  <c:v>-0.96126169593831945</c:v>
                </c:pt>
                <c:pt idx="293">
                  <c:v>-0.87461970713939508</c:v>
                </c:pt>
                <c:pt idx="294">
                  <c:v>-0.7431448254773908</c:v>
                </c:pt>
                <c:pt idx="295">
                  <c:v>-0.57357643635103894</c:v>
                </c:pt>
                <c:pt idx="296">
                  <c:v>-0.37460659341590058</c:v>
                </c:pt>
                <c:pt idx="297">
                  <c:v>-0.15643446504022906</c:v>
                </c:pt>
                <c:pt idx="298">
                  <c:v>6.9756473744130743E-2</c:v>
                </c:pt>
                <c:pt idx="299">
                  <c:v>0.29237170472274543</c:v>
                </c:pt>
                <c:pt idx="300">
                  <c:v>0.49999999999999872</c:v>
                </c:pt>
                <c:pt idx="301">
                  <c:v>0.68199836006250014</c:v>
                </c:pt>
                <c:pt idx="302">
                  <c:v>0.82903757255503696</c:v>
                </c:pt>
                <c:pt idx="303">
                  <c:v>0.93358042649720008</c:v>
                </c:pt>
                <c:pt idx="304">
                  <c:v>0.99026806874157014</c:v>
                </c:pt>
                <c:pt idx="305">
                  <c:v>0.99619469809174532</c:v>
                </c:pt>
                <c:pt idx="306">
                  <c:v>0.95105651629515164</c:v>
                </c:pt>
                <c:pt idx="307">
                  <c:v>0.85716730070210723</c:v>
                </c:pt>
                <c:pt idx="308">
                  <c:v>0.71933980033865164</c:v>
                </c:pt>
                <c:pt idx="309">
                  <c:v>0.54463903501502464</c:v>
                </c:pt>
                <c:pt idx="310">
                  <c:v>0.34202014332566261</c:v>
                </c:pt>
                <c:pt idx="311">
                  <c:v>0.12186934340515149</c:v>
                </c:pt>
                <c:pt idx="312">
                  <c:v>-0.10452846326765308</c:v>
                </c:pt>
                <c:pt idx="313">
                  <c:v>-0.32556815445715975</c:v>
                </c:pt>
                <c:pt idx="314">
                  <c:v>-0.52991926423321078</c:v>
                </c:pt>
                <c:pt idx="315">
                  <c:v>-0.70710678118655501</c:v>
                </c:pt>
                <c:pt idx="316">
                  <c:v>-0.84804809615642596</c:v>
                </c:pt>
                <c:pt idx="317">
                  <c:v>-0.94551857559931796</c:v>
                </c:pt>
                <c:pt idx="318">
                  <c:v>-0.99452189536827407</c:v>
                </c:pt>
                <c:pt idx="319">
                  <c:v>-0.99254615164132243</c:v>
                </c:pt>
                <c:pt idx="320">
                  <c:v>-0.93969262078590832</c:v>
                </c:pt>
                <c:pt idx="321">
                  <c:v>-0.83867056794542183</c:v>
                </c:pt>
                <c:pt idx="322">
                  <c:v>-0.69465837045899181</c:v>
                </c:pt>
                <c:pt idx="323">
                  <c:v>-0.51503807491004461</c:v>
                </c:pt>
                <c:pt idx="324">
                  <c:v>-0.30901699437493324</c:v>
                </c:pt>
                <c:pt idx="325">
                  <c:v>-8.7155742747653864E-2</c:v>
                </c:pt>
                <c:pt idx="326">
                  <c:v>0.13917310096007335</c:v>
                </c:pt>
                <c:pt idx="327">
                  <c:v>0.35836794954529783</c:v>
                </c:pt>
                <c:pt idx="328">
                  <c:v>0.55919290347074768</c:v>
                </c:pt>
                <c:pt idx="329">
                  <c:v>0.73135370161917368</c:v>
                </c:pt>
                <c:pt idx="330">
                  <c:v>0.86602540378443571</c:v>
                </c:pt>
                <c:pt idx="331">
                  <c:v>0.95630475596303488</c:v>
                </c:pt>
                <c:pt idx="332">
                  <c:v>0.99756405025982431</c:v>
                </c:pt>
                <c:pt idx="333">
                  <c:v>0.98768834059513688</c:v>
                </c:pt>
                <c:pt idx="334">
                  <c:v>0.92718385456678409</c:v>
                </c:pt>
                <c:pt idx="335">
                  <c:v>0.81915204428898469</c:v>
                </c:pt>
                <c:pt idx="336">
                  <c:v>0.66913060635885691</c:v>
                </c:pt>
                <c:pt idx="337">
                  <c:v>0.48480962024633228</c:v>
                </c:pt>
                <c:pt idx="338">
                  <c:v>0.2756373558169905</c:v>
                </c:pt>
                <c:pt idx="339">
                  <c:v>5.2335956242945347E-2</c:v>
                </c:pt>
                <c:pt idx="340">
                  <c:v>-0.17364817766693244</c:v>
                </c:pt>
                <c:pt idx="341">
                  <c:v>-0.39073112848927904</c:v>
                </c:pt>
                <c:pt idx="342">
                  <c:v>-0.58778525229248069</c:v>
                </c:pt>
                <c:pt idx="343">
                  <c:v>-0.75470958022278056</c:v>
                </c:pt>
                <c:pt idx="344">
                  <c:v>-0.8829475928589281</c:v>
                </c:pt>
                <c:pt idx="345">
                  <c:v>-0.96592582628906987</c:v>
                </c:pt>
                <c:pt idx="346">
                  <c:v>-0.9993908270190961</c:v>
                </c:pt>
                <c:pt idx="347">
                  <c:v>-0.98162718344766409</c:v>
                </c:pt>
                <c:pt idx="348">
                  <c:v>-0.91354545764259976</c:v>
                </c:pt>
                <c:pt idx="349">
                  <c:v>-0.79863551004728894</c:v>
                </c:pt>
                <c:pt idx="350">
                  <c:v>-0.64278760968654247</c:v>
                </c:pt>
                <c:pt idx="351">
                  <c:v>-0.45399049973954719</c:v>
                </c:pt>
                <c:pt idx="352">
                  <c:v>-0.24192189559966462</c:v>
                </c:pt>
                <c:pt idx="353">
                  <c:v>-1.745240643727667E-2</c:v>
                </c:pt>
                <c:pt idx="354">
                  <c:v>0.20791169081776958</c:v>
                </c:pt>
                <c:pt idx="355">
                  <c:v>0.42261826174069939</c:v>
                </c:pt>
                <c:pt idx="356">
                  <c:v>0.61566147532566107</c:v>
                </c:pt>
                <c:pt idx="357">
                  <c:v>0.77714596145697545</c:v>
                </c:pt>
                <c:pt idx="358">
                  <c:v>0.89879404629916548</c:v>
                </c:pt>
                <c:pt idx="359">
                  <c:v>0.97437006478523525</c:v>
                </c:pt>
                <c:pt idx="360">
                  <c:v>1</c:v>
                </c:pt>
                <c:pt idx="361">
                  <c:v>0.97437006478523358</c:v>
                </c:pt>
                <c:pt idx="362">
                  <c:v>0.89879404629916204</c:v>
                </c:pt>
                <c:pt idx="363">
                  <c:v>0.77714596145696158</c:v>
                </c:pt>
                <c:pt idx="364">
                  <c:v>0.61566147532565496</c:v>
                </c:pt>
                <c:pt idx="365">
                  <c:v>0.42261826174069228</c:v>
                </c:pt>
                <c:pt idx="366">
                  <c:v>0.20791169081776192</c:v>
                </c:pt>
                <c:pt idx="367">
                  <c:v>-1.7452406437284507E-2</c:v>
                </c:pt>
                <c:pt idx="368">
                  <c:v>-0.24192189559967223</c:v>
                </c:pt>
                <c:pt idx="369">
                  <c:v>-0.45399049973954153</c:v>
                </c:pt>
                <c:pt idx="370">
                  <c:v>-0.64278760968653759</c:v>
                </c:pt>
                <c:pt idx="371">
                  <c:v>-0.79863551004729372</c:v>
                </c:pt>
                <c:pt idx="372">
                  <c:v>-0.91354545764260298</c:v>
                </c:pt>
                <c:pt idx="373">
                  <c:v>-0.98162718344766564</c:v>
                </c:pt>
                <c:pt idx="374">
                  <c:v>-0.99939082701909532</c:v>
                </c:pt>
                <c:pt idx="375">
                  <c:v>-0.96592582628906787</c:v>
                </c:pt>
                <c:pt idx="376">
                  <c:v>-0.88294759285892443</c:v>
                </c:pt>
                <c:pt idx="377">
                  <c:v>-0.75470958022276613</c:v>
                </c:pt>
                <c:pt idx="378">
                  <c:v>-0.58778525229247436</c:v>
                </c:pt>
                <c:pt idx="379">
                  <c:v>-0.39073112848927183</c:v>
                </c:pt>
                <c:pt idx="380">
                  <c:v>-0.17364817766692472</c:v>
                </c:pt>
                <c:pt idx="381">
                  <c:v>5.2335956242953181E-2</c:v>
                </c:pt>
                <c:pt idx="382">
                  <c:v>0.27563735581701171</c:v>
                </c:pt>
                <c:pt idx="383">
                  <c:v>0.48480962024633917</c:v>
                </c:pt>
                <c:pt idx="384">
                  <c:v>0.66913060635886268</c:v>
                </c:pt>
                <c:pt idx="385">
                  <c:v>0.81915204428899735</c:v>
                </c:pt>
                <c:pt idx="386">
                  <c:v>0.92718385456678709</c:v>
                </c:pt>
                <c:pt idx="387">
                  <c:v>0.98768834059513821</c:v>
                </c:pt>
                <c:pt idx="388">
                  <c:v>0.99756405025982375</c:v>
                </c:pt>
                <c:pt idx="389">
                  <c:v>0.95630475596303666</c:v>
                </c:pt>
                <c:pt idx="390">
                  <c:v>0.86602540378443893</c:v>
                </c:pt>
                <c:pt idx="391">
                  <c:v>0.73135370161916835</c:v>
                </c:pt>
                <c:pt idx="392">
                  <c:v>0.55919290347074124</c:v>
                </c:pt>
                <c:pt idx="393">
                  <c:v>0.35836794954529055</c:v>
                </c:pt>
                <c:pt idx="394">
                  <c:v>0.13917310096006558</c:v>
                </c:pt>
                <c:pt idx="395">
                  <c:v>-8.7155742747661677E-2</c:v>
                </c:pt>
                <c:pt idx="396">
                  <c:v>-0.30901699437495422</c:v>
                </c:pt>
                <c:pt idx="397">
                  <c:v>-0.51503807491005127</c:v>
                </c:pt>
                <c:pt idx="398">
                  <c:v>-0.69465837045899748</c:v>
                </c:pt>
                <c:pt idx="399">
                  <c:v>-0.83867056794542616</c:v>
                </c:pt>
                <c:pt idx="400">
                  <c:v>-0.93969262078591098</c:v>
                </c:pt>
                <c:pt idx="401">
                  <c:v>-0.99254615164132343</c:v>
                </c:pt>
                <c:pt idx="402">
                  <c:v>-0.99452189536827174</c:v>
                </c:pt>
                <c:pt idx="403">
                  <c:v>-0.9455185755993154</c:v>
                </c:pt>
                <c:pt idx="404">
                  <c:v>-0.84804809615642929</c:v>
                </c:pt>
                <c:pt idx="405">
                  <c:v>-0.70710678118653936</c:v>
                </c:pt>
                <c:pt idx="406">
                  <c:v>-0.52991926423320412</c:v>
                </c:pt>
                <c:pt idx="407">
                  <c:v>-0.32556815445716575</c:v>
                </c:pt>
                <c:pt idx="408">
                  <c:v>-0.10452846326764528</c:v>
                </c:pt>
                <c:pt idx="409">
                  <c:v>0.12186934340514516</c:v>
                </c:pt>
                <c:pt idx="410">
                  <c:v>0.34202014332566993</c:v>
                </c:pt>
                <c:pt idx="411">
                  <c:v>0.54463903501503119</c:v>
                </c:pt>
                <c:pt idx="412">
                  <c:v>0.71933980033865708</c:v>
                </c:pt>
                <c:pt idx="413">
                  <c:v>0.85716730070211122</c:v>
                </c:pt>
                <c:pt idx="414">
                  <c:v>0.95105651629515853</c:v>
                </c:pt>
                <c:pt idx="415">
                  <c:v>0.99619469809174599</c:v>
                </c:pt>
                <c:pt idx="416">
                  <c:v>0.99026806874157103</c:v>
                </c:pt>
                <c:pt idx="417">
                  <c:v>0.93358042649719719</c:v>
                </c:pt>
                <c:pt idx="418">
                  <c:v>0.82903757255504051</c:v>
                </c:pt>
                <c:pt idx="419">
                  <c:v>0.68199836006249437</c:v>
                </c:pt>
                <c:pt idx="420">
                  <c:v>0.49999999999999195</c:v>
                </c:pt>
                <c:pt idx="421">
                  <c:v>0.29237170472272433</c:v>
                </c:pt>
                <c:pt idx="422">
                  <c:v>6.9756473744122915E-2</c:v>
                </c:pt>
                <c:pt idx="423">
                  <c:v>-0.15643446504022279</c:v>
                </c:pt>
                <c:pt idx="424">
                  <c:v>-0.37460659341592101</c:v>
                </c:pt>
                <c:pt idx="425">
                  <c:v>-0.57357643635104538</c:v>
                </c:pt>
                <c:pt idx="426">
                  <c:v>-0.74314482547738658</c:v>
                </c:pt>
                <c:pt idx="427">
                  <c:v>-0.87461970713939885</c:v>
                </c:pt>
                <c:pt idx="428">
                  <c:v>-0.96126169593831767</c:v>
                </c:pt>
                <c:pt idx="429">
                  <c:v>-0.99862953475457383</c:v>
                </c:pt>
                <c:pt idx="430">
                  <c:v>-0.98480775301220747</c:v>
                </c:pt>
                <c:pt idx="431">
                  <c:v>-0.92050485345243771</c:v>
                </c:pt>
                <c:pt idx="432">
                  <c:v>-0.80901699437494967</c:v>
                </c:pt>
                <c:pt idx="433">
                  <c:v>-0.65605902899049673</c:v>
                </c:pt>
                <c:pt idx="434">
                  <c:v>-0.4694715627858877</c:v>
                </c:pt>
                <c:pt idx="435">
                  <c:v>-0.25881904510252762</c:v>
                </c:pt>
                <c:pt idx="436">
                  <c:v>-3.4899496702490228E-2</c:v>
                </c:pt>
                <c:pt idx="437">
                  <c:v>0.190808995376545</c:v>
                </c:pt>
                <c:pt idx="438">
                  <c:v>0.40673664307580371</c:v>
                </c:pt>
                <c:pt idx="439">
                  <c:v>0.60181502315205426</c:v>
                </c:pt>
                <c:pt idx="440">
                  <c:v>0.76604444311898523</c:v>
                </c:pt>
                <c:pt idx="441">
                  <c:v>0.89100652418836812</c:v>
                </c:pt>
                <c:pt idx="442">
                  <c:v>0.97029572627600091</c:v>
                </c:pt>
                <c:pt idx="443">
                  <c:v>0.99984769515639138</c:v>
                </c:pt>
                <c:pt idx="444">
                  <c:v>0.97814760073380624</c:v>
                </c:pt>
                <c:pt idx="445">
                  <c:v>0.90630778703664361</c:v>
                </c:pt>
                <c:pt idx="446">
                  <c:v>0.78801075360671913</c:v>
                </c:pt>
                <c:pt idx="447">
                  <c:v>0.62932039104983106</c:v>
                </c:pt>
                <c:pt idx="448">
                  <c:v>0.4383711467890668</c:v>
                </c:pt>
                <c:pt idx="449">
                  <c:v>0.22495105434384993</c:v>
                </c:pt>
                <c:pt idx="450">
                  <c:v>-4.9000517185482373E-15</c:v>
                </c:pt>
                <c:pt idx="451">
                  <c:v>-0.22495105434385948</c:v>
                </c:pt>
                <c:pt idx="452">
                  <c:v>-0.4383711467890884</c:v>
                </c:pt>
                <c:pt idx="453">
                  <c:v>-0.62932039104983872</c:v>
                </c:pt>
                <c:pt idx="454">
                  <c:v>-0.78801075360671646</c:v>
                </c:pt>
                <c:pt idx="455">
                  <c:v>-0.90630778703665371</c:v>
                </c:pt>
                <c:pt idx="456">
                  <c:v>-0.97814760073380524</c:v>
                </c:pt>
                <c:pt idx="457">
                  <c:v>-0.99984769515639116</c:v>
                </c:pt>
                <c:pt idx="458">
                  <c:v>-0.97029572627599514</c:v>
                </c:pt>
                <c:pt idx="459">
                  <c:v>-0.89100652418836368</c:v>
                </c:pt>
                <c:pt idx="460">
                  <c:v>-0.7660444431189789</c:v>
                </c:pt>
                <c:pt idx="461">
                  <c:v>-0.60181502315203506</c:v>
                </c:pt>
                <c:pt idx="462">
                  <c:v>-0.40673664307579477</c:v>
                </c:pt>
                <c:pt idx="463">
                  <c:v>-0.19080899537654933</c:v>
                </c:pt>
                <c:pt idx="464">
                  <c:v>3.4899496702514229E-2</c:v>
                </c:pt>
                <c:pt idx="465">
                  <c:v>0.25881904510252335</c:v>
                </c:pt>
                <c:pt idx="466">
                  <c:v>0.46947156278589636</c:v>
                </c:pt>
                <c:pt idx="467">
                  <c:v>0.65605902899051483</c:v>
                </c:pt>
                <c:pt idx="468">
                  <c:v>0.80901699437495544</c:v>
                </c:pt>
                <c:pt idx="469">
                  <c:v>0.92050485345244148</c:v>
                </c:pt>
                <c:pt idx="470">
                  <c:v>0.98480775301221168</c:v>
                </c:pt>
                <c:pt idx="471">
                  <c:v>0.99862953475457328</c:v>
                </c:pt>
                <c:pt idx="472">
                  <c:v>0.96126169593831889</c:v>
                </c:pt>
                <c:pt idx="473">
                  <c:v>0.8746197071393873</c:v>
                </c:pt>
                <c:pt idx="474">
                  <c:v>0.74314482547738947</c:v>
                </c:pt>
                <c:pt idx="475">
                  <c:v>0.57357643635104893</c:v>
                </c:pt>
                <c:pt idx="476">
                  <c:v>0.3746065934159119</c:v>
                </c:pt>
                <c:pt idx="477">
                  <c:v>0.15643446504022715</c:v>
                </c:pt>
                <c:pt idx="478">
                  <c:v>-6.9756473744132699E-2</c:v>
                </c:pt>
                <c:pt idx="479">
                  <c:v>-0.29237170472273372</c:v>
                </c:pt>
                <c:pt idx="480">
                  <c:v>-0.50000000000001277</c:v>
                </c:pt>
                <c:pt idx="481">
                  <c:v>-0.68199836006250147</c:v>
                </c:pt>
                <c:pt idx="482">
                  <c:v>-0.82903757255503807</c:v>
                </c:pt>
                <c:pt idx="483">
                  <c:v>-0.93358042649720585</c:v>
                </c:pt>
                <c:pt idx="484">
                  <c:v>-0.99026806874157047</c:v>
                </c:pt>
                <c:pt idx="485">
                  <c:v>-0.9961946980917451</c:v>
                </c:pt>
                <c:pt idx="486">
                  <c:v>-0.95105651629515109</c:v>
                </c:pt>
                <c:pt idx="487">
                  <c:v>-0.85716730070210623</c:v>
                </c:pt>
                <c:pt idx="488">
                  <c:v>-0.7193398003386503</c:v>
                </c:pt>
                <c:pt idx="489">
                  <c:v>-0.5446390350150111</c:v>
                </c:pt>
                <c:pt idx="490">
                  <c:v>-0.34202014332566077</c:v>
                </c:pt>
                <c:pt idx="491">
                  <c:v>-0.12186934340514954</c:v>
                </c:pt>
                <c:pt idx="492">
                  <c:v>0.10452846326766917</c:v>
                </c:pt>
                <c:pt idx="493">
                  <c:v>0.32556815445716158</c:v>
                </c:pt>
                <c:pt idx="494">
                  <c:v>0.52991926423320046</c:v>
                </c:pt>
                <c:pt idx="495">
                  <c:v>0.70710678118655634</c:v>
                </c:pt>
                <c:pt idx="496">
                  <c:v>0.84804809615642696</c:v>
                </c:pt>
                <c:pt idx="497">
                  <c:v>0.94551857559931862</c:v>
                </c:pt>
                <c:pt idx="498">
                  <c:v>0.99452189536827429</c:v>
                </c:pt>
                <c:pt idx="499">
                  <c:v>0.99254615164132043</c:v>
                </c:pt>
                <c:pt idx="500">
                  <c:v>0.93969262078590765</c:v>
                </c:pt>
                <c:pt idx="501">
                  <c:v>0.83867056794542849</c:v>
                </c:pt>
                <c:pt idx="502">
                  <c:v>0.69465837045899037</c:v>
                </c:pt>
                <c:pt idx="503">
                  <c:v>0.51503807491005504</c:v>
                </c:pt>
                <c:pt idx="504">
                  <c:v>0.3090169943749449</c:v>
                </c:pt>
                <c:pt idx="505">
                  <c:v>8.7155742747651907E-2</c:v>
                </c:pt>
                <c:pt idx="506">
                  <c:v>-0.13917310096007529</c:v>
                </c:pt>
                <c:pt idx="507">
                  <c:v>-0.35836794954529966</c:v>
                </c:pt>
                <c:pt idx="508">
                  <c:v>-0.55919290347076112</c:v>
                </c:pt>
                <c:pt idx="509">
                  <c:v>-0.73135370161917501</c:v>
                </c:pt>
                <c:pt idx="510">
                  <c:v>-0.86602540378443671</c:v>
                </c:pt>
                <c:pt idx="511">
                  <c:v>-0.95630475596303954</c:v>
                </c:pt>
                <c:pt idx="512">
                  <c:v>-0.99756405025982453</c:v>
                </c:pt>
                <c:pt idx="513">
                  <c:v>-0.98768834059513888</c:v>
                </c:pt>
                <c:pt idx="514">
                  <c:v>-0.92718385456678343</c:v>
                </c:pt>
                <c:pt idx="515">
                  <c:v>-0.81915204428899169</c:v>
                </c:pt>
                <c:pt idx="516">
                  <c:v>-0.66913060635885546</c:v>
                </c:pt>
                <c:pt idx="517">
                  <c:v>-0.48480962024633056</c:v>
                </c:pt>
                <c:pt idx="518">
                  <c:v>-0.27563735581698862</c:v>
                </c:pt>
                <c:pt idx="519">
                  <c:v>-5.2335956242943391E-2</c:v>
                </c:pt>
                <c:pt idx="520">
                  <c:v>0.17364817766694837</c:v>
                </c:pt>
                <c:pt idx="521">
                  <c:v>0.39073112848928088</c:v>
                </c:pt>
                <c:pt idx="522">
                  <c:v>0.58778525229247081</c:v>
                </c:pt>
                <c:pt idx="523">
                  <c:v>0.7547095802227819</c:v>
                </c:pt>
                <c:pt idx="524">
                  <c:v>0.88294759285892899</c:v>
                </c:pt>
                <c:pt idx="525">
                  <c:v>0.96592582628907042</c:v>
                </c:pt>
                <c:pt idx="526">
                  <c:v>0.99939082701909565</c:v>
                </c:pt>
                <c:pt idx="527">
                  <c:v>0.98162718344766098</c:v>
                </c:pt>
                <c:pt idx="528">
                  <c:v>0.91354545764259898</c:v>
                </c:pt>
                <c:pt idx="529">
                  <c:v>0.79863551004729627</c:v>
                </c:pt>
                <c:pt idx="530">
                  <c:v>0.64278760968653004</c:v>
                </c:pt>
                <c:pt idx="531">
                  <c:v>0.45399049973954542</c:v>
                </c:pt>
                <c:pt idx="532">
                  <c:v>0.2419218955996765</c:v>
                </c:pt>
                <c:pt idx="533">
                  <c:v>1.745240643727471E-2</c:v>
                </c:pt>
                <c:pt idx="534">
                  <c:v>-0.20791169081775762</c:v>
                </c:pt>
                <c:pt idx="535">
                  <c:v>-0.42261826174070116</c:v>
                </c:pt>
                <c:pt idx="536">
                  <c:v>-0.61566147532566262</c:v>
                </c:pt>
                <c:pt idx="537">
                  <c:v>-0.77714596145697667</c:v>
                </c:pt>
                <c:pt idx="538">
                  <c:v>-0.89879404629916637</c:v>
                </c:pt>
                <c:pt idx="539">
                  <c:v>-0.97437006478523891</c:v>
                </c:pt>
                <c:pt idx="540">
                  <c:v>-1</c:v>
                </c:pt>
                <c:pt idx="541">
                  <c:v>-0.97437006478523625</c:v>
                </c:pt>
                <c:pt idx="542">
                  <c:v>-0.89879404629916126</c:v>
                </c:pt>
                <c:pt idx="543">
                  <c:v>-0.77714596145696924</c:v>
                </c:pt>
                <c:pt idx="544">
                  <c:v>-0.61566147532565341</c:v>
                </c:pt>
                <c:pt idx="545">
                  <c:v>-0.4226182617406905</c:v>
                </c:pt>
                <c:pt idx="546">
                  <c:v>-0.2079116908177461</c:v>
                </c:pt>
                <c:pt idx="547">
                  <c:v>1.7452406437286468E-2</c:v>
                </c:pt>
                <c:pt idx="548">
                  <c:v>0.24192189559968791</c:v>
                </c:pt>
                <c:pt idx="549">
                  <c:v>0.45399049973955591</c:v>
                </c:pt>
                <c:pt idx="550">
                  <c:v>0.64278760968653903</c:v>
                </c:pt>
                <c:pt idx="551">
                  <c:v>0.79863551004728628</c:v>
                </c:pt>
                <c:pt idx="552">
                  <c:v>0.91354545764260375</c:v>
                </c:pt>
                <c:pt idx="553">
                  <c:v>0.98162718344766331</c:v>
                </c:pt>
                <c:pt idx="554">
                  <c:v>0.99939082701909576</c:v>
                </c:pt>
                <c:pt idx="555">
                  <c:v>0.96592582628906731</c:v>
                </c:pt>
                <c:pt idx="556">
                  <c:v>0.88294759285892355</c:v>
                </c:pt>
                <c:pt idx="557">
                  <c:v>0.75470958022277412</c:v>
                </c:pt>
                <c:pt idx="558">
                  <c:v>0.58778525229246137</c:v>
                </c:pt>
                <c:pt idx="559">
                  <c:v>0.39073112848927005</c:v>
                </c:pt>
                <c:pt idx="560">
                  <c:v>0.17364817766693677</c:v>
                </c:pt>
                <c:pt idx="561">
                  <c:v>-5.2335956242955138E-2</c:v>
                </c:pt>
                <c:pt idx="562">
                  <c:v>-0.27563735581699988</c:v>
                </c:pt>
                <c:pt idx="563">
                  <c:v>-0.48480962024634089</c:v>
                </c:pt>
                <c:pt idx="564">
                  <c:v>-0.66913060635886423</c:v>
                </c:pt>
                <c:pt idx="565">
                  <c:v>-0.81915204428899846</c:v>
                </c:pt>
                <c:pt idx="566">
                  <c:v>-0.92718385456678254</c:v>
                </c:pt>
                <c:pt idx="567">
                  <c:v>-0.98768834059514066</c:v>
                </c:pt>
                <c:pt idx="568">
                  <c:v>-0.99756405025982464</c:v>
                </c:pt>
                <c:pt idx="569">
                  <c:v>-0.9563047559630361</c:v>
                </c:pt>
                <c:pt idx="570">
                  <c:v>-0.86602540378443793</c:v>
                </c:pt>
                <c:pt idx="571">
                  <c:v>-0.73135370161916702</c:v>
                </c:pt>
                <c:pt idx="572">
                  <c:v>-0.55919290347073958</c:v>
                </c:pt>
                <c:pt idx="573">
                  <c:v>-0.35836794954528872</c:v>
                </c:pt>
                <c:pt idx="574">
                  <c:v>-0.13917310096004956</c:v>
                </c:pt>
                <c:pt idx="575">
                  <c:v>8.7155742747649464E-2</c:v>
                </c:pt>
                <c:pt idx="576">
                  <c:v>0.30901699437494257</c:v>
                </c:pt>
                <c:pt idx="577">
                  <c:v>0.51503807491005293</c:v>
                </c:pt>
                <c:pt idx="578">
                  <c:v>0.69465837045899881</c:v>
                </c:pt>
                <c:pt idx="579">
                  <c:v>0.83867056794542716</c:v>
                </c:pt>
                <c:pt idx="580">
                  <c:v>0.93969262078591165</c:v>
                </c:pt>
                <c:pt idx="581">
                  <c:v>0.99254615164132365</c:v>
                </c:pt>
                <c:pt idx="582">
                  <c:v>0.99452189536827451</c:v>
                </c:pt>
                <c:pt idx="583">
                  <c:v>0.94551857559931018</c:v>
                </c:pt>
                <c:pt idx="584">
                  <c:v>0.84804809615642829</c:v>
                </c:pt>
                <c:pt idx="585">
                  <c:v>0.70710678118654802</c:v>
                </c:pt>
                <c:pt idx="586">
                  <c:v>0.52991926423320246</c:v>
                </c:pt>
                <c:pt idx="587">
                  <c:v>0.32556815445715048</c:v>
                </c:pt>
                <c:pt idx="588">
                  <c:v>0.10452846326764334</c:v>
                </c:pt>
                <c:pt idx="589">
                  <c:v>-0.12186934340516122</c:v>
                </c:pt>
                <c:pt idx="590">
                  <c:v>-0.34202014332568514</c:v>
                </c:pt>
                <c:pt idx="591">
                  <c:v>-0.54463903501502098</c:v>
                </c:pt>
                <c:pt idx="592">
                  <c:v>-0.71933980033866829</c:v>
                </c:pt>
                <c:pt idx="593">
                  <c:v>-0.85716730070211233</c:v>
                </c:pt>
                <c:pt idx="594">
                  <c:v>-0.95105651629515464</c:v>
                </c:pt>
                <c:pt idx="595">
                  <c:v>-0.99619469809174621</c:v>
                </c:pt>
                <c:pt idx="596">
                  <c:v>-0.99026806874156881</c:v>
                </c:pt>
                <c:pt idx="597">
                  <c:v>-0.93358042649719652</c:v>
                </c:pt>
                <c:pt idx="598">
                  <c:v>-0.82903757255503152</c:v>
                </c:pt>
                <c:pt idx="599">
                  <c:v>-0.68199836006248249</c:v>
                </c:pt>
                <c:pt idx="600">
                  <c:v>-0.50000000000000255</c:v>
                </c:pt>
                <c:pt idx="601">
                  <c:v>-0.2923717047227089</c:v>
                </c:pt>
                <c:pt idx="602">
                  <c:v>-6.9756473744120973E-2</c:v>
                </c:pt>
                <c:pt idx="603">
                  <c:v>0.15643446504023875</c:v>
                </c:pt>
                <c:pt idx="604">
                  <c:v>0.37460659341589647</c:v>
                </c:pt>
                <c:pt idx="605">
                  <c:v>0.57357643635105859</c:v>
                </c:pt>
                <c:pt idx="606">
                  <c:v>0.74314482547738792</c:v>
                </c:pt>
                <c:pt idx="607">
                  <c:v>0.87461970713939297</c:v>
                </c:pt>
                <c:pt idx="608">
                  <c:v>0.96126169593831823</c:v>
                </c:pt>
                <c:pt idx="609">
                  <c:v>0.99862953475457394</c:v>
                </c:pt>
                <c:pt idx="610">
                  <c:v>0.98480775301220713</c:v>
                </c:pt>
                <c:pt idx="611">
                  <c:v>0.92050485345243693</c:v>
                </c:pt>
                <c:pt idx="612">
                  <c:v>0.80901699437494012</c:v>
                </c:pt>
                <c:pt idx="613">
                  <c:v>0.65605902899051671</c:v>
                </c:pt>
                <c:pt idx="614">
                  <c:v>0.46947156278587343</c:v>
                </c:pt>
                <c:pt idx="615">
                  <c:v>0.25881904510252574</c:v>
                </c:pt>
                <c:pt idx="616">
                  <c:v>3.4899496702502475E-2</c:v>
                </c:pt>
                <c:pt idx="617">
                  <c:v>-0.19080899537654691</c:v>
                </c:pt>
                <c:pt idx="618">
                  <c:v>-0.40673664307580548</c:v>
                </c:pt>
                <c:pt idx="619">
                  <c:v>-0.60181502315205582</c:v>
                </c:pt>
                <c:pt idx="620">
                  <c:v>-0.76604444311898645</c:v>
                </c:pt>
                <c:pt idx="621">
                  <c:v>-0.89100652418837545</c:v>
                </c:pt>
                <c:pt idx="622">
                  <c:v>-0.97029572627599447</c:v>
                </c:pt>
                <c:pt idx="623">
                  <c:v>-0.9998476951563916</c:v>
                </c:pt>
                <c:pt idx="624">
                  <c:v>-0.9781476007338058</c:v>
                </c:pt>
                <c:pt idx="625">
                  <c:v>-0.90630778703664872</c:v>
                </c:pt>
                <c:pt idx="626">
                  <c:v>-0.78801075360671791</c:v>
                </c:pt>
                <c:pt idx="627">
                  <c:v>-0.62932039104982962</c:v>
                </c:pt>
                <c:pt idx="628">
                  <c:v>-0.43837114678906502</c:v>
                </c:pt>
                <c:pt idx="629">
                  <c:v>-0.22495105434387572</c:v>
                </c:pt>
                <c:pt idx="630">
                  <c:v>2.1070927121169536E-14</c:v>
                </c:pt>
                <c:pt idx="631">
                  <c:v>0.2249510543438614</c:v>
                </c:pt>
                <c:pt idx="632">
                  <c:v>0.43837114678907735</c:v>
                </c:pt>
                <c:pt idx="633">
                  <c:v>0.62932039104984028</c:v>
                </c:pt>
                <c:pt idx="634">
                  <c:v>0.78801075360672646</c:v>
                </c:pt>
                <c:pt idx="635">
                  <c:v>0.9063077870366546</c:v>
                </c:pt>
                <c:pt idx="636">
                  <c:v>0.97814760073380869</c:v>
                </c:pt>
                <c:pt idx="637">
                  <c:v>0.99984769515639094</c:v>
                </c:pt>
                <c:pt idx="638">
                  <c:v>0.97029572627599803</c:v>
                </c:pt>
                <c:pt idx="639">
                  <c:v>0.89100652418835635</c:v>
                </c:pt>
                <c:pt idx="640">
                  <c:v>0.76604444311897757</c:v>
                </c:pt>
                <c:pt idx="641">
                  <c:v>0.60181502315204483</c:v>
                </c:pt>
                <c:pt idx="642">
                  <c:v>0.40673664307579294</c:v>
                </c:pt>
                <c:pt idx="643">
                  <c:v>0.19080899537653345</c:v>
                </c:pt>
                <c:pt idx="644">
                  <c:v>-3.4899496702516186E-2</c:v>
                </c:pt>
                <c:pt idx="645">
                  <c:v>-0.258819045102539</c:v>
                </c:pt>
                <c:pt idx="646">
                  <c:v>-0.46947156278591062</c:v>
                </c:pt>
                <c:pt idx="647">
                  <c:v>-0.65605902899050561</c:v>
                </c:pt>
                <c:pt idx="648">
                  <c:v>-0.80901699437496488</c:v>
                </c:pt>
                <c:pt idx="649">
                  <c:v>-0.92050485345244226</c:v>
                </c:pt>
                <c:pt idx="650">
                  <c:v>-0.98480775301220957</c:v>
                </c:pt>
                <c:pt idx="651">
                  <c:v>-0.99862953475457328</c:v>
                </c:pt>
                <c:pt idx="652">
                  <c:v>-0.96126169593831445</c:v>
                </c:pt>
                <c:pt idx="653">
                  <c:v>-0.87461970713940007</c:v>
                </c:pt>
                <c:pt idx="654">
                  <c:v>-0.74314482547739769</c:v>
                </c:pt>
                <c:pt idx="655">
                  <c:v>-0.57357643635104738</c:v>
                </c:pt>
                <c:pt idx="656">
                  <c:v>-0.37460659341591007</c:v>
                </c:pt>
                <c:pt idx="657">
                  <c:v>-0.15643446504022521</c:v>
                </c:pt>
                <c:pt idx="658">
                  <c:v>6.9756473744134656E-2</c:v>
                </c:pt>
                <c:pt idx="659">
                  <c:v>0.2923717047227492</c:v>
                </c:pt>
                <c:pt idx="660">
                  <c:v>0.49999999999998984</c:v>
                </c:pt>
                <c:pt idx="661">
                  <c:v>0.68199836006251335</c:v>
                </c:pt>
                <c:pt idx="662">
                  <c:v>0.82903757255503918</c:v>
                </c:pt>
                <c:pt idx="663">
                  <c:v>0.93358042649720141</c:v>
                </c:pt>
                <c:pt idx="664">
                  <c:v>0.9902680687415707</c:v>
                </c:pt>
                <c:pt idx="665">
                  <c:v>0.99619469809174499</c:v>
                </c:pt>
                <c:pt idx="666">
                  <c:v>0.95105651629515042</c:v>
                </c:pt>
                <c:pt idx="667">
                  <c:v>0.85716730070210523</c:v>
                </c:pt>
                <c:pt idx="668">
                  <c:v>0.71933980033863909</c:v>
                </c:pt>
                <c:pt idx="669">
                  <c:v>0.5446390350150333</c:v>
                </c:pt>
                <c:pt idx="670">
                  <c:v>0.34202014332564556</c:v>
                </c:pt>
                <c:pt idx="671">
                  <c:v>0.1218693434051476</c:v>
                </c:pt>
                <c:pt idx="672">
                  <c:v>-0.10452846326765698</c:v>
                </c:pt>
                <c:pt idx="673">
                  <c:v>-0.32556815445716347</c:v>
                </c:pt>
                <c:pt idx="674">
                  <c:v>-0.52991926423321412</c:v>
                </c:pt>
                <c:pt idx="675">
                  <c:v>-0.70710678118655779</c:v>
                </c:pt>
                <c:pt idx="676">
                  <c:v>-0.84804809615643562</c:v>
                </c:pt>
                <c:pt idx="677">
                  <c:v>-0.94551857559932384</c:v>
                </c:pt>
                <c:pt idx="678">
                  <c:v>-0.99452189536827307</c:v>
                </c:pt>
                <c:pt idx="679">
                  <c:v>-0.99254615164132198</c:v>
                </c:pt>
                <c:pt idx="680">
                  <c:v>-0.93969262078590698</c:v>
                </c:pt>
                <c:pt idx="681">
                  <c:v>-0.83867056794541972</c:v>
                </c:pt>
                <c:pt idx="682">
                  <c:v>-0.69465837045898904</c:v>
                </c:pt>
                <c:pt idx="683">
                  <c:v>-0.51503807491004117</c:v>
                </c:pt>
                <c:pt idx="684">
                  <c:v>-0.30901699437492952</c:v>
                </c:pt>
                <c:pt idx="685">
                  <c:v>-8.7155742747664119E-2</c:v>
                </c:pt>
                <c:pt idx="686">
                  <c:v>0.13917310096009128</c:v>
                </c:pt>
                <c:pt idx="687">
                  <c:v>0.35836794954530149</c:v>
                </c:pt>
                <c:pt idx="688">
                  <c:v>0.5591929034707509</c:v>
                </c:pt>
                <c:pt idx="689">
                  <c:v>0.73135370161917634</c:v>
                </c:pt>
                <c:pt idx="690">
                  <c:v>0.86602540378444481</c:v>
                </c:pt>
                <c:pt idx="691">
                  <c:v>0.95630475596303177</c:v>
                </c:pt>
                <c:pt idx="692">
                  <c:v>0.99756405025982564</c:v>
                </c:pt>
                <c:pt idx="693">
                  <c:v>0.98768834059513855</c:v>
                </c:pt>
                <c:pt idx="694">
                  <c:v>0.92718385456678798</c:v>
                </c:pt>
                <c:pt idx="695">
                  <c:v>0.81915204428899058</c:v>
                </c:pt>
                <c:pt idx="696">
                  <c:v>0.66913060635885402</c:v>
                </c:pt>
                <c:pt idx="697">
                  <c:v>0.4848096202463289</c:v>
                </c:pt>
                <c:pt idx="698">
                  <c:v>0.27563735581698673</c:v>
                </c:pt>
                <c:pt idx="699">
                  <c:v>5.2335956242927244E-2</c:v>
                </c:pt>
                <c:pt idx="700">
                  <c:v>-0.17364817766692231</c:v>
                </c:pt>
                <c:pt idx="701">
                  <c:v>-0.39073112848929575</c:v>
                </c:pt>
                <c:pt idx="702">
                  <c:v>-0.58778525229247236</c:v>
                </c:pt>
                <c:pt idx="703">
                  <c:v>-0.75470958022277379</c:v>
                </c:pt>
                <c:pt idx="704">
                  <c:v>-0.88294759285892999</c:v>
                </c:pt>
                <c:pt idx="705">
                  <c:v>-0.96592582628907087</c:v>
                </c:pt>
                <c:pt idx="706">
                  <c:v>-0.99939082701909621</c:v>
                </c:pt>
                <c:pt idx="707">
                  <c:v>-0.98162718344766609</c:v>
                </c:pt>
                <c:pt idx="708">
                  <c:v>-0.91354545764259232</c:v>
                </c:pt>
                <c:pt idx="709">
                  <c:v>-0.79863551004729516</c:v>
                </c:pt>
                <c:pt idx="710">
                  <c:v>-0.64278760968653947</c:v>
                </c:pt>
                <c:pt idx="711">
                  <c:v>-0.4539904997395437</c:v>
                </c:pt>
                <c:pt idx="712">
                  <c:v>-0.24192189559966082</c:v>
                </c:pt>
                <c:pt idx="713">
                  <c:v>-1.7452406437272749E-2</c:v>
                </c:pt>
                <c:pt idx="714">
                  <c:v>0.20791169081777344</c:v>
                </c:pt>
                <c:pt idx="715">
                  <c:v>0.42261826174071582</c:v>
                </c:pt>
                <c:pt idx="716">
                  <c:v>0.61566147532565296</c:v>
                </c:pt>
                <c:pt idx="717">
                  <c:v>0.77714596145698678</c:v>
                </c:pt>
                <c:pt idx="718">
                  <c:v>0.89879404629916726</c:v>
                </c:pt>
                <c:pt idx="719">
                  <c:v>0.97437006478523613</c:v>
                </c:pt>
                <c:pt idx="720">
                  <c:v>1</c:v>
                </c:pt>
              </c:numCache>
            </c:numRef>
          </c:val>
          <c:smooth val="0"/>
          <c:extLst>
            <c:ext xmlns:c16="http://schemas.microsoft.com/office/drawing/2014/chart" uri="{C3380CC4-5D6E-409C-BE32-E72D297353CC}">
              <c16:uniqueId val="{00000000-BD05-AA4C-9E87-46FE4B708C4D}"/>
            </c:ext>
          </c:extLst>
        </c:ser>
        <c:dLbls>
          <c:showLegendKey val="0"/>
          <c:showVal val="0"/>
          <c:showCatName val="0"/>
          <c:showSerName val="0"/>
          <c:showPercent val="0"/>
          <c:showBubbleSize val="0"/>
        </c:dLbls>
        <c:smooth val="0"/>
        <c:axId val="1530775535"/>
        <c:axId val="1530577375"/>
      </c:lineChart>
      <c:catAx>
        <c:axId val="1530775535"/>
        <c:scaling>
          <c:orientation val="minMax"/>
        </c:scaling>
        <c:delete val="1"/>
        <c:axPos val="b"/>
        <c:majorTickMark val="none"/>
        <c:minorTickMark val="none"/>
        <c:tickLblPos val="nextTo"/>
        <c:crossAx val="1530577375"/>
        <c:crosses val="autoZero"/>
        <c:auto val="1"/>
        <c:lblAlgn val="ctr"/>
        <c:lblOffset val="100"/>
        <c:noMultiLvlLbl val="0"/>
      </c:catAx>
      <c:valAx>
        <c:axId val="1530577375"/>
        <c:scaling>
          <c:orientation val="minMax"/>
          <c:max val="1"/>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07755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val>
            <c:numRef>
              <c:f>Sheet1!$CL$5:$CL$725</c:f>
              <c:numCache>
                <c:formatCode>General</c:formatCode>
                <c:ptCount val="721"/>
                <c:pt idx="0">
                  <c:v>-1</c:v>
                </c:pt>
                <c:pt idx="1">
                  <c:v>-0.99357185567658746</c:v>
                </c:pt>
                <c:pt idx="2">
                  <c:v>-0.97437006478523513</c:v>
                </c:pt>
                <c:pt idx="3">
                  <c:v>-0.94264149109217821</c:v>
                </c:pt>
                <c:pt idx="4">
                  <c:v>-0.89879404629916682</c:v>
                </c:pt>
                <c:pt idx="5">
                  <c:v>-0.84339144581288561</c:v>
                </c:pt>
                <c:pt idx="6">
                  <c:v>-0.77714596145697079</c:v>
                </c:pt>
                <c:pt idx="7">
                  <c:v>-0.70090926429985079</c:v>
                </c:pt>
                <c:pt idx="8">
                  <c:v>-0.61566147532565807</c:v>
                </c:pt>
                <c:pt idx="9">
                  <c:v>-0.52249856471594858</c:v>
                </c:pt>
                <c:pt idx="10">
                  <c:v>-0.42261826174069916</c:v>
                </c:pt>
                <c:pt idx="11">
                  <c:v>-0.31730465640509176</c:v>
                </c:pt>
                <c:pt idx="12">
                  <c:v>-0.20791169081775893</c:v>
                </c:pt>
                <c:pt idx="13">
                  <c:v>-9.5845752520223537E-2</c:v>
                </c:pt>
                <c:pt idx="14">
                  <c:v>1.7452406437284018E-2</c:v>
                </c:pt>
                <c:pt idx="15">
                  <c:v>0.13052619222005213</c:v>
                </c:pt>
                <c:pt idx="16">
                  <c:v>0.24192189559966831</c:v>
                </c:pt>
                <c:pt idx="17">
                  <c:v>0.35020738125946804</c:v>
                </c:pt>
                <c:pt idx="18">
                  <c:v>0.45399049973954742</c:v>
                </c:pt>
                <c:pt idx="19">
                  <c:v>0.55193698531205881</c:v>
                </c:pt>
                <c:pt idx="20">
                  <c:v>0.64278760968653992</c:v>
                </c:pt>
                <c:pt idx="21">
                  <c:v>0.72537437101228763</c:v>
                </c:pt>
                <c:pt idx="22">
                  <c:v>0.79863551004729283</c:v>
                </c:pt>
                <c:pt idx="23">
                  <c:v>0.86162916044152615</c:v>
                </c:pt>
                <c:pt idx="24">
                  <c:v>0.91354545764260098</c:v>
                </c:pt>
                <c:pt idx="25">
                  <c:v>0.95371695074822727</c:v>
                </c:pt>
                <c:pt idx="26">
                  <c:v>0.98162718344766398</c:v>
                </c:pt>
                <c:pt idx="27">
                  <c:v>0.99691733373312796</c:v>
                </c:pt>
                <c:pt idx="28">
                  <c:v>0.99939082701909565</c:v>
                </c:pt>
                <c:pt idx="29">
                  <c:v>0.98901586336191682</c:v>
                </c:pt>
                <c:pt idx="30">
                  <c:v>0.96592582628906798</c:v>
                </c:pt>
                <c:pt idx="31">
                  <c:v>0.93041756798202435</c:v>
                </c:pt>
                <c:pt idx="32">
                  <c:v>0.88294759285892677</c:v>
                </c:pt>
                <c:pt idx="33">
                  <c:v>0.82412618862201537</c:v>
                </c:pt>
                <c:pt idx="34">
                  <c:v>0.75470958022277168</c:v>
                </c:pt>
                <c:pt idx="35">
                  <c:v>0.67559020761566047</c:v>
                </c:pt>
                <c:pt idx="36">
                  <c:v>0.58778525229247269</c:v>
                </c:pt>
                <c:pt idx="37">
                  <c:v>0.49242356010346655</c:v>
                </c:pt>
                <c:pt idx="38">
                  <c:v>0.39073112848927311</c:v>
                </c:pt>
                <c:pt idx="39">
                  <c:v>0.28401534470392192</c:v>
                </c:pt>
                <c:pt idx="40">
                  <c:v>0.17364817766693044</c:v>
                </c:pt>
                <c:pt idx="41">
                  <c:v>6.104853953485604E-2</c:v>
                </c:pt>
                <c:pt idx="42">
                  <c:v>-5.2335956242943821E-2</c:v>
                </c:pt>
                <c:pt idx="43">
                  <c:v>-0.16504760586067768</c:v>
                </c:pt>
                <c:pt idx="44">
                  <c:v>-0.275637355817001</c:v>
                </c:pt>
                <c:pt idx="45">
                  <c:v>-0.38268343236508989</c:v>
                </c:pt>
                <c:pt idx="46">
                  <c:v>-0.48480962024633717</c:v>
                </c:pt>
                <c:pt idx="47">
                  <c:v>-0.58070295571093988</c:v>
                </c:pt>
                <c:pt idx="48">
                  <c:v>-0.66913060635885846</c:v>
                </c:pt>
                <c:pt idx="49">
                  <c:v>-0.7489557207890023</c:v>
                </c:pt>
                <c:pt idx="50">
                  <c:v>-0.81915204428899202</c:v>
                </c:pt>
                <c:pt idx="51">
                  <c:v>-0.8788171126619656</c:v>
                </c:pt>
                <c:pt idx="52">
                  <c:v>-0.92718385456678754</c:v>
                </c:pt>
                <c:pt idx="53">
                  <c:v>-0.96363045320862317</c:v>
                </c:pt>
                <c:pt idx="54">
                  <c:v>-0.98768834059513777</c:v>
                </c:pt>
                <c:pt idx="55">
                  <c:v>-0.9990482215818578</c:v>
                </c:pt>
                <c:pt idx="56">
                  <c:v>-0.9975640502598242</c:v>
                </c:pt>
                <c:pt idx="57">
                  <c:v>-0.98325490756395451</c:v>
                </c:pt>
                <c:pt idx="58">
                  <c:v>-0.95630475596303532</c:v>
                </c:pt>
                <c:pt idx="59">
                  <c:v>-0.91706007438512371</c:v>
                </c:pt>
                <c:pt idx="60">
                  <c:v>-0.86602540378443826</c:v>
                </c:pt>
                <c:pt idx="61">
                  <c:v>-0.80385686061721684</c:v>
                </c:pt>
                <c:pt idx="62">
                  <c:v>-0.7313537016191699</c:v>
                </c:pt>
                <c:pt idx="63">
                  <c:v>-0.64944804833018299</c:v>
                </c:pt>
                <c:pt idx="64">
                  <c:v>-0.55919290347074602</c:v>
                </c:pt>
                <c:pt idx="65">
                  <c:v>-0.46174861323503302</c:v>
                </c:pt>
                <c:pt idx="66">
                  <c:v>-0.35836794954529927</c:v>
                </c:pt>
                <c:pt idx="67">
                  <c:v>-0.25038000405444205</c:v>
                </c:pt>
                <c:pt idx="68">
                  <c:v>-0.1391731009600643</c:v>
                </c:pt>
                <c:pt idx="69">
                  <c:v>-2.6176948307871952E-2</c:v>
                </c:pt>
                <c:pt idx="70">
                  <c:v>8.7155742747659415E-2</c:v>
                </c:pt>
                <c:pt idx="71">
                  <c:v>0.19936793441719844</c:v>
                </c:pt>
                <c:pt idx="72">
                  <c:v>0.30901699437494701</c:v>
                </c:pt>
                <c:pt idx="73">
                  <c:v>0.4146932426562403</c:v>
                </c:pt>
                <c:pt idx="74">
                  <c:v>0.51503807491005393</c:v>
                </c:pt>
                <c:pt idx="75">
                  <c:v>0.60876142900872043</c:v>
                </c:pt>
                <c:pt idx="76">
                  <c:v>0.69465837045899836</c:v>
                </c:pt>
                <c:pt idx="77">
                  <c:v>0.77162458338771978</c:v>
                </c:pt>
                <c:pt idx="78">
                  <c:v>0.83867056794542394</c:v>
                </c:pt>
                <c:pt idx="79">
                  <c:v>0.89493436160202577</c:v>
                </c:pt>
                <c:pt idx="80">
                  <c:v>0.93969262078590898</c:v>
                </c:pt>
                <c:pt idx="81">
                  <c:v>0.97236992039767656</c:v>
                </c:pt>
                <c:pt idx="82">
                  <c:v>0.99254615164132198</c:v>
                </c:pt>
                <c:pt idx="83">
                  <c:v>0.99996192306417131</c:v>
                </c:pt>
                <c:pt idx="84">
                  <c:v>0.99452189536827329</c:v>
                </c:pt>
                <c:pt idx="85">
                  <c:v>0.97629600711993336</c:v>
                </c:pt>
                <c:pt idx="86">
                  <c:v>0.94551857559931618</c:v>
                </c:pt>
                <c:pt idx="87">
                  <c:v>0.90258528434985974</c:v>
                </c:pt>
                <c:pt idx="88">
                  <c:v>0.84804809615642585</c:v>
                </c:pt>
                <c:pt idx="89">
                  <c:v>0.78260815685241369</c:v>
                </c:pt>
                <c:pt idx="90">
                  <c:v>0.70710678118654602</c:v>
                </c:pt>
                <c:pt idx="91">
                  <c:v>0.62251463663761919</c:v>
                </c:pt>
                <c:pt idx="92">
                  <c:v>0.52991926423320457</c:v>
                </c:pt>
                <c:pt idx="93">
                  <c:v>0.43051109680829308</c:v>
                </c:pt>
                <c:pt idx="94">
                  <c:v>0.32556815445715614</c:v>
                </c:pt>
                <c:pt idx="95">
                  <c:v>0.21643961393810229</c:v>
                </c:pt>
                <c:pt idx="96">
                  <c:v>0.10452846326765283</c:v>
                </c:pt>
                <c:pt idx="97">
                  <c:v>-8.7265354983763928E-3</c:v>
                </c:pt>
                <c:pt idx="98">
                  <c:v>-0.1218693434051482</c:v>
                </c:pt>
                <c:pt idx="99">
                  <c:v>-0.23344536385590617</c:v>
                </c:pt>
                <c:pt idx="100">
                  <c:v>-0.34202014332567116</c:v>
                </c:pt>
                <c:pt idx="101">
                  <c:v>-0.44619781310980799</c:v>
                </c:pt>
                <c:pt idx="102">
                  <c:v>-0.54463903501502486</c:v>
                </c:pt>
                <c:pt idx="103">
                  <c:v>-0.63607822027776328</c:v>
                </c:pt>
                <c:pt idx="104">
                  <c:v>-0.71933980033865064</c:v>
                </c:pt>
                <c:pt idx="105">
                  <c:v>-0.79335334029123472</c:v>
                </c:pt>
                <c:pt idx="106">
                  <c:v>-0.85716730070211289</c:v>
                </c:pt>
                <c:pt idx="107">
                  <c:v>-0.90996127087654299</c:v>
                </c:pt>
                <c:pt idx="108">
                  <c:v>-0.95105651629515342</c:v>
                </c:pt>
                <c:pt idx="109">
                  <c:v>-0.97992470462082915</c:v>
                </c:pt>
                <c:pt idx="110">
                  <c:v>-0.99619469809174543</c:v>
                </c:pt>
                <c:pt idx="111">
                  <c:v>-0.99965732497555726</c:v>
                </c:pt>
                <c:pt idx="112">
                  <c:v>-0.99026806874157058</c:v>
                </c:pt>
                <c:pt idx="113">
                  <c:v>-0.96814764037810785</c:v>
                </c:pt>
                <c:pt idx="114">
                  <c:v>-0.93358042649720119</c:v>
                </c:pt>
                <c:pt idx="115">
                  <c:v>-0.88701083317822182</c:v>
                </c:pt>
                <c:pt idx="116">
                  <c:v>-0.82903757255504285</c:v>
                </c:pt>
                <c:pt idx="117">
                  <c:v>-0.76040596560003104</c:v>
                </c:pt>
                <c:pt idx="118">
                  <c:v>-0.68199836006249992</c:v>
                </c:pt>
                <c:pt idx="119">
                  <c:v>-0.59482278675134137</c:v>
                </c:pt>
                <c:pt idx="120">
                  <c:v>-0.50000000000000155</c:v>
                </c:pt>
                <c:pt idx="121">
                  <c:v>-0.3987490689252462</c:v>
                </c:pt>
                <c:pt idx="122">
                  <c:v>-0.29237170472273838</c:v>
                </c:pt>
                <c:pt idx="123">
                  <c:v>-0.18223552549214739</c:v>
                </c:pt>
                <c:pt idx="124">
                  <c:v>-6.9756473744123415E-2</c:v>
                </c:pt>
                <c:pt idx="125">
                  <c:v>4.361938736533616E-2</c:v>
                </c:pt>
                <c:pt idx="126">
                  <c:v>0.15643446504022931</c:v>
                </c:pt>
                <c:pt idx="127">
                  <c:v>0.26723837607825368</c:v>
                </c:pt>
                <c:pt idx="128">
                  <c:v>0.37460659341591068</c:v>
                </c:pt>
                <c:pt idx="129">
                  <c:v>0.47715876025960874</c:v>
                </c:pt>
                <c:pt idx="130">
                  <c:v>0.57357643635104494</c:v>
                </c:pt>
                <c:pt idx="131">
                  <c:v>0.66262004821573783</c:v>
                </c:pt>
                <c:pt idx="132">
                  <c:v>0.74314482547739336</c:v>
                </c:pt>
                <c:pt idx="133">
                  <c:v>0.81411551835631957</c:v>
                </c:pt>
                <c:pt idx="134">
                  <c:v>0.87461970713939519</c:v>
                </c:pt>
                <c:pt idx="135">
                  <c:v>0.92387953251128696</c:v>
                </c:pt>
                <c:pt idx="136">
                  <c:v>0.96126169593831856</c:v>
                </c:pt>
                <c:pt idx="137">
                  <c:v>0.98628560153723088</c:v>
                </c:pt>
                <c:pt idx="138">
                  <c:v>0.99862953475457383</c:v>
                </c:pt>
                <c:pt idx="139">
                  <c:v>0.99813479842186692</c:v>
                </c:pt>
                <c:pt idx="140">
                  <c:v>0.98480775301220824</c:v>
                </c:pt>
                <c:pt idx="141">
                  <c:v>0.95881973486819383</c:v>
                </c:pt>
                <c:pt idx="142">
                  <c:v>0.92050485345244071</c:v>
                </c:pt>
                <c:pt idx="143">
                  <c:v>0.87035569593989925</c:v>
                </c:pt>
                <c:pt idx="144">
                  <c:v>0.8090169943749479</c:v>
                </c:pt>
                <c:pt idx="145">
                  <c:v>0.73727733681012331</c:v>
                </c:pt>
                <c:pt idx="146">
                  <c:v>0.65605902899050783</c:v>
                </c:pt>
                <c:pt idx="147">
                  <c:v>0.56640623692483483</c:v>
                </c:pt>
                <c:pt idx="148">
                  <c:v>0.46947156278589131</c:v>
                </c:pt>
                <c:pt idx="149">
                  <c:v>0.36650122672429614</c:v>
                </c:pt>
                <c:pt idx="150">
                  <c:v>0.25881904510252124</c:v>
                </c:pt>
                <c:pt idx="151">
                  <c:v>0.14780941112961282</c:v>
                </c:pt>
                <c:pt idx="152">
                  <c:v>3.4899496702501372E-2</c:v>
                </c:pt>
                <c:pt idx="153">
                  <c:v>-7.8459095727846359E-2</c:v>
                </c:pt>
                <c:pt idx="154">
                  <c:v>-0.1908089953765445</c:v>
                </c:pt>
                <c:pt idx="155">
                  <c:v>-0.30070579950427118</c:v>
                </c:pt>
                <c:pt idx="156">
                  <c:v>-0.40673664307579999</c:v>
                </c:pt>
                <c:pt idx="157">
                  <c:v>-0.50753836296070254</c:v>
                </c:pt>
                <c:pt idx="158">
                  <c:v>-0.60181502315204816</c:v>
                </c:pt>
                <c:pt idx="159">
                  <c:v>-0.68835457569375258</c:v>
                </c:pt>
                <c:pt idx="160">
                  <c:v>-0.76604444311897801</c:v>
                </c:pt>
                <c:pt idx="161">
                  <c:v>-0.83388582206716722</c:v>
                </c:pt>
                <c:pt idx="162">
                  <c:v>-0.8910065241883679</c:v>
                </c:pt>
                <c:pt idx="163">
                  <c:v>-0.93667218924839823</c:v>
                </c:pt>
                <c:pt idx="164">
                  <c:v>-0.97029572627599647</c:v>
                </c:pt>
                <c:pt idx="165">
                  <c:v>-0.99144486137381016</c:v>
                </c:pt>
                <c:pt idx="166">
                  <c:v>-0.99984769515639127</c:v>
                </c:pt>
                <c:pt idx="167">
                  <c:v>-0.99539619836717863</c:v>
                </c:pt>
                <c:pt idx="168">
                  <c:v>-0.97814760073380558</c:v>
                </c:pt>
                <c:pt idx="169">
                  <c:v>-0.94832365520619977</c:v>
                </c:pt>
                <c:pt idx="170">
                  <c:v>-0.90630778703664983</c:v>
                </c:pt>
                <c:pt idx="171">
                  <c:v>-0.85264016435409296</c:v>
                </c:pt>
                <c:pt idx="172">
                  <c:v>-0.78801075360672168</c:v>
                </c:pt>
                <c:pt idx="173">
                  <c:v>-0.71325044915418245</c:v>
                </c:pt>
                <c:pt idx="174">
                  <c:v>-0.62932039104983695</c:v>
                </c:pt>
                <c:pt idx="175">
                  <c:v>-0.53729960834682478</c:v>
                </c:pt>
                <c:pt idx="176">
                  <c:v>-0.43837114678907679</c:v>
                </c:pt>
                <c:pt idx="177">
                  <c:v>-0.33380685923376857</c:v>
                </c:pt>
                <c:pt idx="178">
                  <c:v>-0.22495105434386772</c:v>
                </c:pt>
                <c:pt idx="179">
                  <c:v>-0.11320321376790768</c:v>
                </c:pt>
                <c:pt idx="180">
                  <c:v>8.5749549821878546E-16</c:v>
                </c:pt>
                <c:pt idx="181">
                  <c:v>0.11320321376790585</c:v>
                </c:pt>
                <c:pt idx="182">
                  <c:v>0.22495105434386592</c:v>
                </c:pt>
                <c:pt idx="183">
                  <c:v>0.33380685923377351</c:v>
                </c:pt>
                <c:pt idx="184">
                  <c:v>0.43837114678907518</c:v>
                </c:pt>
                <c:pt idx="185">
                  <c:v>0.53729960834682322</c:v>
                </c:pt>
                <c:pt idx="186">
                  <c:v>0.62932039104983828</c:v>
                </c:pt>
                <c:pt idx="187">
                  <c:v>0.71325044915418112</c:v>
                </c:pt>
                <c:pt idx="188">
                  <c:v>0.78801075360672268</c:v>
                </c:pt>
                <c:pt idx="189">
                  <c:v>0.85264016435409007</c:v>
                </c:pt>
                <c:pt idx="190">
                  <c:v>0.90630778703664905</c:v>
                </c:pt>
                <c:pt idx="191">
                  <c:v>0.94832365520619921</c:v>
                </c:pt>
                <c:pt idx="192">
                  <c:v>0.97814760073380524</c:v>
                </c:pt>
                <c:pt idx="193">
                  <c:v>0.99539619836717874</c:v>
                </c:pt>
                <c:pt idx="194">
                  <c:v>0.99984769515639116</c:v>
                </c:pt>
                <c:pt idx="195">
                  <c:v>0.99144486137381049</c:v>
                </c:pt>
                <c:pt idx="196">
                  <c:v>0.97029572627599614</c:v>
                </c:pt>
                <c:pt idx="197">
                  <c:v>0.93667218924839646</c:v>
                </c:pt>
                <c:pt idx="198">
                  <c:v>0.89100652418836868</c:v>
                </c:pt>
                <c:pt idx="199">
                  <c:v>0.83388582206716821</c:v>
                </c:pt>
                <c:pt idx="200">
                  <c:v>0.76604444311897923</c:v>
                </c:pt>
                <c:pt idx="201">
                  <c:v>0.68835457569375391</c:v>
                </c:pt>
                <c:pt idx="202">
                  <c:v>0.60181502315204682</c:v>
                </c:pt>
                <c:pt idx="203">
                  <c:v>0.50753836296070709</c:v>
                </c:pt>
                <c:pt idx="204">
                  <c:v>0.40673664307580171</c:v>
                </c:pt>
                <c:pt idx="205">
                  <c:v>0.30070579950427295</c:v>
                </c:pt>
                <c:pt idx="206">
                  <c:v>0.1908089953765463</c:v>
                </c:pt>
                <c:pt idx="207">
                  <c:v>7.8459095727844652E-2</c:v>
                </c:pt>
                <c:pt idx="208">
                  <c:v>-3.4899496702503086E-2</c:v>
                </c:pt>
                <c:pt idx="209">
                  <c:v>-0.14780941112960749</c:v>
                </c:pt>
                <c:pt idx="210">
                  <c:v>-0.25881904510251946</c:v>
                </c:pt>
                <c:pt idx="211">
                  <c:v>-0.36650122672429775</c:v>
                </c:pt>
                <c:pt idx="212">
                  <c:v>-0.46947156278588964</c:v>
                </c:pt>
                <c:pt idx="213">
                  <c:v>-0.56640623692483327</c:v>
                </c:pt>
                <c:pt idx="214">
                  <c:v>-0.65605902899050639</c:v>
                </c:pt>
                <c:pt idx="215">
                  <c:v>-0.73727733681012453</c:v>
                </c:pt>
                <c:pt idx="216">
                  <c:v>-0.80901699437494889</c:v>
                </c:pt>
                <c:pt idx="217">
                  <c:v>-0.87035569593989826</c:v>
                </c:pt>
                <c:pt idx="218">
                  <c:v>-0.92050485345243993</c:v>
                </c:pt>
                <c:pt idx="219">
                  <c:v>-0.95881973486819327</c:v>
                </c:pt>
                <c:pt idx="220">
                  <c:v>-0.98480775301220791</c:v>
                </c:pt>
                <c:pt idx="221">
                  <c:v>-0.99813479842186703</c:v>
                </c:pt>
                <c:pt idx="222">
                  <c:v>-0.99862953475457372</c:v>
                </c:pt>
                <c:pt idx="223">
                  <c:v>-0.98628560153723188</c:v>
                </c:pt>
                <c:pt idx="224">
                  <c:v>-0.96126169593831901</c:v>
                </c:pt>
                <c:pt idx="225">
                  <c:v>-0.92387953251128629</c:v>
                </c:pt>
                <c:pt idx="226">
                  <c:v>-0.87461970713939607</c:v>
                </c:pt>
                <c:pt idx="227">
                  <c:v>-0.81411551835631857</c:v>
                </c:pt>
                <c:pt idx="228">
                  <c:v>-0.74314482547739458</c:v>
                </c:pt>
                <c:pt idx="229">
                  <c:v>-0.6626200482157365</c:v>
                </c:pt>
                <c:pt idx="230">
                  <c:v>-0.57357643635104361</c:v>
                </c:pt>
                <c:pt idx="231">
                  <c:v>-0.47715876025961035</c:v>
                </c:pt>
                <c:pt idx="232">
                  <c:v>-0.37460659341591235</c:v>
                </c:pt>
                <c:pt idx="233">
                  <c:v>-0.26723837607825546</c:v>
                </c:pt>
                <c:pt idx="234">
                  <c:v>-0.15643446504023115</c:v>
                </c:pt>
                <c:pt idx="235">
                  <c:v>-4.3619387365334453E-2</c:v>
                </c:pt>
                <c:pt idx="236">
                  <c:v>6.9756473744128661E-2</c:v>
                </c:pt>
                <c:pt idx="237">
                  <c:v>0.18223552549214558</c:v>
                </c:pt>
                <c:pt idx="238">
                  <c:v>0.29237170472273666</c:v>
                </c:pt>
                <c:pt idx="239">
                  <c:v>0.39874906892524453</c:v>
                </c:pt>
                <c:pt idx="240">
                  <c:v>0.5</c:v>
                </c:pt>
                <c:pt idx="241">
                  <c:v>0.5948227867513427</c:v>
                </c:pt>
                <c:pt idx="242">
                  <c:v>0.68199836006249592</c:v>
                </c:pt>
                <c:pt idx="243">
                  <c:v>0.76040596560002982</c:v>
                </c:pt>
                <c:pt idx="244">
                  <c:v>0.82903757255504185</c:v>
                </c:pt>
                <c:pt idx="245">
                  <c:v>0.88701083317822094</c:v>
                </c:pt>
                <c:pt idx="246">
                  <c:v>0.93358042649720185</c:v>
                </c:pt>
                <c:pt idx="247">
                  <c:v>0.9681476403781083</c:v>
                </c:pt>
                <c:pt idx="248">
                  <c:v>0.99026806874157036</c:v>
                </c:pt>
                <c:pt idx="249">
                  <c:v>0.99965732497555737</c:v>
                </c:pt>
                <c:pt idx="250">
                  <c:v>0.99619469809174521</c:v>
                </c:pt>
                <c:pt idx="251">
                  <c:v>0.97992470462082992</c:v>
                </c:pt>
                <c:pt idx="252">
                  <c:v>0.95105651629515342</c:v>
                </c:pt>
                <c:pt idx="253">
                  <c:v>0.90996127087654366</c:v>
                </c:pt>
                <c:pt idx="254">
                  <c:v>0.857167300702112</c:v>
                </c:pt>
                <c:pt idx="255">
                  <c:v>0.79335334029123583</c:v>
                </c:pt>
                <c:pt idx="256">
                  <c:v>0.71933980033865064</c:v>
                </c:pt>
                <c:pt idx="257">
                  <c:v>0.63607822027776195</c:v>
                </c:pt>
                <c:pt idx="258">
                  <c:v>0.54463903501502342</c:v>
                </c:pt>
                <c:pt idx="259">
                  <c:v>0.4461978131098096</c:v>
                </c:pt>
                <c:pt idx="260">
                  <c:v>0.34202014332566788</c:v>
                </c:pt>
                <c:pt idx="261">
                  <c:v>0.23344536385590275</c:v>
                </c:pt>
                <c:pt idx="262">
                  <c:v>0.12186934340515003</c:v>
                </c:pt>
                <c:pt idx="263">
                  <c:v>8.7265354983746789E-3</c:v>
                </c:pt>
                <c:pt idx="264">
                  <c:v>-0.10452846326765454</c:v>
                </c:pt>
                <c:pt idx="265">
                  <c:v>-0.21643961393810571</c:v>
                </c:pt>
                <c:pt idx="266">
                  <c:v>-0.32556815445716114</c:v>
                </c:pt>
                <c:pt idx="267">
                  <c:v>-0.43051109680829464</c:v>
                </c:pt>
                <c:pt idx="268">
                  <c:v>-0.52991926423320601</c:v>
                </c:pt>
                <c:pt idx="269">
                  <c:v>-0.62251463663762197</c:v>
                </c:pt>
                <c:pt idx="270">
                  <c:v>-0.70710678118654602</c:v>
                </c:pt>
                <c:pt idx="271">
                  <c:v>-0.78260815685241369</c:v>
                </c:pt>
                <c:pt idx="272">
                  <c:v>-0.84804809615642673</c:v>
                </c:pt>
                <c:pt idx="273">
                  <c:v>-0.90258528434985896</c:v>
                </c:pt>
                <c:pt idx="274">
                  <c:v>-0.94551857559931618</c:v>
                </c:pt>
                <c:pt idx="275">
                  <c:v>-0.97629600711993336</c:v>
                </c:pt>
                <c:pt idx="276">
                  <c:v>-0.99452189536827351</c:v>
                </c:pt>
                <c:pt idx="277">
                  <c:v>-0.99996192306417131</c:v>
                </c:pt>
                <c:pt idx="278">
                  <c:v>-0.99254615164132221</c:v>
                </c:pt>
                <c:pt idx="279">
                  <c:v>-0.97236992039767656</c:v>
                </c:pt>
                <c:pt idx="280">
                  <c:v>-0.93969262078590776</c:v>
                </c:pt>
                <c:pt idx="281">
                  <c:v>-0.89493436160202666</c:v>
                </c:pt>
                <c:pt idx="282">
                  <c:v>-0.83867056794542494</c:v>
                </c:pt>
                <c:pt idx="283">
                  <c:v>-0.77162458338771989</c:v>
                </c:pt>
                <c:pt idx="284">
                  <c:v>-0.69465837045899581</c:v>
                </c:pt>
                <c:pt idx="285">
                  <c:v>-0.60876142900871766</c:v>
                </c:pt>
                <c:pt idx="286">
                  <c:v>-0.51503807491004938</c:v>
                </c:pt>
                <c:pt idx="287">
                  <c:v>-0.41469324265623875</c:v>
                </c:pt>
                <c:pt idx="288">
                  <c:v>-0.3090169943749454</c:v>
                </c:pt>
                <c:pt idx="289">
                  <c:v>-0.19936793441719328</c:v>
                </c:pt>
                <c:pt idx="290">
                  <c:v>-8.715574274765947E-2</c:v>
                </c:pt>
                <c:pt idx="291">
                  <c:v>2.6176948307873666E-2</c:v>
                </c:pt>
                <c:pt idx="292">
                  <c:v>0.13917310096006072</c:v>
                </c:pt>
                <c:pt idx="293">
                  <c:v>0.25038000405443855</c:v>
                </c:pt>
                <c:pt idx="294">
                  <c:v>0.35836794954529921</c:v>
                </c:pt>
                <c:pt idx="295">
                  <c:v>0.46174861323503452</c:v>
                </c:pt>
                <c:pt idx="296">
                  <c:v>0.5591929034707489</c:v>
                </c:pt>
                <c:pt idx="297">
                  <c:v>0.64944804833018699</c:v>
                </c:pt>
                <c:pt idx="298">
                  <c:v>0.73135370161916979</c:v>
                </c:pt>
                <c:pt idx="299">
                  <c:v>0.80385686061721784</c:v>
                </c:pt>
                <c:pt idx="300">
                  <c:v>0.86602540378444004</c:v>
                </c:pt>
                <c:pt idx="301">
                  <c:v>0.91706007438512305</c:v>
                </c:pt>
                <c:pt idx="302">
                  <c:v>0.95630475596303521</c:v>
                </c:pt>
                <c:pt idx="303">
                  <c:v>0.98325490756395473</c:v>
                </c:pt>
                <c:pt idx="304">
                  <c:v>0.99756405025982442</c:v>
                </c:pt>
                <c:pt idx="305">
                  <c:v>0.99904822158185758</c:v>
                </c:pt>
                <c:pt idx="306">
                  <c:v>0.98768834059513777</c:v>
                </c:pt>
                <c:pt idx="307">
                  <c:v>0.96363045320862262</c:v>
                </c:pt>
                <c:pt idx="308">
                  <c:v>0.9271838545667862</c:v>
                </c:pt>
                <c:pt idx="309">
                  <c:v>0.87881711266196649</c:v>
                </c:pt>
                <c:pt idx="310">
                  <c:v>0.81915204428899202</c:v>
                </c:pt>
                <c:pt idx="311">
                  <c:v>0.74895572078900119</c:v>
                </c:pt>
                <c:pt idx="312">
                  <c:v>0.66913060635886112</c:v>
                </c:pt>
                <c:pt idx="313">
                  <c:v>0.58070295571094144</c:v>
                </c:pt>
                <c:pt idx="314">
                  <c:v>0.48480962024633723</c:v>
                </c:pt>
                <c:pt idx="315">
                  <c:v>0.38268343236508828</c:v>
                </c:pt>
                <c:pt idx="316">
                  <c:v>0.27563735581699589</c:v>
                </c:pt>
                <c:pt idx="317">
                  <c:v>0.16504760586067949</c:v>
                </c:pt>
                <c:pt idx="318">
                  <c:v>5.2335956242943883E-2</c:v>
                </c:pt>
                <c:pt idx="319">
                  <c:v>-6.1048539534858642E-2</c:v>
                </c:pt>
                <c:pt idx="320">
                  <c:v>-0.17364817766692689</c:v>
                </c:pt>
                <c:pt idx="321">
                  <c:v>-0.28401534470392098</c:v>
                </c:pt>
                <c:pt idx="322">
                  <c:v>-0.39073112848927388</c:v>
                </c:pt>
                <c:pt idx="323">
                  <c:v>-0.49242356010346883</c:v>
                </c:pt>
                <c:pt idx="324">
                  <c:v>-0.58778525229247613</c:v>
                </c:pt>
                <c:pt idx="325">
                  <c:v>-0.67559020761566435</c:v>
                </c:pt>
                <c:pt idx="326">
                  <c:v>-0.75470958022277224</c:v>
                </c:pt>
                <c:pt idx="327">
                  <c:v>-0.82412618862201692</c:v>
                </c:pt>
                <c:pt idx="328">
                  <c:v>-0.88294759285892543</c:v>
                </c:pt>
                <c:pt idx="329">
                  <c:v>-0.93041756798202402</c:v>
                </c:pt>
                <c:pt idx="330">
                  <c:v>-0.96592582628906842</c:v>
                </c:pt>
                <c:pt idx="331">
                  <c:v>-0.98901586336191616</c:v>
                </c:pt>
                <c:pt idx="332">
                  <c:v>-0.99939082701909565</c:v>
                </c:pt>
                <c:pt idx="333">
                  <c:v>-0.99691733373312807</c:v>
                </c:pt>
                <c:pt idx="334">
                  <c:v>-0.98162718344766386</c:v>
                </c:pt>
                <c:pt idx="335">
                  <c:v>-0.95371695074822616</c:v>
                </c:pt>
                <c:pt idx="336">
                  <c:v>-0.91354545764259909</c:v>
                </c:pt>
                <c:pt idx="337">
                  <c:v>-0.86162916044152627</c:v>
                </c:pt>
                <c:pt idx="338">
                  <c:v>-0.79863551004729239</c:v>
                </c:pt>
                <c:pt idx="339">
                  <c:v>-0.72537437101228575</c:v>
                </c:pt>
                <c:pt idx="340">
                  <c:v>-0.64278760968654136</c:v>
                </c:pt>
                <c:pt idx="341">
                  <c:v>-0.55193698531205881</c:v>
                </c:pt>
                <c:pt idx="342">
                  <c:v>-0.45399049973954586</c:v>
                </c:pt>
                <c:pt idx="343">
                  <c:v>-0.35020738125946477</c:v>
                </c:pt>
                <c:pt idx="344">
                  <c:v>-0.24192189559966318</c:v>
                </c:pt>
                <c:pt idx="345">
                  <c:v>-0.13052619222005221</c:v>
                </c:pt>
                <c:pt idx="346">
                  <c:v>-1.7452406437282304E-2</c:v>
                </c:pt>
                <c:pt idx="347">
                  <c:v>9.5845752520227007E-2</c:v>
                </c:pt>
                <c:pt idx="348">
                  <c:v>0.20791169081775712</c:v>
                </c:pt>
                <c:pt idx="349">
                  <c:v>0.3173046564050917</c:v>
                </c:pt>
                <c:pt idx="350">
                  <c:v>0.42261826174070072</c:v>
                </c:pt>
                <c:pt idx="351">
                  <c:v>0.52249856471594558</c:v>
                </c:pt>
                <c:pt idx="352">
                  <c:v>0.61566147532565663</c:v>
                </c:pt>
                <c:pt idx="353">
                  <c:v>0.70090926429985068</c:v>
                </c:pt>
                <c:pt idx="354">
                  <c:v>0.7771459614569719</c:v>
                </c:pt>
                <c:pt idx="355">
                  <c:v>0.8433914458128875</c:v>
                </c:pt>
                <c:pt idx="356">
                  <c:v>0.89879404629916615</c:v>
                </c:pt>
                <c:pt idx="357">
                  <c:v>0.94264149109217832</c:v>
                </c:pt>
                <c:pt idx="358">
                  <c:v>0.97437006478523558</c:v>
                </c:pt>
                <c:pt idx="359">
                  <c:v>0.99357185567658712</c:v>
                </c:pt>
                <c:pt idx="360">
                  <c:v>1</c:v>
                </c:pt>
                <c:pt idx="361">
                  <c:v>0.99357185567658746</c:v>
                </c:pt>
                <c:pt idx="362">
                  <c:v>0.9743700647852348</c:v>
                </c:pt>
                <c:pt idx="363">
                  <c:v>0.9426414910921771</c:v>
                </c:pt>
                <c:pt idx="364">
                  <c:v>0.8987940462991646</c:v>
                </c:pt>
                <c:pt idx="365">
                  <c:v>0.8433914458128855</c:v>
                </c:pt>
                <c:pt idx="366">
                  <c:v>0.77714596145696957</c:v>
                </c:pt>
                <c:pt idx="367">
                  <c:v>0.70090926429985312</c:v>
                </c:pt>
                <c:pt idx="368">
                  <c:v>0.6156614753256594</c:v>
                </c:pt>
                <c:pt idx="369">
                  <c:v>0.52249856471594847</c:v>
                </c:pt>
                <c:pt idx="370">
                  <c:v>0.42261826174070383</c:v>
                </c:pt>
                <c:pt idx="371">
                  <c:v>0.31730465640509498</c:v>
                </c:pt>
                <c:pt idx="372">
                  <c:v>0.20791169081776048</c:v>
                </c:pt>
                <c:pt idx="373">
                  <c:v>9.5845752520223343E-2</c:v>
                </c:pt>
                <c:pt idx="374">
                  <c:v>-1.7452406437285978E-2</c:v>
                </c:pt>
                <c:pt idx="375">
                  <c:v>-0.1305261922200488</c:v>
                </c:pt>
                <c:pt idx="376">
                  <c:v>-0.24192189559967364</c:v>
                </c:pt>
                <c:pt idx="377">
                  <c:v>-0.35020738125946821</c:v>
                </c:pt>
                <c:pt idx="378">
                  <c:v>-0.45399049973954281</c:v>
                </c:pt>
                <c:pt idx="379">
                  <c:v>-0.55193698531206192</c:v>
                </c:pt>
                <c:pt idx="380">
                  <c:v>-0.6427876096865387</c:v>
                </c:pt>
                <c:pt idx="381">
                  <c:v>-0.7253743710122883</c:v>
                </c:pt>
                <c:pt idx="382">
                  <c:v>-0.79863551004729449</c:v>
                </c:pt>
                <c:pt idx="383">
                  <c:v>-0.86162916044152815</c:v>
                </c:pt>
                <c:pt idx="384">
                  <c:v>-0.91354545764260064</c:v>
                </c:pt>
                <c:pt idx="385">
                  <c:v>-0.95371695074822938</c:v>
                </c:pt>
                <c:pt idx="386">
                  <c:v>-0.98162718344766453</c:v>
                </c:pt>
                <c:pt idx="387">
                  <c:v>-0.99691733373312785</c:v>
                </c:pt>
                <c:pt idx="388">
                  <c:v>-0.99939082701909576</c:v>
                </c:pt>
                <c:pt idx="389">
                  <c:v>-0.9890158633619166</c:v>
                </c:pt>
                <c:pt idx="390">
                  <c:v>-0.96592582628906742</c:v>
                </c:pt>
                <c:pt idx="391">
                  <c:v>-0.93041756798202535</c:v>
                </c:pt>
                <c:pt idx="392">
                  <c:v>-0.88294759285892377</c:v>
                </c:pt>
                <c:pt idx="393">
                  <c:v>-0.82412618862201481</c:v>
                </c:pt>
                <c:pt idx="394">
                  <c:v>-0.75470958022277446</c:v>
                </c:pt>
                <c:pt idx="395">
                  <c:v>-0.67559020761565647</c:v>
                </c:pt>
                <c:pt idx="396">
                  <c:v>-0.58778525229247325</c:v>
                </c:pt>
                <c:pt idx="397">
                  <c:v>-0.49242356010347182</c:v>
                </c:pt>
                <c:pt idx="398">
                  <c:v>-0.3907311284892705</c:v>
                </c:pt>
                <c:pt idx="399">
                  <c:v>-0.28401534470392431</c:v>
                </c:pt>
                <c:pt idx="400">
                  <c:v>-0.17364817766693028</c:v>
                </c:pt>
                <c:pt idx="401">
                  <c:v>-6.1048539534854972E-2</c:v>
                </c:pt>
                <c:pt idx="402">
                  <c:v>5.2335956242947554E-2</c:v>
                </c:pt>
                <c:pt idx="403">
                  <c:v>0.1650476058606761</c:v>
                </c:pt>
                <c:pt idx="404">
                  <c:v>0.27563735581700627</c:v>
                </c:pt>
                <c:pt idx="405">
                  <c:v>0.38268343236509167</c:v>
                </c:pt>
                <c:pt idx="406">
                  <c:v>0.48480962024633423</c:v>
                </c:pt>
                <c:pt idx="407">
                  <c:v>0.58070295571094444</c:v>
                </c:pt>
                <c:pt idx="408">
                  <c:v>0.66913060635885857</c:v>
                </c:pt>
                <c:pt idx="409">
                  <c:v>0.74895572078900363</c:v>
                </c:pt>
                <c:pt idx="410">
                  <c:v>0.81915204428899413</c:v>
                </c:pt>
                <c:pt idx="411">
                  <c:v>0.87881711266196816</c:v>
                </c:pt>
                <c:pt idx="412">
                  <c:v>0.92718385456678765</c:v>
                </c:pt>
                <c:pt idx="413">
                  <c:v>0.96363045320862173</c:v>
                </c:pt>
                <c:pt idx="414">
                  <c:v>0.98768834059513844</c:v>
                </c:pt>
                <c:pt idx="415">
                  <c:v>0.99904822158185769</c:v>
                </c:pt>
                <c:pt idx="416">
                  <c:v>0.99756405025982464</c:v>
                </c:pt>
                <c:pt idx="417">
                  <c:v>0.98325490756395406</c:v>
                </c:pt>
                <c:pt idx="418">
                  <c:v>0.95630475596303621</c:v>
                </c:pt>
                <c:pt idx="419">
                  <c:v>0.91706007438512438</c:v>
                </c:pt>
                <c:pt idx="420">
                  <c:v>0.86602540378443815</c:v>
                </c:pt>
                <c:pt idx="421">
                  <c:v>0.80385686061721562</c:v>
                </c:pt>
                <c:pt idx="422">
                  <c:v>0.73135370161917213</c:v>
                </c:pt>
                <c:pt idx="423">
                  <c:v>0.64944804833017877</c:v>
                </c:pt>
                <c:pt idx="424">
                  <c:v>0.55919290347074591</c:v>
                </c:pt>
                <c:pt idx="425">
                  <c:v>0.46174861323503757</c:v>
                </c:pt>
                <c:pt idx="426">
                  <c:v>0.35836794954529577</c:v>
                </c:pt>
                <c:pt idx="427">
                  <c:v>0.25038000405444188</c:v>
                </c:pt>
                <c:pt idx="428">
                  <c:v>0.13917310096006411</c:v>
                </c:pt>
                <c:pt idx="429">
                  <c:v>2.6176948307869992E-2</c:v>
                </c:pt>
                <c:pt idx="430">
                  <c:v>-8.7155742747663134E-2</c:v>
                </c:pt>
                <c:pt idx="431">
                  <c:v>-0.19936793441719688</c:v>
                </c:pt>
                <c:pt idx="432">
                  <c:v>-0.30901699437495561</c:v>
                </c:pt>
                <c:pt idx="433">
                  <c:v>-0.41469324265624208</c:v>
                </c:pt>
                <c:pt idx="434">
                  <c:v>-0.51503807491005249</c:v>
                </c:pt>
                <c:pt idx="435">
                  <c:v>-0.60876142900872621</c:v>
                </c:pt>
                <c:pt idx="436">
                  <c:v>-0.69465837045899848</c:v>
                </c:pt>
                <c:pt idx="437">
                  <c:v>-0.77162458338771767</c:v>
                </c:pt>
                <c:pt idx="438">
                  <c:v>-0.83867056794542305</c:v>
                </c:pt>
                <c:pt idx="439">
                  <c:v>-0.89493436160202511</c:v>
                </c:pt>
                <c:pt idx="440">
                  <c:v>-0.93969262078590898</c:v>
                </c:pt>
                <c:pt idx="441">
                  <c:v>-0.97236992039767578</c:v>
                </c:pt>
                <c:pt idx="442">
                  <c:v>-0.99254615164132276</c:v>
                </c:pt>
                <c:pt idx="443">
                  <c:v>-0.99996192306417131</c:v>
                </c:pt>
                <c:pt idx="444">
                  <c:v>-0.99452189536827384</c:v>
                </c:pt>
                <c:pt idx="445">
                  <c:v>-0.97629600711993247</c:v>
                </c:pt>
                <c:pt idx="446">
                  <c:v>-0.94551857559931729</c:v>
                </c:pt>
                <c:pt idx="447">
                  <c:v>-0.90258528434986041</c:v>
                </c:pt>
                <c:pt idx="448">
                  <c:v>-0.84804809615642474</c:v>
                </c:pt>
                <c:pt idx="449">
                  <c:v>-0.78260815685241136</c:v>
                </c:pt>
                <c:pt idx="450">
                  <c:v>-0.70710678118654835</c:v>
                </c:pt>
                <c:pt idx="451">
                  <c:v>-0.62251463663761353</c:v>
                </c:pt>
                <c:pt idx="452">
                  <c:v>-0.5299192642332029</c:v>
                </c:pt>
                <c:pt idx="453">
                  <c:v>-0.43051109680829774</c:v>
                </c:pt>
                <c:pt idx="454">
                  <c:v>-0.32556815445715093</c:v>
                </c:pt>
                <c:pt idx="455">
                  <c:v>-0.21643961393810213</c:v>
                </c:pt>
                <c:pt idx="456">
                  <c:v>-0.10452846326765795</c:v>
                </c:pt>
                <c:pt idx="457">
                  <c:v>8.726535498378353E-3</c:v>
                </c:pt>
                <c:pt idx="458">
                  <c:v>0.12186934340514662</c:v>
                </c:pt>
                <c:pt idx="459">
                  <c:v>0.23344536385590633</c:v>
                </c:pt>
                <c:pt idx="460">
                  <c:v>0.34202014332567132</c:v>
                </c:pt>
                <c:pt idx="461">
                  <c:v>0.44619781310981294</c:v>
                </c:pt>
                <c:pt idx="462">
                  <c:v>0.54463903501502653</c:v>
                </c:pt>
                <c:pt idx="463">
                  <c:v>0.63607822027775929</c:v>
                </c:pt>
                <c:pt idx="464">
                  <c:v>0.71933980033865319</c:v>
                </c:pt>
                <c:pt idx="465">
                  <c:v>0.79335334029123372</c:v>
                </c:pt>
                <c:pt idx="466">
                  <c:v>0.857167300702112</c:v>
                </c:pt>
                <c:pt idx="467">
                  <c:v>0.90996127087654377</c:v>
                </c:pt>
                <c:pt idx="468">
                  <c:v>0.95105651629515453</c:v>
                </c:pt>
                <c:pt idx="469">
                  <c:v>0.97992470462082915</c:v>
                </c:pt>
                <c:pt idx="470">
                  <c:v>0.9961946980917461</c:v>
                </c:pt>
                <c:pt idx="471">
                  <c:v>0.99965732497555726</c:v>
                </c:pt>
                <c:pt idx="472">
                  <c:v>0.99026806874157081</c:v>
                </c:pt>
                <c:pt idx="473">
                  <c:v>0.96814764037810652</c:v>
                </c:pt>
                <c:pt idx="474">
                  <c:v>0.93358042649720185</c:v>
                </c:pt>
                <c:pt idx="475">
                  <c:v>0.88701083317822416</c:v>
                </c:pt>
                <c:pt idx="476">
                  <c:v>0.82903757255503974</c:v>
                </c:pt>
                <c:pt idx="477">
                  <c:v>0.76040596560003215</c:v>
                </c:pt>
                <c:pt idx="478">
                  <c:v>0.68199836006249848</c:v>
                </c:pt>
                <c:pt idx="479">
                  <c:v>0.59482278675133982</c:v>
                </c:pt>
                <c:pt idx="480">
                  <c:v>0.49999999999999684</c:v>
                </c:pt>
                <c:pt idx="481">
                  <c:v>0.3987490689252477</c:v>
                </c:pt>
                <c:pt idx="482">
                  <c:v>0.29237170472272972</c:v>
                </c:pt>
                <c:pt idx="483">
                  <c:v>0.18223552549214544</c:v>
                </c:pt>
                <c:pt idx="484">
                  <c:v>6.975647374412855E-2</c:v>
                </c:pt>
                <c:pt idx="485">
                  <c:v>-4.3619387365341669E-2</c:v>
                </c:pt>
                <c:pt idx="486">
                  <c:v>-0.15643446504023126</c:v>
                </c:pt>
                <c:pt idx="487">
                  <c:v>-0.26723837607826584</c:v>
                </c:pt>
                <c:pt idx="488">
                  <c:v>-0.37460659341591579</c:v>
                </c:pt>
                <c:pt idx="489">
                  <c:v>-0.47715876025961357</c:v>
                </c:pt>
                <c:pt idx="490">
                  <c:v>-0.57357643635105238</c:v>
                </c:pt>
                <c:pt idx="491">
                  <c:v>-0.66262004821574461</c:v>
                </c:pt>
                <c:pt idx="492">
                  <c:v>-0.74314482547739702</c:v>
                </c:pt>
                <c:pt idx="493">
                  <c:v>-0.81411551835632689</c:v>
                </c:pt>
                <c:pt idx="494">
                  <c:v>-0.87461970713939963</c:v>
                </c:pt>
                <c:pt idx="495">
                  <c:v>-0.92387953251128774</c:v>
                </c:pt>
                <c:pt idx="496">
                  <c:v>-0.961261695938322</c:v>
                </c:pt>
                <c:pt idx="497">
                  <c:v>-0.98628560153723244</c:v>
                </c:pt>
                <c:pt idx="498">
                  <c:v>-0.99862953475457394</c:v>
                </c:pt>
                <c:pt idx="499">
                  <c:v>-0.99813479842186636</c:v>
                </c:pt>
                <c:pt idx="500">
                  <c:v>-0.98480775301220724</c:v>
                </c:pt>
                <c:pt idx="501">
                  <c:v>-0.95881973486819128</c:v>
                </c:pt>
                <c:pt idx="502">
                  <c:v>-0.92050485345243716</c:v>
                </c:pt>
                <c:pt idx="503">
                  <c:v>-0.8703556959398947</c:v>
                </c:pt>
                <c:pt idx="504">
                  <c:v>-0.80901699437494468</c:v>
                </c:pt>
                <c:pt idx="505">
                  <c:v>-0.73727733681011476</c:v>
                </c:pt>
                <c:pt idx="506">
                  <c:v>-0.65605902899050095</c:v>
                </c:pt>
                <c:pt idx="507">
                  <c:v>-0.56640623692483028</c:v>
                </c:pt>
                <c:pt idx="508">
                  <c:v>-0.46947156278588015</c:v>
                </c:pt>
                <c:pt idx="509">
                  <c:v>-0.36650122672429097</c:v>
                </c:pt>
                <c:pt idx="510">
                  <c:v>-0.25881904510251247</c:v>
                </c:pt>
                <c:pt idx="511">
                  <c:v>-0.14780941112960033</c:v>
                </c:pt>
                <c:pt idx="512">
                  <c:v>-3.4899496702488764E-2</c:v>
                </c:pt>
                <c:pt idx="513">
                  <c:v>7.8459095727851855E-2</c:v>
                </c:pt>
                <c:pt idx="514">
                  <c:v>0.19080899537654644</c:v>
                </c:pt>
                <c:pt idx="515">
                  <c:v>0.30070579950428322</c:v>
                </c:pt>
                <c:pt idx="516">
                  <c:v>0.40673664307580504</c:v>
                </c:pt>
                <c:pt idx="517">
                  <c:v>0.50753836296071031</c:v>
                </c:pt>
                <c:pt idx="518">
                  <c:v>0.60181502315205537</c:v>
                </c:pt>
                <c:pt idx="519">
                  <c:v>0.68835457569376179</c:v>
                </c:pt>
                <c:pt idx="520">
                  <c:v>0.76604444311898157</c:v>
                </c:pt>
                <c:pt idx="521">
                  <c:v>0.8338858220671761</c:v>
                </c:pt>
                <c:pt idx="522">
                  <c:v>0.89100652418837201</c:v>
                </c:pt>
                <c:pt idx="523">
                  <c:v>0.93667218924839901</c:v>
                </c:pt>
                <c:pt idx="524">
                  <c:v>0.97029572627599958</c:v>
                </c:pt>
                <c:pt idx="525">
                  <c:v>0.99144486137381138</c:v>
                </c:pt>
                <c:pt idx="526">
                  <c:v>0.99984769515639127</c:v>
                </c:pt>
                <c:pt idx="527">
                  <c:v>0.99539619836717774</c:v>
                </c:pt>
                <c:pt idx="528">
                  <c:v>0.97814760073380447</c:v>
                </c:pt>
                <c:pt idx="529">
                  <c:v>0.94832365520619688</c:v>
                </c:pt>
                <c:pt idx="530">
                  <c:v>0.90630778703664594</c:v>
                </c:pt>
                <c:pt idx="531">
                  <c:v>0.85264016435408629</c:v>
                </c:pt>
                <c:pt idx="532">
                  <c:v>0.78801075360671824</c:v>
                </c:pt>
                <c:pt idx="533">
                  <c:v>0.71325044915417113</c:v>
                </c:pt>
                <c:pt idx="534">
                  <c:v>0.62932039104982995</c:v>
                </c:pt>
                <c:pt idx="535">
                  <c:v>0.53729960834682011</c:v>
                </c:pt>
                <c:pt idx="536">
                  <c:v>0.43837114678906547</c:v>
                </c:pt>
                <c:pt idx="537">
                  <c:v>0.33380685923375669</c:v>
                </c:pt>
                <c:pt idx="538">
                  <c:v>0.22495105434386234</c:v>
                </c:pt>
                <c:pt idx="539">
                  <c:v>0.1132032137679022</c:v>
                </c:pt>
                <c:pt idx="540">
                  <c:v>-6.3702298644385813E-15</c:v>
                </c:pt>
                <c:pt idx="541">
                  <c:v>-0.11320321376791485</c:v>
                </c:pt>
                <c:pt idx="542">
                  <c:v>-0.22495105434387475</c:v>
                </c:pt>
                <c:pt idx="543">
                  <c:v>-0.33380685923378206</c:v>
                </c:pt>
                <c:pt idx="544">
                  <c:v>-0.43837114678908967</c:v>
                </c:pt>
                <c:pt idx="545">
                  <c:v>-0.53729960834682489</c:v>
                </c:pt>
                <c:pt idx="546">
                  <c:v>-0.62932039104985094</c:v>
                </c:pt>
                <c:pt idx="547">
                  <c:v>-0.71325044915418501</c:v>
                </c:pt>
                <c:pt idx="548">
                  <c:v>-0.78801075360672612</c:v>
                </c:pt>
                <c:pt idx="549">
                  <c:v>-0.85264016435409673</c:v>
                </c:pt>
                <c:pt idx="550">
                  <c:v>-0.90630778703665438</c:v>
                </c:pt>
                <c:pt idx="551">
                  <c:v>-0.94832365520619866</c:v>
                </c:pt>
                <c:pt idx="552">
                  <c:v>-0.97814760073380858</c:v>
                </c:pt>
                <c:pt idx="553">
                  <c:v>-0.99539619836717896</c:v>
                </c:pt>
                <c:pt idx="554">
                  <c:v>-0.99984769515639116</c:v>
                </c:pt>
                <c:pt idx="555">
                  <c:v>-0.99144486137380972</c:v>
                </c:pt>
                <c:pt idx="556">
                  <c:v>-0.97029572627599481</c:v>
                </c:pt>
                <c:pt idx="557">
                  <c:v>-0.93667218924839446</c:v>
                </c:pt>
                <c:pt idx="558">
                  <c:v>-0.89100652418836301</c:v>
                </c:pt>
                <c:pt idx="559">
                  <c:v>-0.83388582206716122</c:v>
                </c:pt>
                <c:pt idx="560">
                  <c:v>-0.7660444431189779</c:v>
                </c:pt>
                <c:pt idx="561">
                  <c:v>-0.68835457569374225</c:v>
                </c:pt>
                <c:pt idx="562">
                  <c:v>-0.60181502315204527</c:v>
                </c:pt>
                <c:pt idx="563">
                  <c:v>-0.50753836296069932</c:v>
                </c:pt>
                <c:pt idx="564">
                  <c:v>-0.40673664307579338</c:v>
                </c:pt>
                <c:pt idx="565">
                  <c:v>-0.30070579950426429</c:v>
                </c:pt>
                <c:pt idx="566">
                  <c:v>-0.19080899537653392</c:v>
                </c:pt>
                <c:pt idx="567">
                  <c:v>-7.8459095727846234E-2</c:v>
                </c:pt>
                <c:pt idx="568">
                  <c:v>3.4899496702515694E-2</c:v>
                </c:pt>
                <c:pt idx="569">
                  <c:v>0.14780941112961293</c:v>
                </c:pt>
                <c:pt idx="570">
                  <c:v>0.25881904510252479</c:v>
                </c:pt>
                <c:pt idx="571">
                  <c:v>0.36650122672430285</c:v>
                </c:pt>
                <c:pt idx="572">
                  <c:v>0.46947156278589769</c:v>
                </c:pt>
                <c:pt idx="573">
                  <c:v>0.56640623692484082</c:v>
                </c:pt>
                <c:pt idx="574">
                  <c:v>0.65605902899051594</c:v>
                </c:pt>
                <c:pt idx="575">
                  <c:v>0.73727733681013297</c:v>
                </c:pt>
                <c:pt idx="576">
                  <c:v>0.8090169943749479</c:v>
                </c:pt>
                <c:pt idx="577">
                  <c:v>0.87035569593990803</c:v>
                </c:pt>
                <c:pt idx="578">
                  <c:v>0.92050485345244204</c:v>
                </c:pt>
                <c:pt idx="579">
                  <c:v>0.95881973486819483</c:v>
                </c:pt>
                <c:pt idx="580">
                  <c:v>0.98480775301220946</c:v>
                </c:pt>
                <c:pt idx="581">
                  <c:v>0.99813479842186759</c:v>
                </c:pt>
                <c:pt idx="582">
                  <c:v>0.99862953475457328</c:v>
                </c:pt>
                <c:pt idx="583">
                  <c:v>0.98628560153722911</c:v>
                </c:pt>
                <c:pt idx="584">
                  <c:v>0.96126169593831456</c:v>
                </c:pt>
                <c:pt idx="585">
                  <c:v>0.92387953251128563</c:v>
                </c:pt>
                <c:pt idx="586">
                  <c:v>0.87461970713938653</c:v>
                </c:pt>
                <c:pt idx="587">
                  <c:v>0.81411551835631535</c:v>
                </c:pt>
                <c:pt idx="588">
                  <c:v>0.74314482547738858</c:v>
                </c:pt>
                <c:pt idx="589">
                  <c:v>0.66262004821572973</c:v>
                </c:pt>
                <c:pt idx="590">
                  <c:v>0.57357643635103617</c:v>
                </c:pt>
                <c:pt idx="591">
                  <c:v>0.47715876025959614</c:v>
                </c:pt>
                <c:pt idx="592">
                  <c:v>0.37460659341591057</c:v>
                </c:pt>
                <c:pt idx="593">
                  <c:v>0.26723837607823986</c:v>
                </c:pt>
                <c:pt idx="594">
                  <c:v>0.15643446504022568</c:v>
                </c:pt>
                <c:pt idx="595">
                  <c:v>4.3619387365328943E-2</c:v>
                </c:pt>
                <c:pt idx="596">
                  <c:v>-6.975647374413417E-2</c:v>
                </c:pt>
                <c:pt idx="597">
                  <c:v>-0.18223552549215799</c:v>
                </c:pt>
                <c:pt idx="598">
                  <c:v>-0.2923717047227351</c:v>
                </c:pt>
                <c:pt idx="599">
                  <c:v>-0.39874906892525935</c:v>
                </c:pt>
                <c:pt idx="600">
                  <c:v>-0.50000000000000167</c:v>
                </c:pt>
                <c:pt idx="601">
                  <c:v>-0.59482278675134437</c:v>
                </c:pt>
                <c:pt idx="602">
                  <c:v>-0.68199836006250258</c:v>
                </c:pt>
                <c:pt idx="603">
                  <c:v>-0.7604059656000357</c:v>
                </c:pt>
                <c:pt idx="604">
                  <c:v>-0.82903757255504684</c:v>
                </c:pt>
                <c:pt idx="605">
                  <c:v>-0.88701083317822682</c:v>
                </c:pt>
                <c:pt idx="606">
                  <c:v>-0.93358042649720641</c:v>
                </c:pt>
                <c:pt idx="607">
                  <c:v>-0.96814764037810785</c:v>
                </c:pt>
                <c:pt idx="608">
                  <c:v>-0.99026806874157258</c:v>
                </c:pt>
                <c:pt idx="609">
                  <c:v>-0.99965732497555737</c:v>
                </c:pt>
                <c:pt idx="610">
                  <c:v>-0.99619469809174499</c:v>
                </c:pt>
                <c:pt idx="611">
                  <c:v>-0.97992470462082804</c:v>
                </c:pt>
                <c:pt idx="612">
                  <c:v>-0.95105651629515064</c:v>
                </c:pt>
                <c:pt idx="613">
                  <c:v>-0.90996127087653844</c:v>
                </c:pt>
                <c:pt idx="614">
                  <c:v>-0.85716730070211278</c:v>
                </c:pt>
                <c:pt idx="615">
                  <c:v>-0.79335334029122595</c:v>
                </c:pt>
                <c:pt idx="616">
                  <c:v>-0.7193398003386493</c:v>
                </c:pt>
                <c:pt idx="617">
                  <c:v>-0.63607822027776051</c:v>
                </c:pt>
                <c:pt idx="618">
                  <c:v>-0.54463903501502176</c:v>
                </c:pt>
                <c:pt idx="619">
                  <c:v>-0.4461978131098015</c:v>
                </c:pt>
                <c:pt idx="620">
                  <c:v>-0.34202014332565939</c:v>
                </c:pt>
                <c:pt idx="621">
                  <c:v>-0.23344536385589396</c:v>
                </c:pt>
                <c:pt idx="622">
                  <c:v>-0.12186934340513397</c:v>
                </c:pt>
                <c:pt idx="623">
                  <c:v>-8.7265354983727186E-3</c:v>
                </c:pt>
                <c:pt idx="624">
                  <c:v>0.10452846326767062</c:v>
                </c:pt>
                <c:pt idx="625">
                  <c:v>0.21643961393810762</c:v>
                </c:pt>
                <c:pt idx="626">
                  <c:v>0.32556815445716297</c:v>
                </c:pt>
                <c:pt idx="627">
                  <c:v>0.4305110968083028</c:v>
                </c:pt>
                <c:pt idx="628">
                  <c:v>0.52991926423321367</c:v>
                </c:pt>
                <c:pt idx="629">
                  <c:v>0.62251463663762907</c:v>
                </c:pt>
                <c:pt idx="630">
                  <c:v>0.70710678118655745</c:v>
                </c:pt>
                <c:pt idx="631">
                  <c:v>0.78260815685242369</c:v>
                </c:pt>
                <c:pt idx="632">
                  <c:v>0.84804809615642773</c:v>
                </c:pt>
                <c:pt idx="633">
                  <c:v>0.90258528434986895</c:v>
                </c:pt>
                <c:pt idx="634">
                  <c:v>0.94551857559931907</c:v>
                </c:pt>
                <c:pt idx="635">
                  <c:v>0.97629600711993525</c:v>
                </c:pt>
                <c:pt idx="636">
                  <c:v>0.9945218953682744</c:v>
                </c:pt>
                <c:pt idx="637">
                  <c:v>0.9999619230641712</c:v>
                </c:pt>
                <c:pt idx="638">
                  <c:v>0.99254615164132198</c:v>
                </c:pt>
                <c:pt idx="639">
                  <c:v>0.97236992039767278</c:v>
                </c:pt>
                <c:pt idx="640">
                  <c:v>0.9396926207859071</c:v>
                </c:pt>
                <c:pt idx="641">
                  <c:v>0.89493436160202255</c:v>
                </c:pt>
                <c:pt idx="642">
                  <c:v>0.83867056794542005</c:v>
                </c:pt>
                <c:pt idx="643">
                  <c:v>0.77162458338771411</c:v>
                </c:pt>
                <c:pt idx="644">
                  <c:v>0.69465837045898937</c:v>
                </c:pt>
                <c:pt idx="645">
                  <c:v>0.60876142900872166</c:v>
                </c:pt>
                <c:pt idx="646">
                  <c:v>0.51503807491004161</c:v>
                </c:pt>
                <c:pt idx="647">
                  <c:v>0.41469324265623697</c:v>
                </c:pt>
                <c:pt idx="648">
                  <c:v>0.30901699437494351</c:v>
                </c:pt>
                <c:pt idx="649">
                  <c:v>0.19936793441719136</c:v>
                </c:pt>
                <c:pt idx="650">
                  <c:v>8.715574274765045E-2</c:v>
                </c:pt>
                <c:pt idx="651">
                  <c:v>-2.6176948307882728E-2</c:v>
                </c:pt>
                <c:pt idx="652">
                  <c:v>-0.13917310096007673</c:v>
                </c:pt>
                <c:pt idx="653">
                  <c:v>-0.25038000405445421</c:v>
                </c:pt>
                <c:pt idx="654">
                  <c:v>-0.35836794954530105</c:v>
                </c:pt>
                <c:pt idx="655">
                  <c:v>-0.4617486132350489</c:v>
                </c:pt>
                <c:pt idx="656">
                  <c:v>-0.55919290347075057</c:v>
                </c:pt>
                <c:pt idx="657">
                  <c:v>-0.64944804833018843</c:v>
                </c:pt>
                <c:pt idx="658">
                  <c:v>-0.73135370161917601</c:v>
                </c:pt>
                <c:pt idx="659">
                  <c:v>-0.80385686061722328</c:v>
                </c:pt>
                <c:pt idx="660">
                  <c:v>-0.86602540378444448</c:v>
                </c:pt>
                <c:pt idx="661">
                  <c:v>-0.91706007438512949</c:v>
                </c:pt>
                <c:pt idx="662">
                  <c:v>-0.95630475596303999</c:v>
                </c:pt>
                <c:pt idx="663">
                  <c:v>-0.98325490756395517</c:v>
                </c:pt>
                <c:pt idx="664">
                  <c:v>-0.99756405025982553</c:v>
                </c:pt>
                <c:pt idx="665">
                  <c:v>-0.99904822158185747</c:v>
                </c:pt>
                <c:pt idx="666">
                  <c:v>-0.98768834059513644</c:v>
                </c:pt>
                <c:pt idx="667">
                  <c:v>-0.96363045320862029</c:v>
                </c:pt>
                <c:pt idx="668">
                  <c:v>-0.92718385456678287</c:v>
                </c:pt>
                <c:pt idx="669">
                  <c:v>-0.87881711266195872</c:v>
                </c:pt>
                <c:pt idx="670">
                  <c:v>-0.81915204428899091</c:v>
                </c:pt>
                <c:pt idx="671">
                  <c:v>-0.74895572078899053</c:v>
                </c:pt>
                <c:pt idx="672">
                  <c:v>-0.66913060635885435</c:v>
                </c:pt>
                <c:pt idx="673">
                  <c:v>-0.580702955710934</c:v>
                </c:pt>
                <c:pt idx="674">
                  <c:v>-0.48480962024632929</c:v>
                </c:pt>
                <c:pt idx="675">
                  <c:v>-0.3826834323650799</c:v>
                </c:pt>
                <c:pt idx="676">
                  <c:v>-0.27563735581700083</c:v>
                </c:pt>
                <c:pt idx="677">
                  <c:v>-0.16504760586066355</c:v>
                </c:pt>
                <c:pt idx="678">
                  <c:v>-5.2335956242941926E-2</c:v>
                </c:pt>
                <c:pt idx="679">
                  <c:v>6.1048539534860599E-2</c:v>
                </c:pt>
                <c:pt idx="680">
                  <c:v>0.17364817766693583</c:v>
                </c:pt>
                <c:pt idx="681">
                  <c:v>0.2840153447039297</c:v>
                </c:pt>
                <c:pt idx="682">
                  <c:v>0.39073112848928221</c:v>
                </c:pt>
                <c:pt idx="683">
                  <c:v>0.49242356010347671</c:v>
                </c:pt>
                <c:pt idx="684">
                  <c:v>0.58778525229248346</c:v>
                </c:pt>
                <c:pt idx="685">
                  <c:v>0.67559020761566058</c:v>
                </c:pt>
                <c:pt idx="686">
                  <c:v>0.75470958022278278</c:v>
                </c:pt>
                <c:pt idx="687">
                  <c:v>0.82412618862201803</c:v>
                </c:pt>
                <c:pt idx="688">
                  <c:v>0.88294759285892976</c:v>
                </c:pt>
                <c:pt idx="689">
                  <c:v>0.93041756798202735</c:v>
                </c:pt>
                <c:pt idx="690">
                  <c:v>0.96592582628907075</c:v>
                </c:pt>
                <c:pt idx="691">
                  <c:v>0.98901586336191849</c:v>
                </c:pt>
                <c:pt idx="692">
                  <c:v>0.99939082701909565</c:v>
                </c:pt>
                <c:pt idx="693">
                  <c:v>0.99691733373312674</c:v>
                </c:pt>
                <c:pt idx="694">
                  <c:v>0.98162718344766342</c:v>
                </c:pt>
                <c:pt idx="695">
                  <c:v>0.9537169507482256</c:v>
                </c:pt>
                <c:pt idx="696">
                  <c:v>0.91354545764259831</c:v>
                </c:pt>
                <c:pt idx="697">
                  <c:v>0.8616291604415216</c:v>
                </c:pt>
                <c:pt idx="698">
                  <c:v>0.79863551004728683</c:v>
                </c:pt>
                <c:pt idx="699">
                  <c:v>0.72537437101227953</c:v>
                </c:pt>
                <c:pt idx="700">
                  <c:v>0.64278760968652893</c:v>
                </c:pt>
                <c:pt idx="701">
                  <c:v>0.55193698531205715</c:v>
                </c:pt>
                <c:pt idx="702">
                  <c:v>0.45399049973953148</c:v>
                </c:pt>
                <c:pt idx="703">
                  <c:v>0.35020738125946294</c:v>
                </c:pt>
                <c:pt idx="704">
                  <c:v>0.24192189559966129</c:v>
                </c:pt>
                <c:pt idx="705">
                  <c:v>0.13052619222004322</c:v>
                </c:pt>
                <c:pt idx="706">
                  <c:v>1.7452406437273239E-2</c:v>
                </c:pt>
                <c:pt idx="707">
                  <c:v>-9.5845752520236027E-2</c:v>
                </c:pt>
                <c:pt idx="708">
                  <c:v>-0.20791169081777294</c:v>
                </c:pt>
                <c:pt idx="709">
                  <c:v>-0.31730465640510708</c:v>
                </c:pt>
                <c:pt idx="710">
                  <c:v>-0.42261826174070249</c:v>
                </c:pt>
                <c:pt idx="711">
                  <c:v>-0.52249856471596534</c:v>
                </c:pt>
                <c:pt idx="712">
                  <c:v>-0.61566147532566384</c:v>
                </c:pt>
                <c:pt idx="713">
                  <c:v>-0.70090926429985723</c:v>
                </c:pt>
                <c:pt idx="714">
                  <c:v>-0.77714596145697756</c:v>
                </c:pt>
                <c:pt idx="715">
                  <c:v>-0.84339144581289238</c:v>
                </c:pt>
                <c:pt idx="716">
                  <c:v>-0.89879404629917325</c:v>
                </c:pt>
                <c:pt idx="717">
                  <c:v>-0.94264149109217898</c:v>
                </c:pt>
                <c:pt idx="718">
                  <c:v>-0.97437006478523924</c:v>
                </c:pt>
                <c:pt idx="719">
                  <c:v>-0.99357185567658812</c:v>
                </c:pt>
                <c:pt idx="720">
                  <c:v>-1</c:v>
                </c:pt>
              </c:numCache>
            </c:numRef>
          </c:val>
          <c:smooth val="0"/>
          <c:extLst>
            <c:ext xmlns:c16="http://schemas.microsoft.com/office/drawing/2014/chart" uri="{C3380CC4-5D6E-409C-BE32-E72D297353CC}">
              <c16:uniqueId val="{00000000-C1B9-3D43-9675-EE39A6C6BC19}"/>
            </c:ext>
          </c:extLst>
        </c:ser>
        <c:dLbls>
          <c:showLegendKey val="0"/>
          <c:showVal val="0"/>
          <c:showCatName val="0"/>
          <c:showSerName val="0"/>
          <c:showPercent val="0"/>
          <c:showBubbleSize val="0"/>
        </c:dLbls>
        <c:smooth val="0"/>
        <c:axId val="1530775535"/>
        <c:axId val="1530577375"/>
      </c:lineChart>
      <c:catAx>
        <c:axId val="1530775535"/>
        <c:scaling>
          <c:orientation val="minMax"/>
        </c:scaling>
        <c:delete val="1"/>
        <c:axPos val="b"/>
        <c:majorTickMark val="none"/>
        <c:minorTickMark val="none"/>
        <c:tickLblPos val="nextTo"/>
        <c:crossAx val="1530577375"/>
        <c:crosses val="autoZero"/>
        <c:auto val="1"/>
        <c:lblAlgn val="ctr"/>
        <c:lblOffset val="100"/>
        <c:noMultiLvlLbl val="0"/>
      </c:catAx>
      <c:valAx>
        <c:axId val="1530577375"/>
        <c:scaling>
          <c:orientation val="minMax"/>
          <c:max val="1"/>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07755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val>
            <c:numRef>
              <c:f>Sheet1!$CM$5:$CM$725</c:f>
              <c:numCache>
                <c:formatCode>General</c:formatCode>
                <c:ptCount val="721"/>
                <c:pt idx="0">
                  <c:v>0.88545602565320991</c:v>
                </c:pt>
                <c:pt idx="1">
                  <c:v>0.85088164952862511</c:v>
                </c:pt>
                <c:pt idx="2">
                  <c:v>0.81216186353786124</c:v>
                </c:pt>
                <c:pt idx="3">
                  <c:v>0.76948530658616598</c:v>
                </c:pt>
                <c:pt idx="4">
                  <c:v>0.72305989456917541</c:v>
                </c:pt>
                <c:pt idx="5">
                  <c:v>0.67311180742757026</c:v>
                </c:pt>
                <c:pt idx="6">
                  <c:v>0.61988438722114014</c:v>
                </c:pt>
                <c:pt idx="7">
                  <c:v>0.56363695259072966</c:v>
                </c:pt>
                <c:pt idx="8">
                  <c:v>0.50464353538388529</c:v>
                </c:pt>
                <c:pt idx="9">
                  <c:v>0.44319154559924134</c:v>
                </c:pt>
                <c:pt idx="10">
                  <c:v>0.37958037115389626</c:v>
                </c:pt>
                <c:pt idx="11">
                  <c:v>0.31411991929557509</c:v>
                </c:pt>
                <c:pt idx="12">
                  <c:v>0.24712910676566957</c:v>
                </c:pt>
                <c:pt idx="13">
                  <c:v>0.17893430606893285</c:v>
                </c:pt>
                <c:pt idx="14">
                  <c:v>0.10986775541944162</c:v>
                </c:pt>
                <c:pt idx="15">
                  <c:v>4.0265940109415019E-2</c:v>
                </c:pt>
                <c:pt idx="16">
                  <c:v>-2.9532046813306054E-2</c:v>
                </c:pt>
                <c:pt idx="17">
                  <c:v>-9.9186156572504111E-2</c:v>
                </c:pt>
                <c:pt idx="18">
                  <c:v>-0.16835704134703852</c:v>
                </c:pt>
                <c:pt idx="19">
                  <c:v>-0.23670770753932077</c:v>
                </c:pt>
                <c:pt idx="20">
                  <c:v>-0.30390515757424658</c:v>
                </c:pt>
                <c:pt idx="21">
                  <c:v>-0.3696220122299107</c:v>
                </c:pt>
                <c:pt idx="22">
                  <c:v>-0.43353810559626543</c:v>
                </c:pt>
                <c:pt idx="23">
                  <c:v>-0.49534204489125316</c:v>
                </c:pt>
                <c:pt idx="24">
                  <c:v>-0.55473272753513858</c:v>
                </c:pt>
                <c:pt idx="25">
                  <c:v>-0.61142080809201194</c:v>
                </c:pt>
                <c:pt idx="26">
                  <c:v>-0.66513010793166538</c:v>
                </c:pt>
                <c:pt idx="27">
                  <c:v>-0.71559896074412077</c:v>
                </c:pt>
                <c:pt idx="28">
                  <c:v>-0.76258148735158671</c:v>
                </c:pt>
                <c:pt idx="29">
                  <c:v>-0.80584879360709882</c:v>
                </c:pt>
                <c:pt idx="30">
                  <c:v>-0.8451900855437946</c:v>
                </c:pt>
                <c:pt idx="31">
                  <c:v>-0.88041369634193134</c:v>
                </c:pt>
                <c:pt idx="32">
                  <c:v>-0.91134802011036542</c:v>
                </c:pt>
                <c:pt idx="33">
                  <c:v>-0.93784234793320431</c:v>
                </c:pt>
                <c:pt idx="34">
                  <c:v>-0.95976760210849599</c:v>
                </c:pt>
                <c:pt idx="35">
                  <c:v>-0.97701696500181701</c:v>
                </c:pt>
                <c:pt idx="36">
                  <c:v>-0.98950639945105101</c:v>
                </c:pt>
                <c:pt idx="37">
                  <c:v>-0.99717505818699503</c:v>
                </c:pt>
                <c:pt idx="38">
                  <c:v>-0.9999855802751384</c:v>
                </c:pt>
                <c:pt idx="39">
                  <c:v>-0.99792427313438026</c:v>
                </c:pt>
                <c:pt idx="40">
                  <c:v>-0.99100117924590847</c:v>
                </c:pt>
                <c:pt idx="41">
                  <c:v>-0.97925002722724097</c:v>
                </c:pt>
                <c:pt idx="42">
                  <c:v>-0.96272806750979067</c:v>
                </c:pt>
                <c:pt idx="43">
                  <c:v>-0.94151579342051983</c:v>
                </c:pt>
                <c:pt idx="44">
                  <c:v>-0.91571654902654098</c:v>
                </c:pt>
                <c:pt idx="45">
                  <c:v>-0.88545602565320991</c:v>
                </c:pt>
                <c:pt idx="46">
                  <c:v>-0.85088164952862533</c:v>
                </c:pt>
                <c:pt idx="47">
                  <c:v>-0.81216186353786168</c:v>
                </c:pt>
                <c:pt idx="48">
                  <c:v>-0.7694853065861661</c:v>
                </c:pt>
                <c:pt idx="49">
                  <c:v>-0.72305989456917574</c:v>
                </c:pt>
                <c:pt idx="50">
                  <c:v>-0.67311180742757026</c:v>
                </c:pt>
                <c:pt idx="51">
                  <c:v>-0.61988438722114014</c:v>
                </c:pt>
                <c:pt idx="52">
                  <c:v>-0.56363695259073021</c:v>
                </c:pt>
                <c:pt idx="53">
                  <c:v>-0.50464353538388496</c:v>
                </c:pt>
                <c:pt idx="54">
                  <c:v>-0.44319154559924184</c:v>
                </c:pt>
                <c:pt idx="55">
                  <c:v>-0.37958037115389681</c:v>
                </c:pt>
                <c:pt idx="56">
                  <c:v>-0.31411991929557542</c:v>
                </c:pt>
                <c:pt idx="57">
                  <c:v>-0.2471291067656699</c:v>
                </c:pt>
                <c:pt idx="58">
                  <c:v>-0.17893430606893296</c:v>
                </c:pt>
                <c:pt idx="59">
                  <c:v>-0.10986775541944174</c:v>
                </c:pt>
                <c:pt idx="60">
                  <c:v>-4.0265940109416032E-2</c:v>
                </c:pt>
                <c:pt idx="61">
                  <c:v>2.9532046813306376E-2</c:v>
                </c:pt>
                <c:pt idx="62">
                  <c:v>9.9186156572503542E-2</c:v>
                </c:pt>
                <c:pt idx="63">
                  <c:v>0.16835704134703797</c:v>
                </c:pt>
                <c:pt idx="64">
                  <c:v>0.23670770753932022</c:v>
                </c:pt>
                <c:pt idx="65">
                  <c:v>0.30390515757424647</c:v>
                </c:pt>
                <c:pt idx="66">
                  <c:v>0.36962201222991059</c:v>
                </c:pt>
                <c:pt idx="67">
                  <c:v>0.43353810559626532</c:v>
                </c:pt>
                <c:pt idx="68">
                  <c:v>0.49534204489125228</c:v>
                </c:pt>
                <c:pt idx="69">
                  <c:v>0.5547327275351388</c:v>
                </c:pt>
                <c:pt idx="70">
                  <c:v>0.61142080809201149</c:v>
                </c:pt>
                <c:pt idx="71">
                  <c:v>0.66513010793166527</c:v>
                </c:pt>
                <c:pt idx="72">
                  <c:v>0.71559896074412066</c:v>
                </c:pt>
                <c:pt idx="73">
                  <c:v>0.7625814873515866</c:v>
                </c:pt>
                <c:pt idx="74">
                  <c:v>0.80584879360709882</c:v>
                </c:pt>
                <c:pt idx="75">
                  <c:v>0.84519008554379405</c:v>
                </c:pt>
                <c:pt idx="76">
                  <c:v>0.88041369634193134</c:v>
                </c:pt>
                <c:pt idx="77">
                  <c:v>0.91134802011036542</c:v>
                </c:pt>
                <c:pt idx="78">
                  <c:v>0.9378423479332042</c:v>
                </c:pt>
                <c:pt idx="79">
                  <c:v>0.95976760210849588</c:v>
                </c:pt>
                <c:pt idx="80">
                  <c:v>0.97701696500181689</c:v>
                </c:pt>
                <c:pt idx="81">
                  <c:v>0.98950639945105112</c:v>
                </c:pt>
                <c:pt idx="82">
                  <c:v>0.99717505818699503</c:v>
                </c:pt>
                <c:pt idx="83">
                  <c:v>0.9999855802751384</c:v>
                </c:pt>
                <c:pt idx="84">
                  <c:v>0.99792427313438015</c:v>
                </c:pt>
                <c:pt idx="85">
                  <c:v>0.99100117924590858</c:v>
                </c:pt>
                <c:pt idx="86">
                  <c:v>0.97925002722724086</c:v>
                </c:pt>
                <c:pt idx="87">
                  <c:v>0.96272806750979067</c:v>
                </c:pt>
                <c:pt idx="88">
                  <c:v>0.94151579342051972</c:v>
                </c:pt>
                <c:pt idx="89">
                  <c:v>0.91571654902654098</c:v>
                </c:pt>
                <c:pt idx="90">
                  <c:v>0.88545602565321024</c:v>
                </c:pt>
                <c:pt idx="91">
                  <c:v>0.85088164952862588</c:v>
                </c:pt>
                <c:pt idx="92">
                  <c:v>0.81216186353786157</c:v>
                </c:pt>
                <c:pt idx="93">
                  <c:v>0.76948530658616621</c:v>
                </c:pt>
                <c:pt idx="94">
                  <c:v>0.72305989456917552</c:v>
                </c:pt>
                <c:pt idx="95">
                  <c:v>0.67311180742757104</c:v>
                </c:pt>
                <c:pt idx="96">
                  <c:v>0.61988438722114103</c:v>
                </c:pt>
                <c:pt idx="97">
                  <c:v>0.56363695259072955</c:v>
                </c:pt>
                <c:pt idx="98">
                  <c:v>0.50464353538388507</c:v>
                </c:pt>
                <c:pt idx="99">
                  <c:v>0.44319154559924195</c:v>
                </c:pt>
                <c:pt idx="100">
                  <c:v>0.37958037115389692</c:v>
                </c:pt>
                <c:pt idx="101">
                  <c:v>0.31411991929557637</c:v>
                </c:pt>
                <c:pt idx="102">
                  <c:v>0.24712910676566915</c:v>
                </c:pt>
                <c:pt idx="103">
                  <c:v>0.1789343060689331</c:v>
                </c:pt>
                <c:pt idx="104">
                  <c:v>0.10986775541944185</c:v>
                </c:pt>
                <c:pt idx="105">
                  <c:v>4.026594010941615E-2</c:v>
                </c:pt>
                <c:pt idx="106">
                  <c:v>-2.9532046813305367E-2</c:v>
                </c:pt>
                <c:pt idx="107">
                  <c:v>-9.9186156572503431E-2</c:v>
                </c:pt>
                <c:pt idx="108">
                  <c:v>-0.16835704134703783</c:v>
                </c:pt>
                <c:pt idx="109">
                  <c:v>-0.23670770753932097</c:v>
                </c:pt>
                <c:pt idx="110">
                  <c:v>-0.30390515757424635</c:v>
                </c:pt>
                <c:pt idx="111">
                  <c:v>-0.36962201222990965</c:v>
                </c:pt>
                <c:pt idx="112">
                  <c:v>-0.43353810559626521</c:v>
                </c:pt>
                <c:pt idx="113">
                  <c:v>-0.49534204489125372</c:v>
                </c:pt>
                <c:pt idx="114">
                  <c:v>-0.55473272753513869</c:v>
                </c:pt>
                <c:pt idx="115">
                  <c:v>-0.61142080809201138</c:v>
                </c:pt>
                <c:pt idx="116">
                  <c:v>-0.66513010793166583</c:v>
                </c:pt>
                <c:pt idx="117">
                  <c:v>-0.71559896074412055</c:v>
                </c:pt>
                <c:pt idx="118">
                  <c:v>-0.76258148735158715</c:v>
                </c:pt>
                <c:pt idx="119">
                  <c:v>-0.80584879360709871</c:v>
                </c:pt>
                <c:pt idx="120">
                  <c:v>-0.84519008554379405</c:v>
                </c:pt>
                <c:pt idx="121">
                  <c:v>-0.88041369634193123</c:v>
                </c:pt>
                <c:pt idx="122">
                  <c:v>-0.91134802011036575</c:v>
                </c:pt>
                <c:pt idx="123">
                  <c:v>-0.93784234793320442</c:v>
                </c:pt>
                <c:pt idx="124">
                  <c:v>-0.95976760210849577</c:v>
                </c:pt>
                <c:pt idx="125">
                  <c:v>-0.97701696500181712</c:v>
                </c:pt>
                <c:pt idx="126">
                  <c:v>-0.98950639945105123</c:v>
                </c:pt>
                <c:pt idx="127">
                  <c:v>-0.99717505818699514</c:v>
                </c:pt>
                <c:pt idx="128">
                  <c:v>-0.9999855802751384</c:v>
                </c:pt>
                <c:pt idx="129">
                  <c:v>-0.99792427313438015</c:v>
                </c:pt>
                <c:pt idx="130">
                  <c:v>-0.99100117924590825</c:v>
                </c:pt>
                <c:pt idx="131">
                  <c:v>-0.97925002722724075</c:v>
                </c:pt>
                <c:pt idx="132">
                  <c:v>-0.96272806750979079</c:v>
                </c:pt>
                <c:pt idx="133">
                  <c:v>-0.9415157934205195</c:v>
                </c:pt>
                <c:pt idx="134">
                  <c:v>-0.91571654902654065</c:v>
                </c:pt>
                <c:pt idx="135">
                  <c:v>-0.88545602565320947</c:v>
                </c:pt>
                <c:pt idx="136">
                  <c:v>-0.85088164952862499</c:v>
                </c:pt>
                <c:pt idx="137">
                  <c:v>-0.81216186353786057</c:v>
                </c:pt>
                <c:pt idx="138">
                  <c:v>-0.76948530658616565</c:v>
                </c:pt>
                <c:pt idx="139">
                  <c:v>-0.72305989456917563</c:v>
                </c:pt>
                <c:pt idx="140">
                  <c:v>-0.67311180742756982</c:v>
                </c:pt>
                <c:pt idx="141">
                  <c:v>-0.61988438722113903</c:v>
                </c:pt>
                <c:pt idx="142">
                  <c:v>-0.56363695259072888</c:v>
                </c:pt>
                <c:pt idx="143">
                  <c:v>-0.50464353538388518</c:v>
                </c:pt>
                <c:pt idx="144">
                  <c:v>-0.44319154559924046</c:v>
                </c:pt>
                <c:pt idx="145">
                  <c:v>-0.3795803711538962</c:v>
                </c:pt>
                <c:pt idx="146">
                  <c:v>-0.31411991929557398</c:v>
                </c:pt>
                <c:pt idx="147">
                  <c:v>-0.24712910676566927</c:v>
                </c:pt>
                <c:pt idx="148">
                  <c:v>-0.17893430606893321</c:v>
                </c:pt>
                <c:pt idx="149">
                  <c:v>-0.1098677554194411</c:v>
                </c:pt>
                <c:pt idx="150">
                  <c:v>-4.0265940109415387E-2</c:v>
                </c:pt>
                <c:pt idx="151">
                  <c:v>2.9532046813307018E-2</c:v>
                </c:pt>
                <c:pt idx="152">
                  <c:v>9.918615657250418E-2</c:v>
                </c:pt>
                <c:pt idx="153">
                  <c:v>0.16835704134703947</c:v>
                </c:pt>
                <c:pt idx="154">
                  <c:v>0.23670770753932086</c:v>
                </c:pt>
                <c:pt idx="155">
                  <c:v>0.30390515757424624</c:v>
                </c:pt>
                <c:pt idx="156">
                  <c:v>0.3696220122299112</c:v>
                </c:pt>
                <c:pt idx="157">
                  <c:v>0.43353810559626671</c:v>
                </c:pt>
                <c:pt idx="158">
                  <c:v>0.49534204489125361</c:v>
                </c:pt>
                <c:pt idx="159">
                  <c:v>0.55473272753513858</c:v>
                </c:pt>
                <c:pt idx="160">
                  <c:v>0.61142080809201271</c:v>
                </c:pt>
                <c:pt idx="161">
                  <c:v>0.66513010793166571</c:v>
                </c:pt>
                <c:pt idx="162">
                  <c:v>0.71559896074412044</c:v>
                </c:pt>
                <c:pt idx="163">
                  <c:v>0.76258148735158704</c:v>
                </c:pt>
                <c:pt idx="164">
                  <c:v>0.8058487936070986</c:v>
                </c:pt>
                <c:pt idx="165">
                  <c:v>0.84519008554379582</c:v>
                </c:pt>
                <c:pt idx="166">
                  <c:v>0.88041369634193201</c:v>
                </c:pt>
                <c:pt idx="167">
                  <c:v>0.91134802011036564</c:v>
                </c:pt>
                <c:pt idx="168">
                  <c:v>0.93784234793320498</c:v>
                </c:pt>
                <c:pt idx="169">
                  <c:v>0.95976760210849621</c:v>
                </c:pt>
                <c:pt idx="170">
                  <c:v>0.97701696500181701</c:v>
                </c:pt>
                <c:pt idx="171">
                  <c:v>0.98950639945105101</c:v>
                </c:pt>
                <c:pt idx="172">
                  <c:v>0.99717505818699503</c:v>
                </c:pt>
                <c:pt idx="173">
                  <c:v>0.9999855802751384</c:v>
                </c:pt>
                <c:pt idx="174">
                  <c:v>0.99792427313438026</c:v>
                </c:pt>
                <c:pt idx="175">
                  <c:v>0.99100117924590825</c:v>
                </c:pt>
                <c:pt idx="176">
                  <c:v>0.97925002722724075</c:v>
                </c:pt>
                <c:pt idx="177">
                  <c:v>0.96272806750979034</c:v>
                </c:pt>
                <c:pt idx="178">
                  <c:v>0.9415157934205195</c:v>
                </c:pt>
                <c:pt idx="179">
                  <c:v>0.91571654902654076</c:v>
                </c:pt>
                <c:pt idx="180">
                  <c:v>0.88545602565320947</c:v>
                </c:pt>
                <c:pt idx="181">
                  <c:v>0.85088164952862511</c:v>
                </c:pt>
                <c:pt idx="182">
                  <c:v>0.81216186353786168</c:v>
                </c:pt>
                <c:pt idx="183">
                  <c:v>0.76948530658616576</c:v>
                </c:pt>
                <c:pt idx="184">
                  <c:v>0.72305989456917574</c:v>
                </c:pt>
                <c:pt idx="185">
                  <c:v>0.67311180742757115</c:v>
                </c:pt>
                <c:pt idx="186">
                  <c:v>0.61988438722113903</c:v>
                </c:pt>
                <c:pt idx="187">
                  <c:v>0.56363695259072899</c:v>
                </c:pt>
                <c:pt idx="188">
                  <c:v>0.50464353538388373</c:v>
                </c:pt>
                <c:pt idx="189">
                  <c:v>0.44319154559924057</c:v>
                </c:pt>
                <c:pt idx="190">
                  <c:v>0.37958037115389631</c:v>
                </c:pt>
                <c:pt idx="191">
                  <c:v>0.31411991929557409</c:v>
                </c:pt>
                <c:pt idx="192">
                  <c:v>0.2471291067656694</c:v>
                </c:pt>
                <c:pt idx="193">
                  <c:v>0.17893430606893332</c:v>
                </c:pt>
                <c:pt idx="194">
                  <c:v>0.10986775541944299</c:v>
                </c:pt>
                <c:pt idx="195">
                  <c:v>4.0265940109415511E-2</c:v>
                </c:pt>
                <c:pt idx="196">
                  <c:v>-2.953204681330512E-2</c:v>
                </c:pt>
                <c:pt idx="197">
                  <c:v>-9.9186156572505832E-2</c:v>
                </c:pt>
                <c:pt idx="198">
                  <c:v>-0.16835704134703935</c:v>
                </c:pt>
                <c:pt idx="199">
                  <c:v>-0.23670770753932072</c:v>
                </c:pt>
                <c:pt idx="200">
                  <c:v>-0.3039051575742478</c:v>
                </c:pt>
                <c:pt idx="201">
                  <c:v>-0.36962201222991109</c:v>
                </c:pt>
                <c:pt idx="202">
                  <c:v>-0.43353810559626499</c:v>
                </c:pt>
                <c:pt idx="203">
                  <c:v>-0.4953420448912535</c:v>
                </c:pt>
                <c:pt idx="204">
                  <c:v>-0.55473272753513847</c:v>
                </c:pt>
                <c:pt idx="205">
                  <c:v>-0.61142080809201116</c:v>
                </c:pt>
                <c:pt idx="206">
                  <c:v>-0.66513010793166571</c:v>
                </c:pt>
                <c:pt idx="207">
                  <c:v>-0.71559896074412166</c:v>
                </c:pt>
                <c:pt idx="208">
                  <c:v>-0.76258148735158815</c:v>
                </c:pt>
                <c:pt idx="209">
                  <c:v>-0.8058487936070996</c:v>
                </c:pt>
                <c:pt idx="210">
                  <c:v>-0.84519008554379482</c:v>
                </c:pt>
                <c:pt idx="211">
                  <c:v>-0.88041369634193201</c:v>
                </c:pt>
                <c:pt idx="212">
                  <c:v>-0.91134802011036564</c:v>
                </c:pt>
                <c:pt idx="213">
                  <c:v>-0.93784234793320431</c:v>
                </c:pt>
                <c:pt idx="214">
                  <c:v>-0.95976760210849621</c:v>
                </c:pt>
                <c:pt idx="215">
                  <c:v>-0.97701696500181701</c:v>
                </c:pt>
                <c:pt idx="216">
                  <c:v>-0.98950639945105101</c:v>
                </c:pt>
                <c:pt idx="217">
                  <c:v>-0.99717505818699492</c:v>
                </c:pt>
                <c:pt idx="218">
                  <c:v>-0.9999855802751384</c:v>
                </c:pt>
                <c:pt idx="219">
                  <c:v>-0.99792427313438004</c:v>
                </c:pt>
                <c:pt idx="220">
                  <c:v>-0.99100117924590836</c:v>
                </c:pt>
                <c:pt idx="221">
                  <c:v>-0.97925002722724086</c:v>
                </c:pt>
                <c:pt idx="222">
                  <c:v>-0.96272806750979079</c:v>
                </c:pt>
                <c:pt idx="223">
                  <c:v>-0.94151579342052016</c:v>
                </c:pt>
                <c:pt idx="224">
                  <c:v>-0.91571654902654009</c:v>
                </c:pt>
                <c:pt idx="225">
                  <c:v>-0.88545602565320958</c:v>
                </c:pt>
                <c:pt idx="226">
                  <c:v>-0.85088164952862522</c:v>
                </c:pt>
                <c:pt idx="227">
                  <c:v>-0.81216186353786168</c:v>
                </c:pt>
                <c:pt idx="228">
                  <c:v>-0.76948530658616698</c:v>
                </c:pt>
                <c:pt idx="229">
                  <c:v>-0.72305989456917463</c:v>
                </c:pt>
                <c:pt idx="230">
                  <c:v>-0.67311180742756993</c:v>
                </c:pt>
                <c:pt idx="231">
                  <c:v>-0.61988438722114059</c:v>
                </c:pt>
                <c:pt idx="232">
                  <c:v>-0.56363695259073054</c:v>
                </c:pt>
                <c:pt idx="233">
                  <c:v>-0.50464353538388385</c:v>
                </c:pt>
                <c:pt idx="234">
                  <c:v>-0.44319154559924068</c:v>
                </c:pt>
                <c:pt idx="235">
                  <c:v>-0.37958037115389642</c:v>
                </c:pt>
                <c:pt idx="236">
                  <c:v>-0.31411991929557592</c:v>
                </c:pt>
                <c:pt idx="237">
                  <c:v>-0.24712910676567124</c:v>
                </c:pt>
                <c:pt idx="238">
                  <c:v>-0.17893430606893521</c:v>
                </c:pt>
                <c:pt idx="239">
                  <c:v>-0.10986775541944134</c:v>
                </c:pt>
                <c:pt idx="240">
                  <c:v>-4.0265940109415636E-2</c:v>
                </c:pt>
                <c:pt idx="241">
                  <c:v>2.9532046813308548E-2</c:v>
                </c:pt>
                <c:pt idx="242">
                  <c:v>9.9186156572505707E-2</c:v>
                </c:pt>
                <c:pt idx="243">
                  <c:v>0.16835704134703922</c:v>
                </c:pt>
                <c:pt idx="244">
                  <c:v>0.23670770753932061</c:v>
                </c:pt>
                <c:pt idx="245">
                  <c:v>0.30390515757424602</c:v>
                </c:pt>
                <c:pt idx="246">
                  <c:v>0.36962201222990931</c:v>
                </c:pt>
                <c:pt idx="247">
                  <c:v>0.43353810559626649</c:v>
                </c:pt>
                <c:pt idx="248">
                  <c:v>0.49534204489125339</c:v>
                </c:pt>
                <c:pt idx="249">
                  <c:v>0.55473272753513847</c:v>
                </c:pt>
                <c:pt idx="250">
                  <c:v>0.61142080809201105</c:v>
                </c:pt>
                <c:pt idx="251">
                  <c:v>0.66513010793166427</c:v>
                </c:pt>
                <c:pt idx="252">
                  <c:v>0.71559896074411911</c:v>
                </c:pt>
                <c:pt idx="253">
                  <c:v>0.7625814873515846</c:v>
                </c:pt>
                <c:pt idx="254">
                  <c:v>0.80584879360709849</c:v>
                </c:pt>
                <c:pt idx="255">
                  <c:v>0.84519008554379382</c:v>
                </c:pt>
                <c:pt idx="256">
                  <c:v>0.88041369634193023</c:v>
                </c:pt>
                <c:pt idx="257">
                  <c:v>0.91134802011036409</c:v>
                </c:pt>
                <c:pt idx="258">
                  <c:v>0.93784234793320431</c:v>
                </c:pt>
                <c:pt idx="259">
                  <c:v>0.95976760210849565</c:v>
                </c:pt>
                <c:pt idx="260">
                  <c:v>0.97701696500181656</c:v>
                </c:pt>
                <c:pt idx="261">
                  <c:v>0.98950639945105068</c:v>
                </c:pt>
                <c:pt idx="262">
                  <c:v>0.99717505818699503</c:v>
                </c:pt>
                <c:pt idx="263">
                  <c:v>0.9999855802751384</c:v>
                </c:pt>
                <c:pt idx="264">
                  <c:v>0.99792427313438026</c:v>
                </c:pt>
                <c:pt idx="265">
                  <c:v>0.9910011792459088</c:v>
                </c:pt>
                <c:pt idx="266">
                  <c:v>0.97925002722724153</c:v>
                </c:pt>
                <c:pt idx="267">
                  <c:v>0.96272806750979179</c:v>
                </c:pt>
                <c:pt idx="268">
                  <c:v>0.94151579342052027</c:v>
                </c:pt>
                <c:pt idx="269">
                  <c:v>0.91571654902654154</c:v>
                </c:pt>
                <c:pt idx="270">
                  <c:v>0.88545602565320958</c:v>
                </c:pt>
                <c:pt idx="271">
                  <c:v>0.85088164952862522</c:v>
                </c:pt>
                <c:pt idx="272">
                  <c:v>0.81216186353786179</c:v>
                </c:pt>
                <c:pt idx="273">
                  <c:v>0.76948530658616709</c:v>
                </c:pt>
                <c:pt idx="274">
                  <c:v>0.72305989456917708</c:v>
                </c:pt>
                <c:pt idx="275">
                  <c:v>0.67311180742757271</c:v>
                </c:pt>
                <c:pt idx="276">
                  <c:v>0.61988438722114347</c:v>
                </c:pt>
                <c:pt idx="277">
                  <c:v>0.56363695259073066</c:v>
                </c:pt>
                <c:pt idx="278">
                  <c:v>0.50464353538388707</c:v>
                </c:pt>
                <c:pt idx="279">
                  <c:v>0.44319154559924401</c:v>
                </c:pt>
                <c:pt idx="280">
                  <c:v>0.37958037115389653</c:v>
                </c:pt>
                <c:pt idx="281">
                  <c:v>0.31411991929557603</c:v>
                </c:pt>
                <c:pt idx="282">
                  <c:v>0.24712910676567135</c:v>
                </c:pt>
                <c:pt idx="283">
                  <c:v>0.17893430606893532</c:v>
                </c:pt>
                <c:pt idx="284">
                  <c:v>0.10986775541944499</c:v>
                </c:pt>
                <c:pt idx="285">
                  <c:v>4.0265940109415754E-2</c:v>
                </c:pt>
                <c:pt idx="286">
                  <c:v>-2.9532046813304874E-2</c:v>
                </c:pt>
                <c:pt idx="287">
                  <c:v>-9.9186156572502057E-2</c:v>
                </c:pt>
                <c:pt idx="288">
                  <c:v>-0.16835704134703561</c:v>
                </c:pt>
                <c:pt idx="289">
                  <c:v>-0.23670770753931702</c:v>
                </c:pt>
                <c:pt idx="290">
                  <c:v>-0.30390515757424591</c:v>
                </c:pt>
                <c:pt idx="291">
                  <c:v>-0.3696220122299092</c:v>
                </c:pt>
                <c:pt idx="292">
                  <c:v>-0.43353810559626321</c:v>
                </c:pt>
                <c:pt idx="293">
                  <c:v>-0.49534204489125333</c:v>
                </c:pt>
                <c:pt idx="294">
                  <c:v>-0.55473272753513836</c:v>
                </c:pt>
                <c:pt idx="295">
                  <c:v>-0.61142080809201094</c:v>
                </c:pt>
                <c:pt idx="296">
                  <c:v>-0.66513010793166416</c:v>
                </c:pt>
                <c:pt idx="297">
                  <c:v>-0.71559896074411899</c:v>
                </c:pt>
                <c:pt idx="298">
                  <c:v>-0.76258148735158449</c:v>
                </c:pt>
                <c:pt idx="299">
                  <c:v>-0.80584879360709627</c:v>
                </c:pt>
                <c:pt idx="300">
                  <c:v>-0.84519008554379382</c:v>
                </c:pt>
                <c:pt idx="301">
                  <c:v>-0.88041369634193012</c:v>
                </c:pt>
                <c:pt idx="302">
                  <c:v>-0.91134802011036553</c:v>
                </c:pt>
                <c:pt idx="303">
                  <c:v>-0.9378423479332042</c:v>
                </c:pt>
                <c:pt idx="304">
                  <c:v>-0.95976760210849565</c:v>
                </c:pt>
                <c:pt idx="305">
                  <c:v>-0.97701696500181656</c:v>
                </c:pt>
                <c:pt idx="306">
                  <c:v>-0.98950639945105068</c:v>
                </c:pt>
                <c:pt idx="307">
                  <c:v>-0.99717505818699481</c:v>
                </c:pt>
                <c:pt idx="308">
                  <c:v>-0.99998558027513829</c:v>
                </c:pt>
                <c:pt idx="309">
                  <c:v>-0.99792427313438026</c:v>
                </c:pt>
                <c:pt idx="310">
                  <c:v>-0.9910011792459088</c:v>
                </c:pt>
                <c:pt idx="311">
                  <c:v>-0.97925002722724153</c:v>
                </c:pt>
                <c:pt idx="312">
                  <c:v>-0.9627280675097909</c:v>
                </c:pt>
                <c:pt idx="313">
                  <c:v>-0.94151579342052027</c:v>
                </c:pt>
                <c:pt idx="314">
                  <c:v>-0.91571654902654154</c:v>
                </c:pt>
                <c:pt idx="315">
                  <c:v>-0.88545602565321135</c:v>
                </c:pt>
                <c:pt idx="316">
                  <c:v>-0.85088164952862533</c:v>
                </c:pt>
                <c:pt idx="317">
                  <c:v>-0.81216186353786191</c:v>
                </c:pt>
                <c:pt idx="318">
                  <c:v>-0.76948530658616709</c:v>
                </c:pt>
                <c:pt idx="319">
                  <c:v>-0.72305989456917719</c:v>
                </c:pt>
                <c:pt idx="320">
                  <c:v>-0.67311180742757282</c:v>
                </c:pt>
                <c:pt idx="321">
                  <c:v>-0.61988438722114081</c:v>
                </c:pt>
                <c:pt idx="322">
                  <c:v>-0.56363695259073376</c:v>
                </c:pt>
                <c:pt idx="323">
                  <c:v>-0.50464353538388718</c:v>
                </c:pt>
                <c:pt idx="324">
                  <c:v>-0.44319154559924406</c:v>
                </c:pt>
                <c:pt idx="325">
                  <c:v>-0.37958037115389665</c:v>
                </c:pt>
                <c:pt idx="326">
                  <c:v>-0.31411991929557948</c:v>
                </c:pt>
                <c:pt idx="327">
                  <c:v>-0.24712910676567146</c:v>
                </c:pt>
                <c:pt idx="328">
                  <c:v>-0.17893430606893193</c:v>
                </c:pt>
                <c:pt idx="329">
                  <c:v>-0.10986775541944512</c:v>
                </c:pt>
                <c:pt idx="330">
                  <c:v>-4.0265940109415879E-2</c:v>
                </c:pt>
                <c:pt idx="331">
                  <c:v>2.9532046813304753E-2</c:v>
                </c:pt>
                <c:pt idx="332">
                  <c:v>9.9186156572501932E-2</c:v>
                </c:pt>
                <c:pt idx="333">
                  <c:v>0.1683570413470355</c:v>
                </c:pt>
                <c:pt idx="334">
                  <c:v>0.23670770753932038</c:v>
                </c:pt>
                <c:pt idx="335">
                  <c:v>0.30390515757424236</c:v>
                </c:pt>
                <c:pt idx="336">
                  <c:v>0.36962201222990909</c:v>
                </c:pt>
                <c:pt idx="337">
                  <c:v>0.4335381055962631</c:v>
                </c:pt>
                <c:pt idx="338">
                  <c:v>0.49534204489125011</c:v>
                </c:pt>
                <c:pt idx="339">
                  <c:v>0.55473272753513825</c:v>
                </c:pt>
                <c:pt idx="340">
                  <c:v>0.61142080809201094</c:v>
                </c:pt>
                <c:pt idx="341">
                  <c:v>0.66513010793166671</c:v>
                </c:pt>
                <c:pt idx="342">
                  <c:v>0.71559896074411888</c:v>
                </c:pt>
                <c:pt idx="343">
                  <c:v>0.76258148735158671</c:v>
                </c:pt>
                <c:pt idx="344">
                  <c:v>0.80584879360709627</c:v>
                </c:pt>
                <c:pt idx="345">
                  <c:v>0.84519008554379371</c:v>
                </c:pt>
                <c:pt idx="346">
                  <c:v>0.88041369634193012</c:v>
                </c:pt>
                <c:pt idx="347">
                  <c:v>0.91134802011036398</c:v>
                </c:pt>
                <c:pt idx="348">
                  <c:v>0.93784234793320298</c:v>
                </c:pt>
                <c:pt idx="349">
                  <c:v>0.95976760210849565</c:v>
                </c:pt>
                <c:pt idx="350">
                  <c:v>0.97701696500181734</c:v>
                </c:pt>
                <c:pt idx="351">
                  <c:v>0.98950639945105068</c:v>
                </c:pt>
                <c:pt idx="352">
                  <c:v>0.99717505818699503</c:v>
                </c:pt>
                <c:pt idx="353">
                  <c:v>0.99998558027513829</c:v>
                </c:pt>
                <c:pt idx="354">
                  <c:v>0.99792427313438026</c:v>
                </c:pt>
                <c:pt idx="355">
                  <c:v>0.9910011792459088</c:v>
                </c:pt>
                <c:pt idx="356">
                  <c:v>0.97925002722724086</c:v>
                </c:pt>
                <c:pt idx="357">
                  <c:v>0.9627280675097919</c:v>
                </c:pt>
                <c:pt idx="358">
                  <c:v>0.94151579342052027</c:v>
                </c:pt>
                <c:pt idx="359">
                  <c:v>0.91571654902654309</c:v>
                </c:pt>
                <c:pt idx="360">
                  <c:v>0.88545602565321135</c:v>
                </c:pt>
                <c:pt idx="361">
                  <c:v>0.85088164952862533</c:v>
                </c:pt>
                <c:pt idx="362">
                  <c:v>0.81216186353786191</c:v>
                </c:pt>
                <c:pt idx="363">
                  <c:v>0.76948530658616721</c:v>
                </c:pt>
                <c:pt idx="364">
                  <c:v>0.7230598945691773</c:v>
                </c:pt>
                <c:pt idx="365">
                  <c:v>0.67311180742757026</c:v>
                </c:pt>
                <c:pt idx="366">
                  <c:v>0.6198843872211437</c:v>
                </c:pt>
                <c:pt idx="367">
                  <c:v>0.56363695259073088</c:v>
                </c:pt>
                <c:pt idx="368">
                  <c:v>0.50464353538389028</c:v>
                </c:pt>
                <c:pt idx="369">
                  <c:v>0.44319154559924417</c:v>
                </c:pt>
                <c:pt idx="370">
                  <c:v>0.37958037115389676</c:v>
                </c:pt>
                <c:pt idx="371">
                  <c:v>0.31411991929557626</c:v>
                </c:pt>
                <c:pt idx="372">
                  <c:v>0.24712910676566816</c:v>
                </c:pt>
                <c:pt idx="373">
                  <c:v>0.17893430606893557</c:v>
                </c:pt>
                <c:pt idx="374">
                  <c:v>0.1098677554194417</c:v>
                </c:pt>
                <c:pt idx="375">
                  <c:v>4.026594010941955E-2</c:v>
                </c:pt>
                <c:pt idx="376">
                  <c:v>-2.9532046813304631E-2</c:v>
                </c:pt>
                <c:pt idx="377">
                  <c:v>-9.9186156572501807E-2</c:v>
                </c:pt>
                <c:pt idx="378">
                  <c:v>-0.16835704134703536</c:v>
                </c:pt>
                <c:pt idx="379">
                  <c:v>-0.2367077075393168</c:v>
                </c:pt>
                <c:pt idx="380">
                  <c:v>-0.30390515757424563</c:v>
                </c:pt>
                <c:pt idx="381">
                  <c:v>-0.36962201222991226</c:v>
                </c:pt>
                <c:pt idx="382">
                  <c:v>-0.43353810559626299</c:v>
                </c:pt>
                <c:pt idx="383">
                  <c:v>-0.49534204489125311</c:v>
                </c:pt>
                <c:pt idx="384">
                  <c:v>-0.55473272753513514</c:v>
                </c:pt>
                <c:pt idx="385">
                  <c:v>-0.61142080809201083</c:v>
                </c:pt>
                <c:pt idx="386">
                  <c:v>-0.66513010793166394</c:v>
                </c:pt>
                <c:pt idx="387">
                  <c:v>-0.71559896074412133</c:v>
                </c:pt>
                <c:pt idx="388">
                  <c:v>-0.76258148735158438</c:v>
                </c:pt>
                <c:pt idx="389">
                  <c:v>-0.80584879360709827</c:v>
                </c:pt>
                <c:pt idx="390">
                  <c:v>-0.84519008554379171</c:v>
                </c:pt>
                <c:pt idx="391">
                  <c:v>-0.88041369634193001</c:v>
                </c:pt>
                <c:pt idx="392">
                  <c:v>-0.91134802011036542</c:v>
                </c:pt>
                <c:pt idx="393">
                  <c:v>-0.93784234793320298</c:v>
                </c:pt>
                <c:pt idx="394">
                  <c:v>-0.95976760210849554</c:v>
                </c:pt>
                <c:pt idx="395">
                  <c:v>-0.97701696500181656</c:v>
                </c:pt>
                <c:pt idx="396">
                  <c:v>-0.98950639945105112</c:v>
                </c:pt>
                <c:pt idx="397">
                  <c:v>-0.99717505818699481</c:v>
                </c:pt>
                <c:pt idx="398">
                  <c:v>-0.99998558027513829</c:v>
                </c:pt>
                <c:pt idx="399">
                  <c:v>-0.99792427313438059</c:v>
                </c:pt>
                <c:pt idx="400">
                  <c:v>-0.9910011792459088</c:v>
                </c:pt>
                <c:pt idx="401">
                  <c:v>-0.97925002722724164</c:v>
                </c:pt>
                <c:pt idx="402">
                  <c:v>-0.96272806750979101</c:v>
                </c:pt>
                <c:pt idx="403">
                  <c:v>-0.94151579342052039</c:v>
                </c:pt>
                <c:pt idx="404">
                  <c:v>-0.91571654902654165</c:v>
                </c:pt>
                <c:pt idx="405">
                  <c:v>-0.8854560256532098</c:v>
                </c:pt>
                <c:pt idx="406">
                  <c:v>-0.85088164952862733</c:v>
                </c:pt>
                <c:pt idx="407">
                  <c:v>-0.81216186353786202</c:v>
                </c:pt>
                <c:pt idx="408">
                  <c:v>-0.76948530658616732</c:v>
                </c:pt>
                <c:pt idx="409">
                  <c:v>-0.72305989456917741</c:v>
                </c:pt>
                <c:pt idx="410">
                  <c:v>-0.67311180742757293</c:v>
                </c:pt>
                <c:pt idx="411">
                  <c:v>-0.61988438722114092</c:v>
                </c:pt>
                <c:pt idx="412">
                  <c:v>-0.56363695259073388</c:v>
                </c:pt>
                <c:pt idx="413">
                  <c:v>-0.5046435353838874</c:v>
                </c:pt>
                <c:pt idx="414">
                  <c:v>-0.44319154559924112</c:v>
                </c:pt>
                <c:pt idx="415">
                  <c:v>-0.37958037115390014</c:v>
                </c:pt>
                <c:pt idx="416">
                  <c:v>-0.31411991929557637</c:v>
                </c:pt>
                <c:pt idx="417">
                  <c:v>-0.24712910676567171</c:v>
                </c:pt>
                <c:pt idx="418">
                  <c:v>-0.17893430606893218</c:v>
                </c:pt>
                <c:pt idx="419">
                  <c:v>-0.10986775541944536</c:v>
                </c:pt>
                <c:pt idx="420">
                  <c:v>-4.0265940109416122E-2</c:v>
                </c:pt>
                <c:pt idx="421">
                  <c:v>2.9532046813300957E-2</c:v>
                </c:pt>
                <c:pt idx="422">
                  <c:v>9.9186156572501682E-2</c:v>
                </c:pt>
                <c:pt idx="423">
                  <c:v>0.16835704134703525</c:v>
                </c:pt>
                <c:pt idx="424">
                  <c:v>0.23670770753931669</c:v>
                </c:pt>
                <c:pt idx="425">
                  <c:v>0.30390515757424552</c:v>
                </c:pt>
                <c:pt idx="426">
                  <c:v>0.36962201222990887</c:v>
                </c:pt>
                <c:pt idx="427">
                  <c:v>0.43353810559626604</c:v>
                </c:pt>
                <c:pt idx="428">
                  <c:v>0.49534204489124989</c:v>
                </c:pt>
                <c:pt idx="429">
                  <c:v>0.55473272753513803</c:v>
                </c:pt>
                <c:pt idx="430">
                  <c:v>0.61142080809200783</c:v>
                </c:pt>
                <c:pt idx="431">
                  <c:v>0.66513010793166383</c:v>
                </c:pt>
                <c:pt idx="432">
                  <c:v>0.71559896074411877</c:v>
                </c:pt>
                <c:pt idx="433">
                  <c:v>0.7625814873515866</c:v>
                </c:pt>
                <c:pt idx="434">
                  <c:v>0.80584879360709816</c:v>
                </c:pt>
                <c:pt idx="435">
                  <c:v>0.8451900855437936</c:v>
                </c:pt>
                <c:pt idx="436">
                  <c:v>0.88041369634193167</c:v>
                </c:pt>
                <c:pt idx="437">
                  <c:v>0.91134802011036398</c:v>
                </c:pt>
                <c:pt idx="438">
                  <c:v>0.93784234793320409</c:v>
                </c:pt>
                <c:pt idx="439">
                  <c:v>0.95976760210849454</c:v>
                </c:pt>
                <c:pt idx="440">
                  <c:v>0.97701696500181656</c:v>
                </c:pt>
                <c:pt idx="441">
                  <c:v>0.98950639945105057</c:v>
                </c:pt>
                <c:pt idx="442">
                  <c:v>0.99717505818699503</c:v>
                </c:pt>
                <c:pt idx="443">
                  <c:v>0.99998558027513829</c:v>
                </c:pt>
                <c:pt idx="444">
                  <c:v>0.99792427313438037</c:v>
                </c:pt>
                <c:pt idx="445">
                  <c:v>0.99100117924590836</c:v>
                </c:pt>
                <c:pt idx="446">
                  <c:v>0.97925002722724164</c:v>
                </c:pt>
                <c:pt idx="447">
                  <c:v>0.96272806750979101</c:v>
                </c:pt>
                <c:pt idx="448">
                  <c:v>0.94151579342052039</c:v>
                </c:pt>
                <c:pt idx="449">
                  <c:v>0.91571654902654176</c:v>
                </c:pt>
                <c:pt idx="450">
                  <c:v>0.88545602565321146</c:v>
                </c:pt>
                <c:pt idx="451">
                  <c:v>0.85088164952862544</c:v>
                </c:pt>
                <c:pt idx="452">
                  <c:v>0.81216186353786413</c:v>
                </c:pt>
                <c:pt idx="453">
                  <c:v>0.76948530658616732</c:v>
                </c:pt>
                <c:pt idx="454">
                  <c:v>0.72305989456917996</c:v>
                </c:pt>
                <c:pt idx="455">
                  <c:v>0.67311180742757304</c:v>
                </c:pt>
                <c:pt idx="456">
                  <c:v>0.61988438722114103</c:v>
                </c:pt>
                <c:pt idx="457">
                  <c:v>0.56363695259073399</c:v>
                </c:pt>
                <c:pt idx="458">
                  <c:v>0.50464353538388751</c:v>
                </c:pt>
                <c:pt idx="459">
                  <c:v>0.44319154559924123</c:v>
                </c:pt>
                <c:pt idx="460">
                  <c:v>0.37958037115390025</c:v>
                </c:pt>
                <c:pt idx="461">
                  <c:v>0.31411991929557648</c:v>
                </c:pt>
                <c:pt idx="462">
                  <c:v>0.24712910676566838</c:v>
                </c:pt>
                <c:pt idx="463">
                  <c:v>0.17893430606893579</c:v>
                </c:pt>
                <c:pt idx="464">
                  <c:v>0.10986775541944195</c:v>
                </c:pt>
                <c:pt idx="465">
                  <c:v>4.0265940109419793E-2</c:v>
                </c:pt>
                <c:pt idx="466">
                  <c:v>-2.9532046813304385E-2</c:v>
                </c:pt>
                <c:pt idx="467">
                  <c:v>-9.9186156572505096E-2</c:v>
                </c:pt>
                <c:pt idx="468">
                  <c:v>-0.16835704134703514</c:v>
                </c:pt>
                <c:pt idx="469">
                  <c:v>-0.23670770753932002</c:v>
                </c:pt>
                <c:pt idx="470">
                  <c:v>-0.30390515757424202</c:v>
                </c:pt>
                <c:pt idx="471">
                  <c:v>-0.36962201222990876</c:v>
                </c:pt>
                <c:pt idx="472">
                  <c:v>-0.43353810559625955</c:v>
                </c:pt>
                <c:pt idx="473">
                  <c:v>-0.49534204489124978</c:v>
                </c:pt>
                <c:pt idx="474">
                  <c:v>-0.55473272753513791</c:v>
                </c:pt>
                <c:pt idx="475">
                  <c:v>-0.61142080809200783</c:v>
                </c:pt>
                <c:pt idx="476">
                  <c:v>-0.66513010793166383</c:v>
                </c:pt>
                <c:pt idx="477">
                  <c:v>-0.7155989607441211</c:v>
                </c:pt>
                <c:pt idx="478">
                  <c:v>-0.76258148735158882</c:v>
                </c:pt>
                <c:pt idx="479">
                  <c:v>-0.80584879360709816</c:v>
                </c:pt>
                <c:pt idx="480">
                  <c:v>-0.84519008554379538</c:v>
                </c:pt>
                <c:pt idx="481">
                  <c:v>-0.8804136963419299</c:v>
                </c:pt>
                <c:pt idx="482">
                  <c:v>-0.91134802011036531</c:v>
                </c:pt>
                <c:pt idx="483">
                  <c:v>-0.93784234793320287</c:v>
                </c:pt>
                <c:pt idx="484">
                  <c:v>-0.95976760210849554</c:v>
                </c:pt>
                <c:pt idx="485">
                  <c:v>-0.97701696500181567</c:v>
                </c:pt>
                <c:pt idx="486">
                  <c:v>-0.98950639945105057</c:v>
                </c:pt>
                <c:pt idx="487">
                  <c:v>-0.99717505818699448</c:v>
                </c:pt>
                <c:pt idx="488">
                  <c:v>-0.99998558027513829</c:v>
                </c:pt>
                <c:pt idx="489">
                  <c:v>-0.99792427313438037</c:v>
                </c:pt>
                <c:pt idx="490">
                  <c:v>-0.99100117924590936</c:v>
                </c:pt>
                <c:pt idx="491">
                  <c:v>-0.97925002722724164</c:v>
                </c:pt>
                <c:pt idx="492">
                  <c:v>-0.96272806750979101</c:v>
                </c:pt>
                <c:pt idx="493">
                  <c:v>-0.94151579342051928</c:v>
                </c:pt>
                <c:pt idx="494">
                  <c:v>-0.91571654902654176</c:v>
                </c:pt>
                <c:pt idx="495">
                  <c:v>-0.88545602565320991</c:v>
                </c:pt>
                <c:pt idx="496">
                  <c:v>-0.85088164952862744</c:v>
                </c:pt>
                <c:pt idx="497">
                  <c:v>-0.81216186353786213</c:v>
                </c:pt>
                <c:pt idx="498">
                  <c:v>-0.76948530658616521</c:v>
                </c:pt>
                <c:pt idx="499">
                  <c:v>-0.72305989456917752</c:v>
                </c:pt>
                <c:pt idx="500">
                  <c:v>-0.67311180742757049</c:v>
                </c:pt>
                <c:pt idx="501">
                  <c:v>-0.61988438722114392</c:v>
                </c:pt>
                <c:pt idx="502">
                  <c:v>-0.56363695259073121</c:v>
                </c:pt>
                <c:pt idx="503">
                  <c:v>-0.50464353538389062</c:v>
                </c:pt>
                <c:pt idx="504">
                  <c:v>-0.44319154559924451</c:v>
                </c:pt>
                <c:pt idx="505">
                  <c:v>-0.37958037115389709</c:v>
                </c:pt>
                <c:pt idx="506">
                  <c:v>-0.31411991929557997</c:v>
                </c:pt>
                <c:pt idx="507">
                  <c:v>-0.24712910676567196</c:v>
                </c:pt>
                <c:pt idx="508">
                  <c:v>-0.17893430606893243</c:v>
                </c:pt>
                <c:pt idx="509">
                  <c:v>-0.10986775541943854</c:v>
                </c:pt>
                <c:pt idx="510">
                  <c:v>-4.0265940109416365E-2</c:v>
                </c:pt>
                <c:pt idx="511">
                  <c:v>2.9532046813307813E-2</c:v>
                </c:pt>
                <c:pt idx="512">
                  <c:v>9.9186156572501447E-2</c:v>
                </c:pt>
                <c:pt idx="513">
                  <c:v>0.16835704134703849</c:v>
                </c:pt>
                <c:pt idx="514">
                  <c:v>0.23670770753931644</c:v>
                </c:pt>
                <c:pt idx="515">
                  <c:v>0.3039051575742453</c:v>
                </c:pt>
                <c:pt idx="516">
                  <c:v>0.36962201222990532</c:v>
                </c:pt>
                <c:pt idx="517">
                  <c:v>0.43353810559626266</c:v>
                </c:pt>
                <c:pt idx="518">
                  <c:v>0.49534204489124661</c:v>
                </c:pt>
                <c:pt idx="519">
                  <c:v>0.55473272753513481</c:v>
                </c:pt>
                <c:pt idx="520">
                  <c:v>0.61142080809201049</c:v>
                </c:pt>
                <c:pt idx="521">
                  <c:v>0.66513010793166105</c:v>
                </c:pt>
                <c:pt idx="522">
                  <c:v>0.71559896074411855</c:v>
                </c:pt>
                <c:pt idx="523">
                  <c:v>0.76258148735158648</c:v>
                </c:pt>
                <c:pt idx="524">
                  <c:v>0.80584879360710016</c:v>
                </c:pt>
                <c:pt idx="525">
                  <c:v>0.84519008554379349</c:v>
                </c:pt>
                <c:pt idx="526">
                  <c:v>0.88041369634193156</c:v>
                </c:pt>
                <c:pt idx="527">
                  <c:v>0.91134802011036387</c:v>
                </c:pt>
                <c:pt idx="528">
                  <c:v>0.93784234793320409</c:v>
                </c:pt>
                <c:pt idx="529">
                  <c:v>0.95976760210849454</c:v>
                </c:pt>
                <c:pt idx="530">
                  <c:v>0.97701696500181645</c:v>
                </c:pt>
                <c:pt idx="531">
                  <c:v>0.98950639945105112</c:v>
                </c:pt>
                <c:pt idx="532">
                  <c:v>0.9971750581869947</c:v>
                </c:pt>
                <c:pt idx="533">
                  <c:v>0.99998558027513829</c:v>
                </c:pt>
                <c:pt idx="534">
                  <c:v>0.99792427313438059</c:v>
                </c:pt>
                <c:pt idx="535">
                  <c:v>0.99100117924590891</c:v>
                </c:pt>
                <c:pt idx="536">
                  <c:v>0.97925002722724241</c:v>
                </c:pt>
                <c:pt idx="537">
                  <c:v>0.96272806750979201</c:v>
                </c:pt>
                <c:pt idx="538">
                  <c:v>0.9415157934205205</c:v>
                </c:pt>
                <c:pt idx="539">
                  <c:v>0.91571654902654043</c:v>
                </c:pt>
                <c:pt idx="540">
                  <c:v>0.88545602565321158</c:v>
                </c:pt>
                <c:pt idx="541">
                  <c:v>0.85088164952862566</c:v>
                </c:pt>
                <c:pt idx="542">
                  <c:v>0.81216186353786013</c:v>
                </c:pt>
                <c:pt idx="543">
                  <c:v>0.76948530658616754</c:v>
                </c:pt>
                <c:pt idx="544">
                  <c:v>0.72305989456917519</c:v>
                </c:pt>
                <c:pt idx="545">
                  <c:v>0.67311180742757326</c:v>
                </c:pt>
                <c:pt idx="546">
                  <c:v>0.61988438722114125</c:v>
                </c:pt>
                <c:pt idx="547">
                  <c:v>0.56363695259073421</c:v>
                </c:pt>
                <c:pt idx="548">
                  <c:v>0.50464353538388773</c:v>
                </c:pt>
                <c:pt idx="549">
                  <c:v>0.44319154559924784</c:v>
                </c:pt>
                <c:pt idx="550">
                  <c:v>0.37958037115390048</c:v>
                </c:pt>
                <c:pt idx="551">
                  <c:v>0.3141199192955767</c:v>
                </c:pt>
                <c:pt idx="552">
                  <c:v>0.24712910676567551</c:v>
                </c:pt>
                <c:pt idx="553">
                  <c:v>0.17893430606893604</c:v>
                </c:pt>
                <c:pt idx="554">
                  <c:v>0.1098677554194422</c:v>
                </c:pt>
                <c:pt idx="555">
                  <c:v>4.0265940109412937E-2</c:v>
                </c:pt>
                <c:pt idx="556">
                  <c:v>-2.9532046813304142E-2</c:v>
                </c:pt>
                <c:pt idx="557">
                  <c:v>-9.9186156572504861E-2</c:v>
                </c:pt>
                <c:pt idx="558">
                  <c:v>-0.16835704134703489</c:v>
                </c:pt>
                <c:pt idx="559">
                  <c:v>-0.23670770753931977</c:v>
                </c:pt>
                <c:pt idx="560">
                  <c:v>-0.3039051575742418</c:v>
                </c:pt>
                <c:pt idx="561">
                  <c:v>-0.36962201222990854</c:v>
                </c:pt>
                <c:pt idx="562">
                  <c:v>-0.43353810559626571</c:v>
                </c:pt>
                <c:pt idx="563">
                  <c:v>-0.49534204489124956</c:v>
                </c:pt>
                <c:pt idx="564">
                  <c:v>-0.55473272753513769</c:v>
                </c:pt>
                <c:pt idx="565">
                  <c:v>-0.61142080809200761</c:v>
                </c:pt>
                <c:pt idx="566">
                  <c:v>-0.66513010793166361</c:v>
                </c:pt>
                <c:pt idx="567">
                  <c:v>-0.715598960744116</c:v>
                </c:pt>
                <c:pt idx="568">
                  <c:v>-0.76258148735158404</c:v>
                </c:pt>
                <c:pt idx="569">
                  <c:v>-0.80584879360709794</c:v>
                </c:pt>
                <c:pt idx="570">
                  <c:v>-0.84519008554379527</c:v>
                </c:pt>
                <c:pt idx="571">
                  <c:v>-0.88041369634192979</c:v>
                </c:pt>
                <c:pt idx="572">
                  <c:v>-0.9113480201103652</c:v>
                </c:pt>
                <c:pt idx="573">
                  <c:v>-0.9378423479332052</c:v>
                </c:pt>
                <c:pt idx="574">
                  <c:v>-0.95976760210849543</c:v>
                </c:pt>
                <c:pt idx="575">
                  <c:v>-0.97701696500181723</c:v>
                </c:pt>
                <c:pt idx="576">
                  <c:v>-0.98950639945105057</c:v>
                </c:pt>
                <c:pt idx="577">
                  <c:v>-0.99717505818699503</c:v>
                </c:pt>
                <c:pt idx="578">
                  <c:v>-0.99998558027513829</c:v>
                </c:pt>
                <c:pt idx="579">
                  <c:v>-0.99792427313438037</c:v>
                </c:pt>
                <c:pt idx="580">
                  <c:v>-0.99100117924590936</c:v>
                </c:pt>
                <c:pt idx="581">
                  <c:v>-0.97925002722724175</c:v>
                </c:pt>
                <c:pt idx="582">
                  <c:v>-0.96272806750979301</c:v>
                </c:pt>
                <c:pt idx="583">
                  <c:v>-0.94151579342052172</c:v>
                </c:pt>
                <c:pt idx="584">
                  <c:v>-0.91571654902654187</c:v>
                </c:pt>
                <c:pt idx="585">
                  <c:v>-0.88545602565321002</c:v>
                </c:pt>
                <c:pt idx="586">
                  <c:v>-0.85088164952862377</c:v>
                </c:pt>
                <c:pt idx="587">
                  <c:v>-0.81216186353786235</c:v>
                </c:pt>
                <c:pt idx="588">
                  <c:v>-0.76948530658616532</c:v>
                </c:pt>
                <c:pt idx="589">
                  <c:v>-0.72305989456917774</c:v>
                </c:pt>
                <c:pt idx="590">
                  <c:v>-0.67311180742757071</c:v>
                </c:pt>
                <c:pt idx="591">
                  <c:v>-0.61988438722114414</c:v>
                </c:pt>
                <c:pt idx="592">
                  <c:v>-0.56363695259073143</c:v>
                </c:pt>
                <c:pt idx="593">
                  <c:v>-0.50464353538389084</c:v>
                </c:pt>
                <c:pt idx="594">
                  <c:v>-0.44319154559924473</c:v>
                </c:pt>
                <c:pt idx="595">
                  <c:v>-0.37958037115389731</c:v>
                </c:pt>
                <c:pt idx="596">
                  <c:v>-0.3141199192955802</c:v>
                </c:pt>
                <c:pt idx="597">
                  <c:v>-0.24712910676567218</c:v>
                </c:pt>
                <c:pt idx="598">
                  <c:v>-0.17893430606893965</c:v>
                </c:pt>
                <c:pt idx="599">
                  <c:v>-0.10986775541944585</c:v>
                </c:pt>
                <c:pt idx="600">
                  <c:v>-4.0265940109416615E-2</c:v>
                </c:pt>
                <c:pt idx="601">
                  <c:v>2.953204681330757E-2</c:v>
                </c:pt>
                <c:pt idx="602">
                  <c:v>9.9186156572501197E-2</c:v>
                </c:pt>
                <c:pt idx="603">
                  <c:v>0.16835704134703827</c:v>
                </c:pt>
                <c:pt idx="604">
                  <c:v>0.23670770753931619</c:v>
                </c:pt>
                <c:pt idx="605">
                  <c:v>0.30390515757424508</c:v>
                </c:pt>
                <c:pt idx="606">
                  <c:v>0.3696220122299117</c:v>
                </c:pt>
                <c:pt idx="607">
                  <c:v>0.43353810559626244</c:v>
                </c:pt>
                <c:pt idx="608">
                  <c:v>0.49534204489125255</c:v>
                </c:pt>
                <c:pt idx="609">
                  <c:v>0.5547327275351347</c:v>
                </c:pt>
                <c:pt idx="610">
                  <c:v>0.61142080809201027</c:v>
                </c:pt>
                <c:pt idx="611">
                  <c:v>0.66513010793166083</c:v>
                </c:pt>
                <c:pt idx="612">
                  <c:v>0.71559896074411833</c:v>
                </c:pt>
                <c:pt idx="613">
                  <c:v>0.76258148735158171</c:v>
                </c:pt>
                <c:pt idx="614">
                  <c:v>0.80584879360709583</c:v>
                </c:pt>
                <c:pt idx="615">
                  <c:v>0.84519008554379327</c:v>
                </c:pt>
                <c:pt idx="616">
                  <c:v>0.88041369634193145</c:v>
                </c:pt>
                <c:pt idx="617">
                  <c:v>0.91134802011036375</c:v>
                </c:pt>
                <c:pt idx="618">
                  <c:v>0.93784234793320398</c:v>
                </c:pt>
                <c:pt idx="619">
                  <c:v>0.95976760210849643</c:v>
                </c:pt>
                <c:pt idx="620">
                  <c:v>0.97701696500181645</c:v>
                </c:pt>
                <c:pt idx="621">
                  <c:v>0.98950639945105101</c:v>
                </c:pt>
                <c:pt idx="622">
                  <c:v>0.9971750581869947</c:v>
                </c:pt>
                <c:pt idx="623">
                  <c:v>0.99998558027513829</c:v>
                </c:pt>
                <c:pt idx="624">
                  <c:v>0.99792427313438059</c:v>
                </c:pt>
                <c:pt idx="625">
                  <c:v>0.99100117924590891</c:v>
                </c:pt>
                <c:pt idx="626">
                  <c:v>0.97925002722724108</c:v>
                </c:pt>
                <c:pt idx="627">
                  <c:v>0.96272806750979212</c:v>
                </c:pt>
                <c:pt idx="628">
                  <c:v>0.94151579342052061</c:v>
                </c:pt>
                <c:pt idx="629">
                  <c:v>0.91571654902654331</c:v>
                </c:pt>
                <c:pt idx="630">
                  <c:v>0.88545602565321169</c:v>
                </c:pt>
                <c:pt idx="631">
                  <c:v>0.85088164952862577</c:v>
                </c:pt>
                <c:pt idx="632">
                  <c:v>0.81216186353786035</c:v>
                </c:pt>
                <c:pt idx="633">
                  <c:v>0.76948530658616765</c:v>
                </c:pt>
                <c:pt idx="634">
                  <c:v>0.7230598945691753</c:v>
                </c:pt>
                <c:pt idx="635">
                  <c:v>0.67311180742757337</c:v>
                </c:pt>
                <c:pt idx="636">
                  <c:v>0.61988438722114148</c:v>
                </c:pt>
                <c:pt idx="637">
                  <c:v>0.56363695259072855</c:v>
                </c:pt>
                <c:pt idx="638">
                  <c:v>0.50464353538388795</c:v>
                </c:pt>
                <c:pt idx="639">
                  <c:v>0.44319154559924168</c:v>
                </c:pt>
                <c:pt idx="640">
                  <c:v>0.37958037115390075</c:v>
                </c:pt>
                <c:pt idx="641">
                  <c:v>0.31411991929557692</c:v>
                </c:pt>
                <c:pt idx="642">
                  <c:v>0.24712910676567573</c:v>
                </c:pt>
                <c:pt idx="643">
                  <c:v>0.17893430606893629</c:v>
                </c:pt>
                <c:pt idx="644">
                  <c:v>0.1098677554194495</c:v>
                </c:pt>
                <c:pt idx="645">
                  <c:v>4.0265940109420285E-2</c:v>
                </c:pt>
                <c:pt idx="646">
                  <c:v>-2.9532046813303896E-2</c:v>
                </c:pt>
                <c:pt idx="647">
                  <c:v>-9.9186156572504611E-2</c:v>
                </c:pt>
                <c:pt idx="648">
                  <c:v>-0.16835704134703464</c:v>
                </c:pt>
                <c:pt idx="649">
                  <c:v>-0.23670770753931955</c:v>
                </c:pt>
                <c:pt idx="650">
                  <c:v>-0.30390515757424835</c:v>
                </c:pt>
                <c:pt idx="651">
                  <c:v>-0.36962201222990831</c:v>
                </c:pt>
                <c:pt idx="652">
                  <c:v>-0.4335381055962591</c:v>
                </c:pt>
                <c:pt idx="653">
                  <c:v>-0.49534204489125555</c:v>
                </c:pt>
                <c:pt idx="654">
                  <c:v>-0.55473272753513747</c:v>
                </c:pt>
                <c:pt idx="655">
                  <c:v>-0.61142080809200738</c:v>
                </c:pt>
                <c:pt idx="656">
                  <c:v>-0.66513010793165817</c:v>
                </c:pt>
                <c:pt idx="657">
                  <c:v>-0.71559896074412077</c:v>
                </c:pt>
                <c:pt idx="658">
                  <c:v>-0.76258148735158393</c:v>
                </c:pt>
                <c:pt idx="659">
                  <c:v>-0.80584879360709361</c:v>
                </c:pt>
                <c:pt idx="660">
                  <c:v>-0.84519008554379516</c:v>
                </c:pt>
                <c:pt idx="661">
                  <c:v>-0.88041369634192967</c:v>
                </c:pt>
                <c:pt idx="662">
                  <c:v>-0.91134802011036509</c:v>
                </c:pt>
                <c:pt idx="663">
                  <c:v>-0.93784234793320265</c:v>
                </c:pt>
                <c:pt idx="664">
                  <c:v>-0.95976760210849543</c:v>
                </c:pt>
                <c:pt idx="665">
                  <c:v>-0.97701696500181712</c:v>
                </c:pt>
                <c:pt idx="666">
                  <c:v>-0.98950639945105057</c:v>
                </c:pt>
                <c:pt idx="667">
                  <c:v>-0.99717505818699448</c:v>
                </c:pt>
                <c:pt idx="668">
                  <c:v>-0.9999855802751384</c:v>
                </c:pt>
                <c:pt idx="669">
                  <c:v>-0.99792427313438037</c:v>
                </c:pt>
                <c:pt idx="670">
                  <c:v>-0.99100117924590947</c:v>
                </c:pt>
                <c:pt idx="671">
                  <c:v>-0.97925002722724031</c:v>
                </c:pt>
                <c:pt idx="672">
                  <c:v>-0.96272806750979112</c:v>
                </c:pt>
                <c:pt idx="673">
                  <c:v>-0.94151579342052183</c:v>
                </c:pt>
                <c:pt idx="674">
                  <c:v>-0.91571654902654487</c:v>
                </c:pt>
                <c:pt idx="675">
                  <c:v>-0.88545602565321013</c:v>
                </c:pt>
                <c:pt idx="676">
                  <c:v>-0.85088164952862766</c:v>
                </c:pt>
                <c:pt idx="677">
                  <c:v>-0.81216186353786246</c:v>
                </c:pt>
                <c:pt idx="678">
                  <c:v>-0.76948530658616998</c:v>
                </c:pt>
                <c:pt idx="679">
                  <c:v>-0.72305989456917785</c:v>
                </c:pt>
                <c:pt idx="680">
                  <c:v>-0.67311180742757082</c:v>
                </c:pt>
                <c:pt idx="681">
                  <c:v>-0.61988438722114436</c:v>
                </c:pt>
                <c:pt idx="682">
                  <c:v>-0.56363695259072577</c:v>
                </c:pt>
                <c:pt idx="683">
                  <c:v>-0.50464353538388496</c:v>
                </c:pt>
                <c:pt idx="684">
                  <c:v>-0.44319154559924495</c:v>
                </c:pt>
                <c:pt idx="685">
                  <c:v>-0.37958037115390414</c:v>
                </c:pt>
                <c:pt idx="686">
                  <c:v>-0.3141199192955737</c:v>
                </c:pt>
                <c:pt idx="687">
                  <c:v>-0.24712910676567243</c:v>
                </c:pt>
                <c:pt idx="688">
                  <c:v>-0.1789343060689399</c:v>
                </c:pt>
                <c:pt idx="689">
                  <c:v>-0.10986775541944609</c:v>
                </c:pt>
                <c:pt idx="690">
                  <c:v>-4.0265940109416858E-2</c:v>
                </c:pt>
                <c:pt idx="691">
                  <c:v>2.9532046813300222E-2</c:v>
                </c:pt>
                <c:pt idx="692">
                  <c:v>9.9186156572500961E-2</c:v>
                </c:pt>
                <c:pt idx="693">
                  <c:v>0.16835704134703802</c:v>
                </c:pt>
                <c:pt idx="694">
                  <c:v>0.23670770753931597</c:v>
                </c:pt>
                <c:pt idx="695">
                  <c:v>0.30390515757424486</c:v>
                </c:pt>
                <c:pt idx="696">
                  <c:v>0.36962201222990487</c:v>
                </c:pt>
                <c:pt idx="697">
                  <c:v>0.4335381055962686</c:v>
                </c:pt>
                <c:pt idx="698">
                  <c:v>0.49534204489125233</c:v>
                </c:pt>
                <c:pt idx="699">
                  <c:v>0.55473272753513447</c:v>
                </c:pt>
                <c:pt idx="700">
                  <c:v>0.6114208080920045</c:v>
                </c:pt>
                <c:pt idx="701">
                  <c:v>0.66513010793166594</c:v>
                </c:pt>
                <c:pt idx="702">
                  <c:v>0.71559896074411822</c:v>
                </c:pt>
                <c:pt idx="703">
                  <c:v>0.76258148735158149</c:v>
                </c:pt>
                <c:pt idx="704">
                  <c:v>0.80584879360709982</c:v>
                </c:pt>
                <c:pt idx="705">
                  <c:v>0.84519008554379316</c:v>
                </c:pt>
                <c:pt idx="706">
                  <c:v>0.88041369634192801</c:v>
                </c:pt>
                <c:pt idx="707">
                  <c:v>0.91134802011036364</c:v>
                </c:pt>
                <c:pt idx="708">
                  <c:v>0.93784234793320387</c:v>
                </c:pt>
                <c:pt idx="709">
                  <c:v>0.95976760210849432</c:v>
                </c:pt>
                <c:pt idx="710">
                  <c:v>0.97701696500181634</c:v>
                </c:pt>
                <c:pt idx="711">
                  <c:v>0.98950639945105001</c:v>
                </c:pt>
                <c:pt idx="712">
                  <c:v>0.99717505818699526</c:v>
                </c:pt>
                <c:pt idx="713">
                  <c:v>0.99998558027513829</c:v>
                </c:pt>
                <c:pt idx="714">
                  <c:v>0.99792427313438059</c:v>
                </c:pt>
                <c:pt idx="715">
                  <c:v>0.99100117924590803</c:v>
                </c:pt>
                <c:pt idx="716">
                  <c:v>0.97925002722724108</c:v>
                </c:pt>
                <c:pt idx="717">
                  <c:v>0.96272806750979212</c:v>
                </c:pt>
                <c:pt idx="718">
                  <c:v>0.94151579342052305</c:v>
                </c:pt>
                <c:pt idx="719">
                  <c:v>0.91571654902654065</c:v>
                </c:pt>
                <c:pt idx="720">
                  <c:v>0.8854560256532118</c:v>
                </c:pt>
              </c:numCache>
            </c:numRef>
          </c:val>
          <c:smooth val="0"/>
          <c:extLst>
            <c:ext xmlns:c16="http://schemas.microsoft.com/office/drawing/2014/chart" uri="{C3380CC4-5D6E-409C-BE32-E72D297353CC}">
              <c16:uniqueId val="{00000000-6ABB-D34E-B587-6FF6B19139F6}"/>
            </c:ext>
          </c:extLst>
        </c:ser>
        <c:dLbls>
          <c:showLegendKey val="0"/>
          <c:showVal val="0"/>
          <c:showCatName val="0"/>
          <c:showSerName val="0"/>
          <c:showPercent val="0"/>
          <c:showBubbleSize val="0"/>
        </c:dLbls>
        <c:smooth val="0"/>
        <c:axId val="1530775535"/>
        <c:axId val="1530577375"/>
      </c:lineChart>
      <c:catAx>
        <c:axId val="1530775535"/>
        <c:scaling>
          <c:orientation val="minMax"/>
        </c:scaling>
        <c:delete val="1"/>
        <c:axPos val="b"/>
        <c:majorTickMark val="none"/>
        <c:minorTickMark val="none"/>
        <c:tickLblPos val="nextTo"/>
        <c:crossAx val="1530577375"/>
        <c:crosses val="autoZero"/>
        <c:auto val="1"/>
        <c:lblAlgn val="ctr"/>
        <c:lblOffset val="100"/>
        <c:noMultiLvlLbl val="0"/>
      </c:catAx>
      <c:valAx>
        <c:axId val="1530577375"/>
        <c:scaling>
          <c:orientation val="minMax"/>
          <c:max val="1"/>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07755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val>
            <c:numRef>
              <c:f>Sheet1!$CO$5:$CO$725</c:f>
              <c:numCache>
                <c:formatCode>General</c:formatCode>
                <c:ptCount val="721"/>
                <c:pt idx="0">
                  <c:v>0.80341001603325612</c:v>
                </c:pt>
                <c:pt idx="1">
                  <c:v>0.79106923467354595</c:v>
                </c:pt>
                <c:pt idx="2">
                  <c:v>0.7620849338314436</c:v>
                </c:pt>
                <c:pt idx="3">
                  <c:v>0.71770073203573437</c:v>
                </c:pt>
                <c:pt idx="4">
                  <c:v>0.65989526612332927</c:v>
                </c:pt>
                <c:pt idx="5">
                  <c:v>0.59128233321139068</c:v>
                </c:pt>
                <c:pt idx="6">
                  <c:v>0.5149784176858121</c:v>
                </c:pt>
                <c:pt idx="7">
                  <c:v>0.43444439596833817</c:v>
                </c:pt>
                <c:pt idx="8">
                  <c:v>0.35330953873906068</c:v>
                </c:pt>
                <c:pt idx="9">
                  <c:v>0.27518684079174865</c:v>
                </c:pt>
                <c:pt idx="10">
                  <c:v>0.20348915606468945</c:v>
                </c:pt>
                <c:pt idx="11">
                  <c:v>0.14125557664187205</c:v>
                </c:pt>
                <c:pt idx="12">
                  <c:v>9.0996971603464483E-2</c:v>
                </c:pt>
                <c:pt idx="13">
                  <c:v>5.4568621289195866E-2</c:v>
                </c:pt>
                <c:pt idx="14">
                  <c:v>3.3076495043829479E-2</c:v>
                </c:pt>
                <c:pt idx="15">
                  <c:v>2.6821996938800954E-2</c:v>
                </c:pt>
                <c:pt idx="16">
                  <c:v>3.5288032640474337E-2</c:v>
                </c:pt>
                <c:pt idx="17">
                  <c:v>5.7167132561734661E-2</c:v>
                </c:pt>
                <c:pt idx="18">
                  <c:v>9.0430210255294796E-2</c:v>
                </c:pt>
                <c:pt idx="19">
                  <c:v>0.13243245121180916</c:v>
                </c:pt>
                <c:pt idx="20">
                  <c:v>0.18005092263782954</c:v>
                </c:pt>
                <c:pt idx="21">
                  <c:v>0.22984686705255727</c:v>
                </c:pt>
                <c:pt idx="22">
                  <c:v>0.27824437511813715</c:v>
                </c:pt>
                <c:pt idx="23">
                  <c:v>0.32171629100248078</c:v>
                </c:pt>
                <c:pt idx="24">
                  <c:v>0.35696782996751086</c:v>
                </c:pt>
                <c:pt idx="25">
                  <c:v>0.38110850197011531</c:v>
                </c:pt>
                <c:pt idx="26">
                  <c:v>0.39180353105427584</c:v>
                </c:pt>
                <c:pt idx="27">
                  <c:v>0.38739700769935087</c:v>
                </c:pt>
                <c:pt idx="28">
                  <c:v>0.36700045643509188</c:v>
                </c:pt>
                <c:pt idx="29">
                  <c:v>0.33054226991620972</c:v>
                </c:pt>
                <c:pt idx="30">
                  <c:v>0.27877546265323377</c:v>
                </c:pt>
                <c:pt idx="31">
                  <c:v>0.2132433301586352</c:v>
                </c:pt>
                <c:pt idx="32">
                  <c:v>0.13620475313255587</c:v>
                </c:pt>
                <c:pt idx="33">
                  <c:v>5.0522951133576306E-2</c:v>
                </c:pt>
                <c:pt idx="34">
                  <c:v>-4.0476639827281662E-2</c:v>
                </c:pt>
                <c:pt idx="35">
                  <c:v>-0.13317211196568679</c:v>
                </c:pt>
                <c:pt idx="36">
                  <c:v>-0.22382599103866715</c:v>
                </c:pt>
                <c:pt idx="37">
                  <c:v>-0.30877206621752767</c:v>
                </c:pt>
                <c:pt idx="38">
                  <c:v>-0.38459860704752991</c:v>
                </c:pt>
                <c:pt idx="39">
                  <c:v>-0.44831861708178194</c:v>
                </c:pt>
                <c:pt idx="40">
                  <c:v>-0.49751843966380749</c:v>
                </c:pt>
                <c:pt idx="41">
                  <c:v>-0.53047714188459327</c:v>
                </c:pt>
                <c:pt idx="42">
                  <c:v>-0.54625060100451117</c:v>
                </c:pt>
                <c:pt idx="43">
                  <c:v>-0.54471602679008435</c:v>
                </c:pt>
                <c:pt idx="44">
                  <c:v>-0.52657468052222034</c:v>
                </c:pt>
                <c:pt idx="45">
                  <c:v>-0.49331269296348029</c:v>
                </c:pt>
                <c:pt idx="46">
                  <c:v>-0.44712202955651387</c:v>
                </c:pt>
                <c:pt idx="47">
                  <c:v>-0.39078569157231574</c:v>
                </c:pt>
                <c:pt idx="48">
                  <c:v>-0.32753307226093931</c:v>
                </c:pt>
                <c:pt idx="49">
                  <c:v>-0.26087291348152752</c:v>
                </c:pt>
                <c:pt idx="50">
                  <c:v>-0.19441245259103429</c:v>
                </c:pt>
                <c:pt idx="51">
                  <c:v>-0.13167205293371045</c:v>
                </c:pt>
                <c:pt idx="52">
                  <c:v>-7.590483807651649E-2</c:v>
                </c:pt>
                <c:pt idx="53">
                  <c:v>-2.993058840334472E-2</c:v>
                </c:pt>
                <c:pt idx="54">
                  <c:v>4.0075777255254436E-3</c:v>
                </c:pt>
                <c:pt idx="55">
                  <c:v>2.4356389515706161E-2</c:v>
                </c:pt>
                <c:pt idx="56">
                  <c:v>3.0329677575041854E-2</c:v>
                </c:pt>
                <c:pt idx="57">
                  <c:v>2.1945745278936137E-2</c:v>
                </c:pt>
                <c:pt idx="58">
                  <c:v>2.2957081964678633E-5</c:v>
                </c:pt>
                <c:pt idx="59">
                  <c:v>-3.3866209245171724E-2</c:v>
                </c:pt>
                <c:pt idx="60">
                  <c:v>-7.7480264685658121E-2</c:v>
                </c:pt>
                <c:pt idx="61">
                  <c:v>-0.1280285710672921</c:v>
                </c:pt>
                <c:pt idx="62">
                  <c:v>-0.18231978186733491</c:v>
                </c:pt>
                <c:pt idx="63">
                  <c:v>-0.23693121056928682</c:v>
                </c:pt>
                <c:pt idx="64">
                  <c:v>-0.28839039812447231</c:v>
                </c:pt>
                <c:pt idx="65">
                  <c:v>-0.33335952163557736</c:v>
                </c:pt>
                <c:pt idx="66">
                  <c:v>-0.36881313711027253</c:v>
                </c:pt>
                <c:pt idx="67">
                  <c:v>-0.39220008772946546</c:v>
                </c:pt>
                <c:pt idx="68">
                  <c:v>-0.40158121822148163</c:v>
                </c:pt>
                <c:pt idx="69">
                  <c:v>-0.39573577418876998</c:v>
                </c:pt>
                <c:pt idx="70">
                  <c:v>-0.37423096915258086</c:v>
                </c:pt>
                <c:pt idx="71">
                  <c:v>-0.337451089467528</c:v>
                </c:pt>
                <c:pt idx="72">
                  <c:v>-0.28658458137782733</c:v>
                </c:pt>
                <c:pt idx="73">
                  <c:v>-0.22356971902639902</c:v>
                </c:pt>
                <c:pt idx="74">
                  <c:v>-0.15100157674294282</c:v>
                </c:pt>
                <c:pt idx="75">
                  <c:v>-7.2005014514572405E-2</c:v>
                </c:pt>
                <c:pt idx="76">
                  <c:v>9.9198696161176617E-3</c:v>
                </c:pt>
                <c:pt idx="77">
                  <c:v>9.1071951841780047E-2</c:v>
                </c:pt>
                <c:pt idx="78">
                  <c:v>0.16773407929718601</c:v>
                </c:pt>
                <c:pt idx="79">
                  <c:v>0.23635941367991958</c:v>
                </c:pt>
                <c:pt idx="80">
                  <c:v>0.29374961032252139</c:v>
                </c:pt>
                <c:pt idx="81">
                  <c:v>0.33721573440683283</c:v>
                </c:pt>
                <c:pt idx="82">
                  <c:v>0.36471369515733332</c:v>
                </c:pt>
                <c:pt idx="83">
                  <c:v>0.3749472789867615</c:v>
                </c:pt>
                <c:pt idx="84">
                  <c:v>0.3674335171157096</c:v>
                </c:pt>
                <c:pt idx="85">
                  <c:v>0.34252704740573192</c:v>
                </c:pt>
                <c:pt idx="86">
                  <c:v>0.30140222546917939</c:v>
                </c:pt>
                <c:pt idx="87">
                  <c:v>0.24599389921556056</c:v>
                </c:pt>
                <c:pt idx="88">
                  <c:v>0.1788998732622076</c:v>
                </c:pt>
                <c:pt idx="89">
                  <c:v>0.10325004687498585</c:v>
                </c:pt>
                <c:pt idx="90">
                  <c:v>2.2548911056866523E-2</c:v>
                </c:pt>
                <c:pt idx="91">
                  <c:v>-5.9500550103652738E-2</c:v>
                </c:pt>
                <c:pt idx="92">
                  <c:v>-0.1391825612967186</c:v>
                </c:pt>
                <c:pt idx="93">
                  <c:v>-0.21295438170459569</c:v>
                </c:pt>
                <c:pt idx="94">
                  <c:v>-0.27762277384186324</c:v>
                </c:pt>
                <c:pt idx="95">
                  <c:v>-0.33050211893312764</c:v>
                </c:pt>
                <c:pt idx="96">
                  <c:v>-0.36954612700091538</c:v>
                </c:pt>
                <c:pt idx="97">
                  <c:v>-0.39344644675721258</c:v>
                </c:pt>
                <c:pt idx="98">
                  <c:v>-0.40169317988192771</c:v>
                </c:pt>
                <c:pt idx="99">
                  <c:v>-0.39459425918768348</c:v>
                </c:pt>
                <c:pt idx="100">
                  <c:v>-0.37325276028451604</c:v>
                </c:pt>
                <c:pt idx="101">
                  <c:v>-0.33950337349437071</c:v>
                </c:pt>
                <c:pt idx="102">
                  <c:v>-0.29581135634532046</c:v>
                </c:pt>
                <c:pt idx="103">
                  <c:v>-0.24513920968660974</c:v>
                </c:pt>
                <c:pt idx="104">
                  <c:v>-0.19078797376181283</c:v>
                </c:pt>
                <c:pt idx="105">
                  <c:v>-0.13622133973039172</c:v>
                </c:pt>
                <c:pt idx="106">
                  <c:v>-8.488165057012835E-2</c:v>
                </c:pt>
                <c:pt idx="107">
                  <c:v>-4.0007278029203439E-2</c:v>
                </c:pt>
                <c:pt idx="108">
                  <c:v>-4.4607882109033541E-3</c:v>
                </c:pt>
                <c:pt idx="109">
                  <c:v>1.9423248690214473E-2</c:v>
                </c:pt>
                <c:pt idx="110">
                  <c:v>2.9962960417320942E-2</c:v>
                </c:pt>
                <c:pt idx="111">
                  <c:v>2.6219956266323226E-2</c:v>
                </c:pt>
                <c:pt idx="112">
                  <c:v>8.0515059435912195E-3</c:v>
                </c:pt>
                <c:pt idx="113">
                  <c:v>-2.3878588361992015E-2</c:v>
                </c:pt>
                <c:pt idx="114">
                  <c:v>-6.8131005709188008E-2</c:v>
                </c:pt>
                <c:pt idx="115">
                  <c:v>-0.12256223213759732</c:v>
                </c:pt>
                <c:pt idx="116">
                  <c:v>-0.1844325524068835</c:v>
                </c:pt>
                <c:pt idx="117">
                  <c:v>-0.25054517645423036</c:v>
                </c:pt>
                <c:pt idx="118">
                  <c:v>-0.31740936760577032</c:v>
                </c:pt>
                <c:pt idx="119">
                  <c:v>-0.3814192036830934</c:v>
                </c:pt>
                <c:pt idx="120">
                  <c:v>-0.43903879544824459</c:v>
                </c:pt>
                <c:pt idx="121">
                  <c:v>-0.48698445074075597</c:v>
                </c:pt>
                <c:pt idx="122">
                  <c:v>-0.52239442446198281</c:v>
                </c:pt>
                <c:pt idx="123">
                  <c:v>-0.54297752652483411</c:v>
                </c:pt>
                <c:pt idx="124">
                  <c:v>-0.54713293966233567</c:v>
                </c:pt>
                <c:pt idx="125">
                  <c:v>-0.53403507126665284</c:v>
                </c:pt>
                <c:pt idx="126">
                  <c:v>-0.50367905277592384</c:v>
                </c:pt>
                <c:pt idx="127">
                  <c:v>-0.45688451484444892</c:v>
                </c:pt>
                <c:pt idx="128">
                  <c:v>-0.39525740336772197</c:v>
                </c:pt>
                <c:pt idx="129">
                  <c:v>-0.32111175086604365</c:v>
                </c:pt>
                <c:pt idx="130">
                  <c:v>-0.2373553695844218</c:v>
                </c:pt>
                <c:pt idx="131">
                  <c:v>-0.14734528176208053</c:v>
                </c:pt>
                <c:pt idx="132">
                  <c:v>-5.4720254068392864E-2</c:v>
                </c:pt>
                <c:pt idx="133">
                  <c:v>3.6781022354947859E-2</c:v>
                </c:pt>
                <c:pt idx="134">
                  <c:v>0.12350682768837835</c:v>
                </c:pt>
                <c:pt idx="135">
                  <c:v>0.20207484453065133</c:v>
                </c:pt>
                <c:pt idx="136">
                  <c:v>0.26954081038844863</c:v>
                </c:pt>
                <c:pt idx="137">
                  <c:v>0.3235447813059199</c:v>
                </c:pt>
                <c:pt idx="138">
                  <c:v>0.36242754104042213</c:v>
                </c:pt>
                <c:pt idx="139">
                  <c:v>0.38531121723024675</c:v>
                </c:pt>
                <c:pt idx="140">
                  <c:v>0.39213999719701337</c:v>
                </c:pt>
                <c:pt idx="141">
                  <c:v>0.38367887756905544</c:v>
                </c:pt>
                <c:pt idx="142">
                  <c:v>0.36147052921135991</c:v>
                </c:pt>
                <c:pt idx="143">
                  <c:v>0.32775250199153172</c:v>
                </c:pt>
                <c:pt idx="144">
                  <c:v>0.28533902290747126</c:v>
                </c:pt>
                <c:pt idx="145">
                  <c:v>0.23747345210393386</c:v>
                </c:pt>
                <c:pt idx="146">
                  <c:v>0.18765896153846934</c:v>
                </c:pt>
                <c:pt idx="147">
                  <c:v>0.13947611367613882</c:v>
                </c:pt>
                <c:pt idx="148">
                  <c:v>9.639668561785826E-2</c:v>
                </c:pt>
                <c:pt idx="149">
                  <c:v>6.1603273305313663E-2</c:v>
                </c:pt>
                <c:pt idx="150">
                  <c:v>3.7823911241795204E-2</c:v>
                </c:pt>
                <c:pt idx="151">
                  <c:v>2.7190170900438064E-2</c:v>
                </c:pt>
                <c:pt idx="152">
                  <c:v>3.1125995280965255E-2</c:v>
                </c:pt>
                <c:pt idx="153">
                  <c:v>5.0272949757320037E-2</c:v>
                </c:pt>
                <c:pt idx="154">
                  <c:v>8.4455701307816766E-2</c:v>
                </c:pt>
                <c:pt idx="155">
                  <c:v>0.13268947520972776</c:v>
                </c:pt>
                <c:pt idx="156">
                  <c:v>0.193229086071082</c:v>
                </c:pt>
                <c:pt idx="157">
                  <c:v>0.26365700898937344</c:v>
                </c:pt>
                <c:pt idx="158">
                  <c:v>0.34100595590509264</c:v>
                </c:pt>
                <c:pt idx="159">
                  <c:v>0.42190965440414174</c:v>
                </c:pt>
                <c:pt idx="160">
                  <c:v>0.50277408191780137</c:v>
                </c:pt>
                <c:pt idx="161">
                  <c:v>0.5799603614838883</c:v>
                </c:pt>
                <c:pt idx="162">
                  <c:v>0.64996992959608479</c:v>
                </c:pt>
                <c:pt idx="163">
                  <c:v>0.70962247267770417</c:v>
                </c:pt>
                <c:pt idx="164">
                  <c:v>0.7562175021736719</c:v>
                </c:pt>
                <c:pt idx="165">
                  <c:v>0.78767127997212305</c:v>
                </c:pt>
                <c:pt idx="166">
                  <c:v>0.80262207264924856</c:v>
                </c:pt>
                <c:pt idx="167">
                  <c:v>0.80049833989035701</c:v>
                </c:pt>
                <c:pt idx="168">
                  <c:v>0.78154636592901228</c:v>
                </c:pt>
                <c:pt idx="169">
                  <c:v>0.74681592533509045</c:v>
                </c:pt>
                <c:pt idx="170">
                  <c:v>0.69810472916564181</c:v>
                </c:pt>
                <c:pt idx="171">
                  <c:v>0.63786451386251719</c:v>
                </c:pt>
                <c:pt idx="172">
                  <c:v>0.56907360479548563</c:v>
                </c:pt>
                <c:pt idx="173">
                  <c:v>0.49508250799535369</c:v>
                </c:pt>
                <c:pt idx="174">
                  <c:v>0.41944046909329458</c:v>
                </c:pt>
                <c:pt idx="175">
                  <c:v>0.34571191670932316</c:v>
                </c:pt>
                <c:pt idx="176">
                  <c:v>0.27729222832368078</c:v>
                </c:pt>
                <c:pt idx="177">
                  <c:v>0.21723229328031488</c:v>
                </c:pt>
                <c:pt idx="178">
                  <c:v>0.16808089809661039</c:v>
                </c:pt>
                <c:pt idx="179">
                  <c:v>0.13175304669495935</c:v>
                </c:pt>
                <c:pt idx="180">
                  <c:v>0.10943099928030567</c:v>
                </c:pt>
                <c:pt idx="181">
                  <c:v>0.10150313646163771</c:v>
                </c:pt>
                <c:pt idx="182">
                  <c:v>0.10754381580989167</c:v>
                </c:pt>
                <c:pt idx="183">
                  <c:v>0.12633528576664577</c:v>
                </c:pt>
                <c:pt idx="184">
                  <c:v>0.15593056442986913</c:v>
                </c:pt>
                <c:pt idx="185">
                  <c:v>0.19375408883972747</c:v>
                </c:pt>
                <c:pt idx="186">
                  <c:v>0.23673500172673967</c:v>
                </c:pt>
                <c:pt idx="187">
                  <c:v>0.28146626666329905</c:v>
                </c:pt>
                <c:pt idx="188">
                  <c:v>0.32438147511879989</c:v>
                </c:pt>
                <c:pt idx="189">
                  <c:v>0.36194029813726336</c:v>
                </c:pt>
                <c:pt idx="190">
                  <c:v>0.39081308796188108</c:v>
                </c:pt>
                <c:pt idx="191">
                  <c:v>0.40805517390309531</c:v>
                </c:pt>
                <c:pt idx="192">
                  <c:v>0.4112619201392555</c:v>
                </c:pt>
                <c:pt idx="193">
                  <c:v>0.39869659417842879</c:v>
                </c:pt>
                <c:pt idx="194">
                  <c:v>0.36938448316818928</c:v>
                </c:pt>
                <c:pt idx="195">
                  <c:v>0.32316842000746165</c:v>
                </c:pt>
                <c:pt idx="196">
                  <c:v>0.2607228539441882</c:v>
                </c:pt>
                <c:pt idx="197">
                  <c:v>0.18352571997898082</c:v>
                </c:pt>
                <c:pt idx="198">
                  <c:v>9.37895193524695E-2</c:v>
                </c:pt>
                <c:pt idx="199">
                  <c:v>-5.6448908774472083E-3</c:v>
                </c:pt>
                <c:pt idx="200">
                  <c:v>-0.111446394511694</c:v>
                </c:pt>
                <c:pt idx="201">
                  <c:v>-0.21995656458133034</c:v>
                </c:pt>
                <c:pt idx="202">
                  <c:v>-0.32736915919189574</c:v>
                </c:pt>
                <c:pt idx="203">
                  <c:v>-0.42991701621750977</c:v>
                </c:pt>
                <c:pt idx="204">
                  <c:v>-0.52405682231457529</c:v>
                </c:pt>
                <c:pt idx="205">
                  <c:v>-0.60664234353377589</c:v>
                </c:pt>
                <c:pt idx="206">
                  <c:v>-0.67507729855981591</c:v>
                </c:pt>
                <c:pt idx="207">
                  <c:v>-0.72744010083005595</c:v>
                </c:pt>
                <c:pt idx="208">
                  <c:v>-0.7625741388685886</c:v>
                </c:pt>
                <c:pt idx="209">
                  <c:v>-0.7801390311269053</c:v>
                </c:pt>
                <c:pt idx="210">
                  <c:v>-0.78062029185783255</c:v>
                </c:pt>
                <c:pt idx="211">
                  <c:v>-0.76529697552694731</c:v>
                </c:pt>
                <c:pt idx="212">
                  <c:v>-0.73616901975248394</c:v>
                </c:pt>
                <c:pt idx="213">
                  <c:v>-0.69584807043329089</c:v>
                </c:pt>
                <c:pt idx="214">
                  <c:v>-0.64741744180758087</c:v>
                </c:pt>
                <c:pt idx="215">
                  <c:v>-0.59426844289841774</c:v>
                </c:pt>
                <c:pt idx="216">
                  <c:v>-0.5399215092513453</c:v>
                </c:pt>
                <c:pt idx="217">
                  <c:v>-0.48784135320053829</c:v>
                </c:pt>
                <c:pt idx="218">
                  <c:v>-0.44125564746476997</c:v>
                </c:pt>
                <c:pt idx="219">
                  <c:v>-0.40298657026632562</c:v>
                </c:pt>
                <c:pt idx="220">
                  <c:v>-0.37530387500690404</c:v>
                </c:pt>
                <c:pt idx="221">
                  <c:v>-0.35980703798157782</c:v>
                </c:pt>
                <c:pt idx="222">
                  <c:v>-0.35734254060610182</c:v>
                </c:pt>
                <c:pt idx="223">
                  <c:v>-0.36796053497933029</c:v>
                </c:pt>
                <c:pt idx="224">
                  <c:v>-0.39091311603240292</c:v>
                </c:pt>
                <c:pt idx="225">
                  <c:v>-0.42469428393312875</c:v>
                </c:pt>
                <c:pt idx="226">
                  <c:v>-0.46711953656596683</c:v>
                </c:pt>
                <c:pt idx="227">
                  <c:v>-0.51544099376209096</c:v>
                </c:pt>
                <c:pt idx="228">
                  <c:v>-0.5664921270579879</c:v>
                </c:pt>
                <c:pt idx="229">
                  <c:v>-0.61685464488302333</c:v>
                </c:pt>
                <c:pt idx="230">
                  <c:v>-0.66303894139871833</c:v>
                </c:pt>
                <c:pt idx="231">
                  <c:v>-0.70166881632121814</c:v>
                </c:pt>
                <c:pt idx="232">
                  <c:v>-0.72966094894199551</c:v>
                </c:pt>
                <c:pt idx="233">
                  <c:v>-0.74438987376330679</c:v>
                </c:pt>
                <c:pt idx="234">
                  <c:v>-0.74382994419093373</c:v>
                </c:pt>
                <c:pt idx="235">
                  <c:v>-0.72666694673833809</c:v>
                </c:pt>
                <c:pt idx="236">
                  <c:v>-0.69237358094788892</c:v>
                </c:pt>
                <c:pt idx="237">
                  <c:v>-0.64124487016160481</c:v>
                </c:pt>
                <c:pt idx="238">
                  <c:v>-0.57439162057102366</c:v>
                </c:pt>
                <c:pt idx="239">
                  <c:v>-0.49369219545669901</c:v>
                </c:pt>
                <c:pt idx="240">
                  <c:v>-0.40170500801662606</c:v>
                </c:pt>
                <c:pt idx="241">
                  <c:v>-0.30154615016153324</c:v>
                </c:pt>
                <c:pt idx="242">
                  <c:v>-0.19673836287754612</c:v>
                </c:pt>
                <c:pt idx="243">
                  <c:v>-9.1039024541562721E-2</c:v>
                </c:pt>
                <c:pt idx="244">
                  <c:v>1.1744088495626373E-2</c:v>
                </c:pt>
                <c:pt idx="245">
                  <c:v>0.10793988495543419</c:v>
                </c:pt>
                <c:pt idx="246">
                  <c:v>0.19419435187964323</c:v>
                </c:pt>
                <c:pt idx="247">
                  <c:v>0.26763506349290411</c:v>
                </c:pt>
                <c:pt idx="248">
                  <c:v>0.32601142077683581</c:v>
                </c:pt>
                <c:pt idx="249">
                  <c:v>0.36780347593558693</c:v>
                </c:pt>
                <c:pt idx="250">
                  <c:v>0.39229380095812266</c:v>
                </c:pt>
                <c:pt idx="251">
                  <c:v>0.39959874824128894</c:v>
                </c:pt>
                <c:pt idx="252">
                  <c:v>0.39065752697947742</c:v>
                </c:pt>
                <c:pt idx="253">
                  <c:v>0.36717967541785285</c:v>
                </c:pt>
                <c:pt idx="254">
                  <c:v>0.33155363564038087</c:v>
                </c:pt>
                <c:pt idx="255">
                  <c:v>0.28672112538351402</c:v>
                </c:pt>
                <c:pt idx="256">
                  <c:v>0.23602374860559763</c:v>
                </c:pt>
                <c:pt idx="257">
                  <c:v>0.18302970370577298</c:v>
                </c:pt>
                <c:pt idx="258">
                  <c:v>0.1313494627963098</c:v>
                </c:pt>
                <c:pt idx="259">
                  <c:v>8.4449855348344843E-2</c:v>
                </c:pt>
                <c:pt idx="260">
                  <c:v>4.5476066210220087E-2</c:v>
                </c:pt>
                <c:pt idx="261">
                  <c:v>1.7090647563820793E-2</c:v>
                </c:pt>
                <c:pt idx="262">
                  <c:v>1.3377679255546803E-3</c:v>
                </c:pt>
                <c:pt idx="263">
                  <c:v>-4.6037621480391963E-4</c:v>
                </c:pt>
                <c:pt idx="264">
                  <c:v>1.2230287455143908E-2</c:v>
                </c:pt>
                <c:pt idx="265">
                  <c:v>3.913034288771905E-2</c:v>
                </c:pt>
                <c:pt idx="266">
                  <c:v>7.916356814396705E-2</c:v>
                </c:pt>
                <c:pt idx="267">
                  <c:v>0.13051476617114471</c:v>
                </c:pt>
                <c:pt idx="268">
                  <c:v>0.19072573514506855</c:v>
                </c:pt>
                <c:pt idx="269">
                  <c:v>0.25682441403823691</c:v>
                </c:pt>
                <c:pt idx="270">
                  <c:v>0.32548053852222042</c:v>
                </c:pt>
                <c:pt idx="271">
                  <c:v>0.39317978396038433</c:v>
                </c:pt>
                <c:pt idx="272">
                  <c:v>0.45640742570298498</c:v>
                </c:pt>
                <c:pt idx="273">
                  <c:v>0.51183206065380682</c:v>
                </c:pt>
                <c:pt idx="274">
                  <c:v>0.55647993302726717</c:v>
                </c:pt>
                <c:pt idx="275">
                  <c:v>0.58789089137213002</c:v>
                </c:pt>
                <c:pt idx="276">
                  <c:v>0.60424794844034269</c:v>
                </c:pt>
                <c:pt idx="277">
                  <c:v>0.60447377186319429</c:v>
                </c:pt>
                <c:pt idx="278">
                  <c:v>0.5882891322812136</c:v>
                </c:pt>
                <c:pt idx="279">
                  <c:v>0.55623028942829977</c:v>
                </c:pt>
                <c:pt idx="280">
                  <c:v>0.50962440548226995</c:v>
                </c:pt>
                <c:pt idx="281">
                  <c:v>0.45052423060539276</c:v>
                </c:pt>
                <c:pt idx="282">
                  <c:v>0.38160539745272237</c:v>
                </c:pt>
                <c:pt idx="283">
                  <c:v>0.30603158223381638</c:v>
                </c:pt>
                <c:pt idx="284">
                  <c:v>0.22729444115462771</c:v>
                </c:pt>
                <c:pt idx="285">
                  <c:v>0.14903652804006373</c:v>
                </c:pt>
                <c:pt idx="286">
                  <c:v>7.4866275105119853E-2</c:v>
                </c:pt>
                <c:pt idx="287">
                  <c:v>8.1745292389033206E-3</c:v>
                </c:pt>
                <c:pt idx="288">
                  <c:v>-4.8037940294925231E-2</c:v>
                </c:pt>
                <c:pt idx="289">
                  <c:v>-9.1313106280747763E-2</c:v>
                </c:pt>
                <c:pt idx="290">
                  <c:v>-0.11986067742354649</c:v>
                </c:pt>
                <c:pt idx="291">
                  <c:v>-0.13264899519789394</c:v>
                </c:pt>
                <c:pt idx="292">
                  <c:v>-0.12945715324466159</c:v>
                </c:pt>
                <c:pt idx="293">
                  <c:v>-0.11088564529656349</c:v>
                </c:pt>
                <c:pt idx="294">
                  <c:v>-7.8324972580117377E-2</c:v>
                </c:pt>
                <c:pt idx="295">
                  <c:v>-3.3883796247136493E-2</c:v>
                </c:pt>
                <c:pt idx="296">
                  <c:v>1.9719705810154128E-2</c:v>
                </c:pt>
                <c:pt idx="297">
                  <c:v>7.929773171836875E-2</c:v>
                </c:pt>
                <c:pt idx="298">
                  <c:v>0.141356849063803</c:v>
                </c:pt>
                <c:pt idx="299">
                  <c:v>0.2022777032893186</c:v>
                </c:pt>
                <c:pt idx="300">
                  <c:v>0.25850124793270707</c:v>
                </c:pt>
                <c:pt idx="301">
                  <c:v>0.30671196706431175</c:v>
                </c:pt>
                <c:pt idx="302">
                  <c:v>0.34400871190304078</c:v>
                </c:pt>
                <c:pt idx="303">
                  <c:v>0.36805440563018516</c:v>
                </c:pt>
                <c:pt idx="304">
                  <c:v>0.37719695052714275</c:v>
                </c:pt>
                <c:pt idx="305">
                  <c:v>0.37055514442101062</c:v>
                </c:pt>
                <c:pt idx="306">
                  <c:v>0.34806520358489829</c:v>
                </c:pt>
                <c:pt idx="307">
                  <c:v>0.31048550500025307</c:v>
                </c:pt>
                <c:pt idx="308">
                  <c:v>0.25935929897556098</c:v>
                </c:pt>
                <c:pt idx="309">
                  <c:v>0.19693729398929072</c:v>
                </c:pt>
                <c:pt idx="310">
                  <c:v>0.12606406908918724</c:v>
                </c:pt>
                <c:pt idx="311">
                  <c:v>5.0034120031331383E-2</c:v>
                </c:pt>
                <c:pt idx="312">
                  <c:v>-2.7575101238086347E-2</c:v>
                </c:pt>
                <c:pt idx="313">
                  <c:v>-0.10308461774304591</c:v>
                </c:pt>
                <c:pt idx="314">
                  <c:v>-0.17290055411295532</c:v>
                </c:pt>
                <c:pt idx="315">
                  <c:v>-0.23369641947702116</c:v>
                </c:pt>
                <c:pt idx="316">
                  <c:v>-0.28258173195044178</c:v>
                </c:pt>
                <c:pt idx="317">
                  <c:v>-0.31724837164421632</c:v>
                </c:pt>
                <c:pt idx="318">
                  <c:v>-0.33608719178561258</c:v>
                </c:pt>
                <c:pt idx="319">
                  <c:v>-0.33826894265108765</c:v>
                </c:pt>
                <c:pt idx="320">
                  <c:v>-0.32378539239214199</c:v>
                </c:pt>
                <c:pt idx="321">
                  <c:v>-0.2934485686926252</c:v>
                </c:pt>
                <c:pt idx="322">
                  <c:v>-0.24884819096593863</c:v>
                </c:pt>
                <c:pt idx="323">
                  <c:v>-0.19226950449327493</c:v>
                </c:pt>
                <c:pt idx="324">
                  <c:v>-0.12657575574653196</c:v>
                </c:pt>
                <c:pt idx="325">
                  <c:v>-5.5061358201379355E-2</c:v>
                </c:pt>
                <c:pt idx="326">
                  <c:v>1.8716702532539046E-2</c:v>
                </c:pt>
                <c:pt idx="327">
                  <c:v>9.1120563291419307E-2</c:v>
                </c:pt>
                <c:pt idx="328">
                  <c:v>0.15861694887633734</c:v>
                </c:pt>
                <c:pt idx="329">
                  <c:v>0.21795689047944322</c:v>
                </c:pt>
                <c:pt idx="330">
                  <c:v>0.26634047791544541</c:v>
                </c:pt>
                <c:pt idx="331">
                  <c:v>0.30155819830239311</c:v>
                </c:pt>
                <c:pt idx="332">
                  <c:v>0.32210161878242782</c:v>
                </c:pt>
                <c:pt idx="333">
                  <c:v>0.32723774719537058</c:v>
                </c:pt>
                <c:pt idx="334">
                  <c:v>0.31704327145213329</c:v>
                </c:pt>
                <c:pt idx="335">
                  <c:v>0.2923969399435557</c:v>
                </c:pt>
                <c:pt idx="336">
                  <c:v>0.2549304959221349</c:v>
                </c:pt>
                <c:pt idx="337">
                  <c:v>0.20694070810475923</c:v>
                </c:pt>
                <c:pt idx="338">
                  <c:v>0.15126703855224127</c:v>
                </c:pt>
                <c:pt idx="339">
                  <c:v>9.1141254664456189E-2</c:v>
                </c:pt>
                <c:pt idx="340">
                  <c:v>3.0016734315111478E-2</c:v>
                </c:pt>
                <c:pt idx="341">
                  <c:v>-2.8613742246009575E-2</c:v>
                </c:pt>
                <c:pt idx="342">
                  <c:v>-8.1402326672335309E-2</c:v>
                </c:pt>
                <c:pt idx="343">
                  <c:v>-0.12532306415447009</c:v>
                </c:pt>
                <c:pt idx="344">
                  <c:v>-0.15783235922676866</c:v>
                </c:pt>
                <c:pt idx="345">
                  <c:v>-0.17700466641107199</c:v>
                </c:pt>
                <c:pt idx="346">
                  <c:v>-0.18163639518619809</c:v>
                </c:pt>
                <c:pt idx="347">
                  <c:v>-0.17131264755744879</c:v>
                </c:pt>
                <c:pt idx="348">
                  <c:v>-0.14643331177301414</c:v>
                </c:pt>
                <c:pt idx="349">
                  <c:v>-0.108197119839284</c:v>
                </c:pt>
                <c:pt idx="350">
                  <c:v>-5.8544432595265677E-2</c:v>
                </c:pt>
                <c:pt idx="351">
                  <c:v>-6.1633689935509939E-5</c:v>
                </c:pt>
                <c:pt idx="352">
                  <c:v>6.414801569527856E-2</c:v>
                </c:pt>
                <c:pt idx="353">
                  <c:v>0.13062048715243516</c:v>
                </c:pt>
                <c:pt idx="354">
                  <c:v>0.19570610020225523</c:v>
                </c:pt>
                <c:pt idx="355">
                  <c:v>0.25575470367778619</c:v>
                </c:pt>
                <c:pt idx="356">
                  <c:v>0.3073014639822107</c:v>
                </c:pt>
                <c:pt idx="357">
                  <c:v>0.3472437645819218</c:v>
                </c:pt>
                <c:pt idx="358">
                  <c:v>0.37300017117473089</c:v>
                </c:pt>
                <c:pt idx="359">
                  <c:v>0.38264333040260684</c:v>
                </c:pt>
                <c:pt idx="360">
                  <c:v>0.37500000000000072</c:v>
                </c:pt>
                <c:pt idx="361">
                  <c:v>0.34971308677261648</c:v>
                </c:pt>
                <c:pt idx="362">
                  <c:v>0.30726250981669773</c:v>
                </c:pt>
                <c:pt idx="363">
                  <c:v>0.24894381049122347</c:v>
                </c:pt>
                <c:pt idx="364">
                  <c:v>0.17680559006094118</c:v>
                </c:pt>
                <c:pt idx="365">
                  <c:v>9.3548960018775648E-2</c:v>
                </c:pt>
                <c:pt idx="366">
                  <c:v>2.394131088501901E-3</c:v>
                </c:pt>
                <c:pt idx="367">
                  <c:v>-9.3079054622434113E-2</c:v>
                </c:pt>
                <c:pt idx="368">
                  <c:v>-0.18910851387392444</c:v>
                </c:pt>
                <c:pt idx="369">
                  <c:v>-0.28193618712943708</c:v>
                </c:pt>
                <c:pt idx="370">
                  <c:v>-0.36799368014759037</c:v>
                </c:pt>
                <c:pt idx="371">
                  <c:v>-0.44407782086169534</c:v>
                </c:pt>
                <c:pt idx="372">
                  <c:v>-0.50750719090154761</c:v>
                </c:pt>
                <c:pt idx="373">
                  <c:v>-0.55625166965090256</c:v>
                </c:pt>
                <c:pt idx="374">
                  <c:v>-0.58902841479361323</c:v>
                </c:pt>
                <c:pt idx="375">
                  <c:v>-0.60535942580108248</c:v>
                </c:pt>
                <c:pt idx="376">
                  <c:v>-0.60558780743561913</c:v>
                </c:pt>
                <c:pt idx="377">
                  <c:v>-0.59085196805877982</c:v>
                </c:pt>
                <c:pt idx="378">
                  <c:v>-0.56301914377998874</c:v>
                </c:pt>
                <c:pt idx="379">
                  <c:v>-0.52458172372967926</c:v>
                </c:pt>
                <c:pt idx="380">
                  <c:v>-0.47852175716356288</c:v>
                </c:pt>
                <c:pt idx="381">
                  <c:v>-0.42815065204440922</c:v>
                </c:pt>
                <c:pt idx="382">
                  <c:v>-0.37693234373017415</c:v>
                </c:pt>
                <c:pt idx="383">
                  <c:v>-0.32829905640555307</c:v>
                </c:pt>
                <c:pt idx="384">
                  <c:v>-0.28546915570268405</c:v>
                </c:pt>
                <c:pt idx="385">
                  <c:v>-0.25127647934700098</c:v>
                </c:pt>
                <c:pt idx="386">
                  <c:v>-0.2280199394073246</c:v>
                </c:pt>
                <c:pt idx="387">
                  <c:v>-0.21734114529246584</c:v>
                </c:pt>
                <c:pt idx="388">
                  <c:v>-0.22013635461744357</c:v>
                </c:pt>
                <c:pt idx="389">
                  <c:v>-0.23650729344374899</c:v>
                </c:pt>
                <c:pt idx="390">
                  <c:v>-0.26575338875283072</c:v>
                </c:pt>
                <c:pt idx="391">
                  <c:v>-0.30640582686036089</c:v>
                </c:pt>
                <c:pt idx="392">
                  <c:v>-0.35630170103231912</c:v>
                </c:pt>
                <c:pt idx="393">
                  <c:v>-0.41269445012601919</c:v>
                </c:pt>
                <c:pt idx="394">
                  <c:v>-0.47239492339048811</c:v>
                </c:pt>
                <c:pt idx="395">
                  <c:v>-0.5319358303777364</c:v>
                </c:pt>
                <c:pt idx="396">
                  <c:v>-0.58775113010258395</c:v>
                </c:pt>
                <c:pt idx="397">
                  <c:v>-0.6363611419681281</c:v>
                </c:pt>
                <c:pt idx="398">
                  <c:v>-0.67455386216130531</c:v>
                </c:pt>
                <c:pt idx="399">
                  <c:v>-0.69955315859309752</c:v>
                </c:pt>
                <c:pt idx="400">
                  <c:v>-0.70916518535608009</c:v>
                </c:pt>
                <c:pt idx="401">
                  <c:v>-0.70189546990825946</c:v>
                </c:pt>
                <c:pt idx="402">
                  <c:v>-0.67703062579427886</c:v>
                </c:pt>
                <c:pt idx="403">
                  <c:v>-0.63468045384731309</c:v>
                </c:pt>
                <c:pt idx="404">
                  <c:v>-0.57577822271713497</c:v>
                </c:pt>
                <c:pt idx="405">
                  <c:v>-0.50203906131136566</c:v>
                </c:pt>
                <c:pt idx="406">
                  <c:v>-0.41587854154463116</c:v>
                </c:pt>
                <c:pt idx="407">
                  <c:v>-0.32029556967457301</c:v>
                </c:pt>
                <c:pt idx="408">
                  <c:v>-0.21872553389769581</c:v>
                </c:pt>
                <c:pt idx="409">
                  <c:v>-0.11487118099599149</c:v>
                </c:pt>
                <c:pt idx="410">
                  <c:v>-1.2519837472655046E-2</c:v>
                </c:pt>
                <c:pt idx="411">
                  <c:v>8.4643707804890195E-2</c:v>
                </c:pt>
                <c:pt idx="412">
                  <c:v>0.17321911791896744</c:v>
                </c:pt>
                <c:pt idx="413">
                  <c:v>0.25025794172723526</c:v>
                </c:pt>
                <c:pt idx="414">
                  <c:v>0.31340802895942044</c:v>
                </c:pt>
                <c:pt idx="415">
                  <c:v>0.36102756482044834</c:v>
                </c:pt>
                <c:pt idx="416">
                  <c:v>0.39226291582870459</c:v>
                </c:pt>
                <c:pt idx="417">
                  <c:v>0.40708632955326873</c:v>
                </c:pt>
                <c:pt idx="418">
                  <c:v>0.40629158447185315</c:v>
                </c:pt>
                <c:pt idx="419">
                  <c:v>0.39144783714707976</c:v>
                </c:pt>
                <c:pt idx="420">
                  <c:v>0.36481405211726975</c:v>
                </c:pt>
                <c:pt idx="421">
                  <c:v>0.3292184157773127</c:v>
                </c:pt>
                <c:pt idx="422">
                  <c:v>0.28790892581522581</c:v>
                </c:pt>
                <c:pt idx="423">
                  <c:v>0.2443828207610424</c:v>
                </c:pt>
                <c:pt idx="424">
                  <c:v>0.20220359445159805</c:v>
                </c:pt>
                <c:pt idx="425">
                  <c:v>0.16481497240007678</c:v>
                </c:pt>
                <c:pt idx="426">
                  <c:v>0.13536137883059687</c:v>
                </c:pt>
                <c:pt idx="427">
                  <c:v>0.11652408676500789</c:v>
                </c:pt>
                <c:pt idx="428">
                  <c:v>0.1103814363170643</c:v>
                </c:pt>
                <c:pt idx="429">
                  <c:v>0.11830026967662294</c:v>
                </c:pt>
                <c:pt idx="430">
                  <c:v>0.14086412857745673</c:v>
                </c:pt>
                <c:pt idx="431">
                  <c:v>0.17784187351704389</c:v>
                </c:pt>
                <c:pt idx="432">
                  <c:v>0.22819831035855839</c:v>
                </c:pt>
                <c:pt idx="433">
                  <c:v>0.29014625550207629</c:v>
                </c:pt>
                <c:pt idx="434">
                  <c:v>0.3612373460061995</c:v>
                </c:pt>
                <c:pt idx="435">
                  <c:v>0.43848691479036533</c:v>
                </c:pt>
                <c:pt idx="436">
                  <c:v>0.51852650515852949</c:v>
                </c:pt>
                <c:pt idx="437">
                  <c:v>0.59777618283753831</c:v>
                </c:pt>
                <c:pt idx="438">
                  <c:v>0.67262779008344276</c:v>
                </c:pt>
                <c:pt idx="439">
                  <c:v>0.73962972710792185</c:v>
                </c:pt>
                <c:pt idx="440">
                  <c:v>0.79566376975297759</c:v>
                </c:pt>
                <c:pt idx="441">
                  <c:v>0.83810484286780451</c:v>
                </c:pt>
                <c:pt idx="442">
                  <c:v>0.86495554513203765</c:v>
                </c:pt>
                <c:pt idx="443">
                  <c:v>0.87494851815794439</c:v>
                </c:pt>
                <c:pt idx="444">
                  <c:v>0.86761140405190673</c:v>
                </c:pt>
                <c:pt idx="445">
                  <c:v>0.84329105652086511</c:v>
                </c:pt>
                <c:pt idx="446">
                  <c:v>0.80313576255204655</c:v>
                </c:pt>
                <c:pt idx="447">
                  <c:v>0.74903638738420508</c:v>
                </c:pt>
                <c:pt idx="448">
                  <c:v>0.68352946436878748</c:v>
                </c:pt>
                <c:pt idx="449">
                  <c:v>0.60966720523151363</c:v>
                </c:pt>
                <c:pt idx="450">
                  <c:v>0.53086110497638839</c:v>
                </c:pt>
                <c:pt idx="451">
                  <c:v>0.45070717209413008</c:v>
                </c:pt>
                <c:pt idx="452">
                  <c:v>0.37280175926470577</c:v>
                </c:pt>
                <c:pt idx="453">
                  <c:v>0.30055745391480054</c:v>
                </c:pt>
                <c:pt idx="454">
                  <c:v>0.23702848694340009</c:v>
                </c:pt>
                <c:pt idx="455">
                  <c:v>0.18475463167745293</c:v>
                </c:pt>
                <c:pt idx="456">
                  <c:v>0.14563161855549961</c:v>
                </c:pt>
                <c:pt idx="457">
                  <c:v>0.12081473265367573</c:v>
                </c:pt>
                <c:pt idx="458">
                  <c:v>0.11066056057435956</c:v>
                </c:pt>
                <c:pt idx="459">
                  <c:v>0.11470989756948158</c:v>
                </c:pt>
                <c:pt idx="460">
                  <c:v>0.13171271530634227</c:v>
                </c:pt>
                <c:pt idx="461">
                  <c:v>0.15969393358407996</c:v>
                </c:pt>
                <c:pt idx="462">
                  <c:v>0.19605664615149099</c:v>
                </c:pt>
                <c:pt idx="463">
                  <c:v>0.23771752886935288</c:v>
                </c:pt>
                <c:pt idx="464">
                  <c:v>0.28126750633803094</c:v>
                </c:pt>
                <c:pt idx="465">
                  <c:v>0.32314945548785506</c:v>
                </c:pt>
                <c:pt idx="466">
                  <c:v>0.35984384805299735</c:v>
                </c:pt>
                <c:pt idx="467">
                  <c:v>0.38805282329045715</c:v>
                </c:pt>
                <c:pt idx="468">
                  <c:v>0.40487325885335002</c:v>
                </c:pt>
                <c:pt idx="469">
                  <c:v>0.40794996750548651</c:v>
                </c:pt>
                <c:pt idx="470">
                  <c:v>0.39560116173140819</c:v>
                </c:pt>
                <c:pt idx="471">
                  <c:v>0.36690974531159271</c:v>
                </c:pt>
                <c:pt idx="472">
                  <c:v>0.3217757380201941</c:v>
                </c:pt>
                <c:pt idx="473">
                  <c:v>0.26092712726707923</c:v>
                </c:pt>
                <c:pt idx="474">
                  <c:v>0.1858885669230973</c:v>
                </c:pt>
                <c:pt idx="475">
                  <c:v>9.8909499799497286E-2</c:v>
                </c:pt>
                <c:pt idx="476">
                  <c:v>2.8553558345369764E-3</c:v>
                </c:pt>
                <c:pt idx="477">
                  <c:v>-9.8932633360702474E-2</c:v>
                </c:pt>
                <c:pt idx="478">
                  <c:v>-0.20280185807905321</c:v>
                </c:pt>
                <c:pt idx="479">
                  <c:v>-0.30496860777305279</c:v>
                </c:pt>
                <c:pt idx="480">
                  <c:v>-0.40170500801663211</c:v>
                </c:pt>
                <c:pt idx="481">
                  <c:v>-0.4895230845120126</c:v>
                </c:pt>
                <c:pt idx="482">
                  <c:v>-0.5653465709538954</c:v>
                </c:pt>
                <c:pt idx="483">
                  <c:v>-0.62666170749417116</c:v>
                </c:pt>
                <c:pt idx="484">
                  <c:v>-0.67163935461895474</c:v>
                </c:pt>
                <c:pt idx="485">
                  <c:v>-0.69922221816682295</c:v>
                </c:pt>
                <c:pt idx="486">
                  <c:v>-0.70917276956545239</c:v>
                </c:pt>
                <c:pt idx="487">
                  <c:v>-0.70207945946123984</c:v>
                </c:pt>
                <c:pt idx="488">
                  <c:v>-0.67932095951589577</c:v>
                </c:pt>
                <c:pt idx="489">
                  <c:v>-0.64299031672733054</c:v>
                </c:pt>
                <c:pt idx="490">
                  <c:v>-0.59578295702281081</c:v>
                </c:pt>
                <c:pt idx="491">
                  <c:v>-0.54085432488316287</c:v>
                </c:pt>
                <c:pt idx="492">
                  <c:v>-0.4816544985829378</c:v>
                </c:pt>
                <c:pt idx="493">
                  <c:v>-0.4217482967070485</c:v>
                </c:pt>
                <c:pt idx="494">
                  <c:v>-0.3646301306842149</c:v>
                </c:pt>
                <c:pt idx="495">
                  <c:v>-0.31354312232231202</c:v>
                </c:pt>
                <c:pt idx="496">
                  <c:v>-0.27131178124607302</c:v>
                </c:pt>
                <c:pt idx="497">
                  <c:v>-0.24019683626750868</c:v>
                </c:pt>
                <c:pt idx="498">
                  <c:v>-0.22177967305160368</c:v>
                </c:pt>
                <c:pt idx="499">
                  <c:v>-0.21688230656015622</c:v>
                </c:pt>
                <c:pt idx="500">
                  <c:v>-0.22552698884805156</c:v>
                </c:pt>
                <c:pt idx="501">
                  <c:v>-0.24693751461637709</c:v>
                </c:pt>
                <c:pt idx="502">
                  <c:v>-0.27958214304369439</c:v>
                </c:pt>
                <c:pt idx="503">
                  <c:v>-0.32125591478767757</c:v>
                </c:pt>
                <c:pt idx="504">
                  <c:v>-0.3691981174226554</c:v>
                </c:pt>
                <c:pt idx="505">
                  <c:v>-0.42023884485783508</c:v>
                </c:pt>
                <c:pt idx="506">
                  <c:v>-0.47096709919824814</c:v>
                </c:pt>
                <c:pt idx="507">
                  <c:v>-0.51791177387049558</c:v>
                </c:pt>
                <c:pt idx="508">
                  <c:v>-0.55772619158016323</c:v>
                </c:pt>
                <c:pt idx="509">
                  <c:v>-0.58736668395444647</c:v>
                </c:pt>
                <c:pt idx="510">
                  <c:v>-0.60425600117545286</c:v>
                </c:pt>
                <c:pt idx="511">
                  <c:v>-0.60642311411901806</c:v>
                </c:pt>
                <c:pt idx="512">
                  <c:v>-0.59261217883554029</c:v>
                </c:pt>
                <c:pt idx="513">
                  <c:v>-0.56235501178738134</c:v>
                </c:pt>
                <c:pt idx="514">
                  <c:v>-0.51600329319998339</c:v>
                </c:pt>
                <c:pt idx="515">
                  <c:v>-0.45471877940644262</c:v>
                </c:pt>
                <c:pt idx="516">
                  <c:v>-0.38042195740167456</c:v>
                </c:pt>
                <c:pt idx="517">
                  <c:v>-0.29570170564566522</c:v>
                </c:pt>
                <c:pt idx="518">
                  <c:v>-0.20369052523368211</c:v>
                </c:pt>
                <c:pt idx="519">
                  <c:v>-0.10791167234651948</c:v>
                </c:pt>
                <c:pt idx="520">
                  <c:v>-1.2105965818457014E-2</c:v>
                </c:pt>
                <c:pt idx="521">
                  <c:v>7.9952911279201164E-2</c:v>
                </c:pt>
                <c:pt idx="522">
                  <c:v>0.1646452035517868</c:v>
                </c:pt>
                <c:pt idx="523">
                  <c:v>0.2386844445562735</c:v>
                </c:pt>
                <c:pt idx="524">
                  <c:v>0.29928023936759507</c:v>
                </c:pt>
                <c:pt idx="525">
                  <c:v>0.34427616492341667</c:v>
                </c:pt>
                <c:pt idx="526">
                  <c:v>0.37225575445139325</c:v>
                </c:pt>
                <c:pt idx="527">
                  <c:v>0.38261116233340942</c:v>
                </c:pt>
                <c:pt idx="528">
                  <c:v>0.37557101255586534</c:v>
                </c:pt>
                <c:pt idx="529">
                  <c:v>0.35218601976227698</c:v>
                </c:pt>
                <c:pt idx="530">
                  <c:v>0.31427313001457707</c:v>
                </c:pt>
                <c:pt idx="531">
                  <c:v>0.26432104813160368</c:v>
                </c:pt>
                <c:pt idx="532">
                  <c:v>0.20536199132118044</c:v>
                </c:pt>
                <c:pt idx="533">
                  <c:v>0.14081623369990401</c:v>
                </c:pt>
                <c:pt idx="534">
                  <c:v>7.4317394854591892E-2</c:v>
                </c:pt>
                <c:pt idx="535">
                  <c:v>9.5274067314323613E-3</c:v>
                </c:pt>
                <c:pt idx="536">
                  <c:v>-5.0049383385193588E-2</c:v>
                </c:pt>
                <c:pt idx="537">
                  <c:v>-0.10124347699730615</c:v>
                </c:pt>
                <c:pt idx="538">
                  <c:v>-0.14137980614576579</c:v>
                </c:pt>
                <c:pt idx="539">
                  <c:v>-0.16841149404414454</c:v>
                </c:pt>
                <c:pt idx="540">
                  <c:v>-0.1810209832470496</c:v>
                </c:pt>
                <c:pt idx="541">
                  <c:v>-0.17868339599701979</c:v>
                </c:pt>
                <c:pt idx="542">
                  <c:v>-0.16168893003570736</c:v>
                </c:pt>
                <c:pt idx="543">
                  <c:v>-0.13112319506089967</c:v>
                </c:pt>
                <c:pt idx="544">
                  <c:v>-8.8806552402670963E-2</c:v>
                </c:pt>
                <c:pt idx="545">
                  <c:v>-3.7195622785431461E-2</c:v>
                </c:pt>
                <c:pt idx="546">
                  <c:v>2.0747933525377758E-2</c:v>
                </c:pt>
                <c:pt idx="547">
                  <c:v>8.1714582729213059E-2</c:v>
                </c:pt>
                <c:pt idx="548">
                  <c:v>0.14222191924592748</c:v>
                </c:pt>
                <c:pt idx="549">
                  <c:v>0.19879848019948271</c:v>
                </c:pt>
                <c:pt idx="550">
                  <c:v>0.2481669000633917</c:v>
                </c:pt>
                <c:pt idx="551">
                  <c:v>0.28741696943619627</c:v>
                </c:pt>
                <c:pt idx="552">
                  <c:v>0.31415968261591609</c:v>
                </c:pt>
                <c:pt idx="553">
                  <c:v>0.32665433676944439</c:v>
                </c:pt>
                <c:pt idx="554">
                  <c:v>0.32390213085589603</c:v>
                </c:pt>
                <c:pt idx="555">
                  <c:v>0.30570143399158839</c:v>
                </c:pt>
                <c:pt idx="556">
                  <c:v>0.27266186233432244</c:v>
                </c:pt>
                <c:pt idx="557">
                  <c:v>0.226176419802437</c:v>
                </c:pt>
                <c:pt idx="558">
                  <c:v>0.16835311248842411</c:v>
                </c:pt>
                <c:pt idx="559">
                  <c:v>0.10190952897116724</c:v>
                </c:pt>
                <c:pt idx="560">
                  <c:v>3.0035782069623221E-2</c:v>
                </c:pt>
                <c:pt idx="561">
                  <c:v>-4.3767165714208973E-2</c:v>
                </c:pt>
                <c:pt idx="562">
                  <c:v>-0.11586550419139489</c:v>
                </c:pt>
                <c:pt idx="563">
                  <c:v>-0.1826777744934841</c:v>
                </c:pt>
                <c:pt idx="564">
                  <c:v>-0.24085776136917528</c:v>
                </c:pt>
                <c:pt idx="565">
                  <c:v>-0.28746568920435212</c:v>
                </c:pt>
                <c:pt idx="566">
                  <c:v>-0.32011892800171554</c:v>
                </c:pt>
                <c:pt idx="567">
                  <c:v>-0.33711446250698168</c:v>
                </c:pt>
                <c:pt idx="568">
                  <c:v>-0.33751682213854189</c:v>
                </c:pt>
                <c:pt idx="569">
                  <c:v>-0.32120693735442851</c:v>
                </c:pt>
                <c:pt idx="570">
                  <c:v>-0.28888938897231242</c:v>
                </c:pt>
                <c:pt idx="571">
                  <c:v>-0.24205764819873965</c:v>
                </c:pt>
                <c:pt idx="572">
                  <c:v>-0.18291905748570766</c:v>
                </c:pt>
                <c:pt idx="573">
                  <c:v>-0.1142833654907727</c:v>
                </c:pt>
                <c:pt idx="574">
                  <c:v>-3.9420497610265642E-2</c:v>
                </c:pt>
                <c:pt idx="575">
                  <c:v>3.8105178989566377E-2</c:v>
                </c:pt>
                <c:pt idx="576">
                  <c:v>0.11461563107877826</c:v>
                </c:pt>
                <c:pt idx="577">
                  <c:v>0.18650573865245065</c:v>
                </c:pt>
                <c:pt idx="578">
                  <c:v>0.25042614132968349</c:v>
                </c:pt>
                <c:pt idx="579">
                  <c:v>0.30345300452322976</c:v>
                </c:pt>
                <c:pt idx="580">
                  <c:v>0.34323602596940561</c:v>
                </c:pt>
                <c:pt idx="581">
                  <c:v>0.36811711574037925</c:v>
                </c:pt>
                <c:pt idx="582">
                  <c:v>0.37721368301765301</c:v>
                </c:pt>
                <c:pt idx="583">
                  <c:v>0.37046227384107511</c:v>
                </c:pt>
                <c:pt idx="584">
                  <c:v>0.34862033298858047</c:v>
                </c:pt>
                <c:pt idx="585">
                  <c:v>0.31322600614146434</c:v>
                </c:pt>
                <c:pt idx="586">
                  <c:v>0.26651804575632659</c:v>
                </c:pt>
                <c:pt idx="587">
                  <c:v>0.21131992558664936</c:v>
                </c:pt>
                <c:pt idx="588">
                  <c:v>0.15089409998391423</c:v>
                </c:pt>
                <c:pt idx="589">
                  <c:v>8.877387114906557E-2</c:v>
                </c:pt>
                <c:pt idx="590">
                  <c:v>2.8581472177938508E-2</c:v>
                </c:pt>
                <c:pt idx="591">
                  <c:v>-2.615832257638763E-2</c:v>
                </c:pt>
                <c:pt idx="592">
                  <c:v>-7.2199521638875164E-2</c:v>
                </c:pt>
                <c:pt idx="593">
                  <c:v>-0.10674189879044431</c:v>
                </c:pt>
                <c:pt idx="594">
                  <c:v>-0.12757509449306509</c:v>
                </c:pt>
                <c:pt idx="595">
                  <c:v>-0.13319247154018901</c:v>
                </c:pt>
                <c:pt idx="596">
                  <c:v>-0.12286891157532838</c:v>
                </c:pt>
                <c:pt idx="597">
                  <c:v>-9.6698588127689389E-2</c:v>
                </c:pt>
                <c:pt idx="598">
                  <c:v>-5.55908035689592E-2</c:v>
                </c:pt>
                <c:pt idx="599">
                  <c:v>-1.2241267195092428E-3</c:v>
                </c:pt>
                <c:pt idx="600">
                  <c:v>6.4038795448242244E-2</c:v>
                </c:pt>
                <c:pt idx="601">
                  <c:v>0.13727136396814807</c:v>
                </c:pt>
                <c:pt idx="602">
                  <c:v>0.21513191464528403</c:v>
                </c:pt>
                <c:pt idx="603">
                  <c:v>0.29403371603360934</c:v>
                </c:pt>
                <c:pt idx="604">
                  <c:v>0.37032734960138769</c:v>
                </c:pt>
                <c:pt idx="605">
                  <c:v>0.44048611124787818</c:v>
                </c:pt>
                <c:pt idx="606">
                  <c:v>0.50128492168742211</c:v>
                </c:pt>
                <c:pt idx="607">
                  <c:v>0.54996356946688274</c:v>
                </c:pt>
                <c:pt idx="608">
                  <c:v>0.58436591724164733</c:v>
                </c:pt>
                <c:pt idx="609">
                  <c:v>0.60304793799548317</c:v>
                </c:pt>
                <c:pt idx="610">
                  <c:v>0.6053490497320142</c:v>
                </c:pt>
                <c:pt idx="611">
                  <c:v>0.59142310262377396</c:v>
                </c:pt>
                <c:pt idx="612">
                  <c:v>0.5622274449699366</c:v>
                </c:pt>
                <c:pt idx="613">
                  <c:v>0.51947064729595638</c:v>
                </c:pt>
                <c:pt idx="614">
                  <c:v>0.4655215871052294</c:v>
                </c:pt>
                <c:pt idx="615">
                  <c:v>0.40328458127043482</c:v>
                </c:pt>
                <c:pt idx="616">
                  <c:v>0.33604699704717245</c:v>
                </c:pt>
                <c:pt idx="617">
                  <c:v>0.26730718675286241</c:v>
                </c:pt>
                <c:pt idx="618">
                  <c:v>0.20059160273956678</c:v>
                </c:pt>
                <c:pt idx="619">
                  <c:v>0.13927050649943307</c:v>
                </c:pt>
                <c:pt idx="620">
                  <c:v>8.6381759966551341E-2</c:v>
                </c:pt>
                <c:pt idx="621">
                  <c:v>4.4471774475356267E-2</c:v>
                </c:pt>
                <c:pt idx="622">
                  <c:v>1.5461814518820408E-2</c:v>
                </c:pt>
                <c:pt idx="623">
                  <c:v>5.4655441402103109E-4</c:v>
                </c:pt>
                <c:pt idx="624">
                  <c:v>1.3013279521719226E-4</c:v>
                </c:pt>
                <c:pt idx="625">
                  <c:v>1.3803027243069801E-2</c:v>
                </c:pt>
                <c:pt idx="626">
                  <c:v>4.036097786885879E-2</c:v>
                </c:pt>
                <c:pt idx="627">
                  <c:v>7.7865031616329766E-2</c:v>
                </c:pt>
                <c:pt idx="628">
                  <c:v>0.1237396689995886</c:v>
                </c:pt>
                <c:pt idx="629">
                  <c:v>0.17490402013843406</c:v>
                </c:pt>
                <c:pt idx="630">
                  <c:v>0.22792947751104514</c:v>
                </c:pt>
                <c:pt idx="631">
                  <c:v>0.27921565595992442</c:v>
                </c:pt>
                <c:pt idx="632">
                  <c:v>0.32517570575135363</c:v>
                </c:pt>
                <c:pt idx="633">
                  <c:v>0.36242150036869847</c:v>
                </c:pt>
                <c:pt idx="634">
                  <c:v>0.38793922208267229</c:v>
                </c:pt>
                <c:pt idx="635">
                  <c:v>0.3992463551680106</c:v>
                </c:pt>
                <c:pt idx="636">
                  <c:v>0.39452204403150171</c:v>
                </c:pt>
                <c:pt idx="637">
                  <c:v>0.37270413297875676</c:v>
                </c:pt>
                <c:pt idx="638">
                  <c:v>0.33354790625621372</c:v>
                </c:pt>
                <c:pt idx="639">
                  <c:v>0.27764350418895167</c:v>
                </c:pt>
                <c:pt idx="640">
                  <c:v>0.20639110343827846</c:v>
                </c:pt>
                <c:pt idx="641">
                  <c:v>0.12193510842437139</c:v>
                </c:pt>
                <c:pt idx="642">
                  <c:v>2.7060696198195899E-2</c:v>
                </c:pt>
                <c:pt idx="643">
                  <c:v>-7.494201883039206E-2</c:v>
                </c:pt>
                <c:pt idx="644">
                  <c:v>-0.18043927945654112</c:v>
                </c:pt>
                <c:pt idx="645">
                  <c:v>-0.28563221866075916</c:v>
                </c:pt>
                <c:pt idx="646">
                  <c:v>-0.38674353110462495</c:v>
                </c:pt>
                <c:pt idx="647">
                  <c:v>-0.48020277021578639</c:v>
                </c:pt>
                <c:pt idx="648">
                  <c:v>-0.56282083203131861</c:v>
                </c:pt>
                <c:pt idx="649">
                  <c:v>-0.63194474433910186</c:v>
                </c:pt>
                <c:pt idx="650">
                  <c:v>-0.68558489169298942</c:v>
                </c:pt>
                <c:pt idx="651">
                  <c:v>-0.72250822166740813</c:v>
                </c:pt>
                <c:pt idx="652">
                  <c:v>-0.74229272271445046</c:v>
                </c:pt>
                <c:pt idx="653">
                  <c:v>-0.74534044972259483</c:v>
                </c:pt>
                <c:pt idx="654">
                  <c:v>-0.73284849805271501</c:v>
                </c:pt>
                <c:pt idx="655">
                  <c:v>-0.70673948152977228</c:v>
                </c:pt>
                <c:pt idx="656">
                  <c:v>-0.66955514415238337</c:v>
                </c:pt>
                <c:pt idx="657">
                  <c:v>-0.62431862283358575</c:v>
                </c:pt>
                <c:pt idx="658">
                  <c:v>-0.57437248256846052</c:v>
                </c:pt>
                <c:pt idx="659">
                  <c:v>-0.52320088384203611</c:v>
                </c:pt>
                <c:pt idx="660">
                  <c:v>-0.4742450513975825</c:v>
                </c:pt>
                <c:pt idx="661">
                  <c:v>-0.43072155223895164</c:v>
                </c:pt>
                <c:pt idx="662">
                  <c:v>-0.39545274162512051</c:v>
                </c:pt>
                <c:pt idx="663">
                  <c:v>-0.37071810652768694</c:v>
                </c:pt>
                <c:pt idx="664">
                  <c:v>-0.3581341588814711</c:v>
                </c:pt>
                <c:pt idx="665">
                  <c:v>-0.35856906123980553</c:v>
                </c:pt>
                <c:pt idx="666">
                  <c:v>-0.37209638055733518</c:v>
                </c:pt>
                <c:pt idx="667">
                  <c:v>-0.39799035342830785</c:v>
                </c:pt>
                <c:pt idx="668">
                  <c:v>-0.43476291143586854</c:v>
                </c:pt>
                <c:pt idx="669">
                  <c:v>-0.48024056781388491</c:v>
                </c:pt>
                <c:pt idx="670">
                  <c:v>-0.53167721653934663</c:v>
                </c:pt>
                <c:pt idx="671">
                  <c:v>-0.58589704742013793</c:v>
                </c:pt>
                <c:pt idx="672">
                  <c:v>-0.63946023049781731</c:v>
                </c:pt>
                <c:pt idx="673">
                  <c:v>-0.68884284968050569</c:v>
                </c:pt>
                <c:pt idx="674">
                  <c:v>-0.73062182917439178</c:v>
                </c:pt>
                <c:pt idx="675">
                  <c:v>-0.76165533479783332</c:v>
                </c:pt>
                <c:pt idx="676">
                  <c:v>-0.77924935910271909</c:v>
                </c:pt>
                <c:pt idx="677">
                  <c:v>-0.78130190281652223</c:v>
                </c:pt>
                <c:pt idx="678">
                  <c:v>-0.76641730943591291</c:v>
                </c:pt>
                <c:pt idx="679">
                  <c:v>-0.73398483623047373</c:v>
                </c:pt>
                <c:pt idx="680">
                  <c:v>-0.68421737524128223</c:v>
                </c:pt>
                <c:pt idx="681">
                  <c:v>-0.61814827828647645</c:v>
                </c:pt>
                <c:pt idx="682">
                  <c:v>-0.53758638594013608</c:v>
                </c:pt>
                <c:pt idx="683">
                  <c:v>-0.44503150194043078</c:v>
                </c:pt>
                <c:pt idx="684">
                  <c:v>-0.34355458173732817</c:v>
                </c:pt>
                <c:pt idx="685">
                  <c:v>-0.23664871298709664</c:v>
                </c:pt>
                <c:pt idx="686">
                  <c:v>-0.12805846399222301</c:v>
                </c:pt>
                <c:pt idx="687">
                  <c:v>-2.1596286554151599E-2</c:v>
                </c:pt>
                <c:pt idx="688">
                  <c:v>7.904467449979663E-2</c:v>
                </c:pt>
                <c:pt idx="689">
                  <c:v>0.17047182589538765</c:v>
                </c:pt>
                <c:pt idx="690">
                  <c:v>0.24975918688144555</c:v>
                </c:pt>
                <c:pt idx="691">
                  <c:v>0.31458980343281667</c:v>
                </c:pt>
                <c:pt idx="692">
                  <c:v>0.3633672604877759</c:v>
                </c:pt>
                <c:pt idx="693">
                  <c:v>0.39529061651848812</c:v>
                </c:pt>
                <c:pt idx="694">
                  <c:v>0.41038895486418159</c:v>
                </c:pt>
                <c:pt idx="695">
                  <c:v>0.40951381122096298</c:v>
                </c:pt>
                <c:pt idx="696">
                  <c:v>0.3942898906958402</c:v>
                </c:pt>
                <c:pt idx="697">
                  <c:v>0.3670266205468613</c:v>
                </c:pt>
                <c:pt idx="698">
                  <c:v>0.33059508689040856</c:v>
                </c:pt>
                <c:pt idx="699">
                  <c:v>0.28827667269683915</c:v>
                </c:pt>
                <c:pt idx="700">
                  <c:v>0.24359115970056333</c:v>
                </c:pt>
                <c:pt idx="701">
                  <c:v>0.20011310439749561</c:v>
                </c:pt>
                <c:pt idx="702">
                  <c:v>0.16128589445461103</c:v>
                </c:pt>
                <c:pt idx="703">
                  <c:v>0.13024300610997414</c:v>
                </c:pt>
                <c:pt idx="704">
                  <c:v>0.10964560969437398</c:v>
                </c:pt>
                <c:pt idx="705">
                  <c:v>0.10154482844527317</c:v>
                </c:pt>
                <c:pt idx="706">
                  <c:v>0.10727568851296787</c:v>
                </c:pt>
                <c:pt idx="707">
                  <c:v>0.12738817047163384</c:v>
                </c:pt>
                <c:pt idx="708">
                  <c:v>0.16161886820464169</c:v>
                </c:pt>
                <c:pt idx="709">
                  <c:v>0.20890467737753521</c:v>
                </c:pt>
                <c:pt idx="710">
                  <c:v>0.26743777966731325</c:v>
                </c:pt>
                <c:pt idx="711">
                  <c:v>0.33475907100962504</c:v>
                </c:pt>
                <c:pt idx="712">
                  <c:v>0.40788521092180319</c:v>
                </c:pt>
                <c:pt idx="713">
                  <c:v>0.48346274649622861</c:v>
                </c:pt>
                <c:pt idx="714">
                  <c:v>0.55794137726783954</c:v>
                </c:pt>
                <c:pt idx="715">
                  <c:v>0.62775744693884827</c:v>
                </c:pt>
                <c:pt idx="716">
                  <c:v>0.68951822511334993</c:v>
                </c:pt>
                <c:pt idx="717">
                  <c:v>0.74017750352231126</c:v>
                </c:pt>
                <c:pt idx="718">
                  <c:v>0.77719347865007304</c:v>
                </c:pt>
                <c:pt idx="719">
                  <c:v>0.79866080322975341</c:v>
                </c:pt>
                <c:pt idx="720">
                  <c:v>0.8034100160332569</c:v>
                </c:pt>
              </c:numCache>
            </c:numRef>
          </c:val>
          <c:smooth val="0"/>
          <c:extLst>
            <c:ext xmlns:c16="http://schemas.microsoft.com/office/drawing/2014/chart" uri="{C3380CC4-5D6E-409C-BE32-E72D297353CC}">
              <c16:uniqueId val="{00000000-15C9-CE45-B88D-B5FB216CECD5}"/>
            </c:ext>
          </c:extLst>
        </c:ser>
        <c:dLbls>
          <c:showLegendKey val="0"/>
          <c:showVal val="0"/>
          <c:showCatName val="0"/>
          <c:showSerName val="0"/>
          <c:showPercent val="0"/>
          <c:showBubbleSize val="0"/>
        </c:dLbls>
        <c:smooth val="0"/>
        <c:axId val="1530775535"/>
        <c:axId val="1530577375"/>
      </c:lineChart>
      <c:catAx>
        <c:axId val="1530775535"/>
        <c:scaling>
          <c:orientation val="minMax"/>
        </c:scaling>
        <c:delete val="1"/>
        <c:axPos val="b"/>
        <c:majorTickMark val="none"/>
        <c:minorTickMark val="none"/>
        <c:tickLblPos val="nextTo"/>
        <c:crossAx val="1530577375"/>
        <c:crosses val="autoZero"/>
        <c:auto val="1"/>
        <c:lblAlgn val="ctr"/>
        <c:lblOffset val="100"/>
        <c:noMultiLvlLbl val="0"/>
      </c:catAx>
      <c:valAx>
        <c:axId val="1530577375"/>
        <c:scaling>
          <c:orientation val="minMax"/>
          <c:max val="1"/>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0775535"/>
        <c:crosses val="autoZero"/>
        <c:crossBetween val="between"/>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val>
            <c:numRef>
              <c:f>Sheet1!$CN$5:$CN$725</c:f>
              <c:numCache>
                <c:formatCode>General</c:formatCode>
                <c:ptCount val="721"/>
                <c:pt idx="0">
                  <c:v>0.88545602565320991</c:v>
                </c:pt>
                <c:pt idx="1">
                  <c:v>0.90488420777680401</c:v>
                </c:pt>
                <c:pt idx="2">
                  <c:v>0.92258989138063874</c:v>
                </c:pt>
                <c:pt idx="3">
                  <c:v>0.93853937268964882</c:v>
                </c:pt>
                <c:pt idx="4">
                  <c:v>0.95270229095965342</c:v>
                </c:pt>
                <c:pt idx="5">
                  <c:v>0.96505168627075799</c:v>
                </c:pt>
                <c:pt idx="6">
                  <c:v>0.97556405084709386</c:v>
                </c:pt>
                <c:pt idx="7">
                  <c:v>0.98421937380520641</c:v>
                </c:pt>
                <c:pt idx="8">
                  <c:v>0.99100117924590847</c:v>
                </c:pt>
                <c:pt idx="9">
                  <c:v>0.99589655761709095</c:v>
                </c:pt>
                <c:pt idx="10">
                  <c:v>0.99889619028778931</c:v>
                </c:pt>
                <c:pt idx="11">
                  <c:v>0.99999436728672675</c:v>
                </c:pt>
                <c:pt idx="12">
                  <c:v>0.99918899817156959</c:v>
                </c:pt>
                <c:pt idx="13">
                  <c:v>0.99648161600820273</c:v>
                </c:pt>
                <c:pt idx="14">
                  <c:v>0.99187737445245172</c:v>
                </c:pt>
                <c:pt idx="15">
                  <c:v>0.98538503793980581</c:v>
                </c:pt>
                <c:pt idx="16">
                  <c:v>0.97701696500181712</c:v>
                </c:pt>
                <c:pt idx="17">
                  <c:v>0.96678908474093328</c:v>
                </c:pt>
                <c:pt idx="18">
                  <c:v>0.9547208665085456</c:v>
                </c:pt>
                <c:pt idx="19">
                  <c:v>0.94083528284397222</c:v>
                </c:pt>
                <c:pt idx="20">
                  <c:v>0.92515876574492351</c:v>
                </c:pt>
                <c:pt idx="21">
                  <c:v>0.90772115635269257</c:v>
                </c:pt>
                <c:pt idx="22">
                  <c:v>0.88855564814784638</c:v>
                </c:pt>
                <c:pt idx="23">
                  <c:v>0.86769872376454926</c:v>
                </c:pt>
                <c:pt idx="24">
                  <c:v>0.84519008554379471</c:v>
                </c:pt>
                <c:pt idx="25">
                  <c:v>0.82107257995774352</c:v>
                </c:pt>
                <c:pt idx="26">
                  <c:v>0.79539211604902793</c:v>
                </c:pt>
                <c:pt idx="27">
                  <c:v>0.76819757804028055</c:v>
                </c:pt>
                <c:pt idx="28">
                  <c:v>0.73954073228023742</c:v>
                </c:pt>
                <c:pt idx="29">
                  <c:v>0.70947612870355126</c:v>
                </c:pt>
                <c:pt idx="30">
                  <c:v>0.67806099699189093</c:v>
                </c:pt>
                <c:pt idx="31">
                  <c:v>0.64535513763398877</c:v>
                </c:pt>
                <c:pt idx="32">
                  <c:v>0.61142080809201216</c:v>
                </c:pt>
                <c:pt idx="33">
                  <c:v>0.5763226042909454</c:v>
                </c:pt>
                <c:pt idx="34">
                  <c:v>0.54012733765657528</c:v>
                </c:pt>
                <c:pt idx="35">
                  <c:v>0.50290390793614492</c:v>
                </c:pt>
                <c:pt idx="36">
                  <c:v>0.46472317204376862</c:v>
                </c:pt>
                <c:pt idx="37">
                  <c:v>0.42565780918026852</c:v>
                </c:pt>
                <c:pt idx="38">
                  <c:v>0.38578218248418533</c:v>
                </c:pt>
                <c:pt idx="39">
                  <c:v>0.34517219747731775</c:v>
                </c:pt>
                <c:pt idx="40">
                  <c:v>0.30390515757424691</c:v>
                </c:pt>
                <c:pt idx="41">
                  <c:v>0.2620596169308933</c:v>
                </c:pt>
                <c:pt idx="42">
                  <c:v>0.21971523091221701</c:v>
                </c:pt>
                <c:pt idx="43">
                  <c:v>0.17695260446370192</c:v>
                </c:pt>
                <c:pt idx="44">
                  <c:v>0.13385313867526163</c:v>
                </c:pt>
                <c:pt idx="45">
                  <c:v>9.0498875829638142E-2</c:v>
                </c:pt>
                <c:pt idx="46">
                  <c:v>4.6972343230252636E-2</c:v>
                </c:pt>
                <c:pt idx="47">
                  <c:v>3.3563961057950999E-3</c:v>
                </c:pt>
                <c:pt idx="48">
                  <c:v>-4.0265940109415123E-2</c:v>
                </c:pt>
                <c:pt idx="49">
                  <c:v>-8.3811627819060194E-2</c:v>
                </c:pt>
                <c:pt idx="50">
                  <c:v>-0.12719777533161061</c:v>
                </c:pt>
                <c:pt idx="51">
                  <c:v>-0.17034179464936816</c:v>
                </c:pt>
                <c:pt idx="52">
                  <c:v>-0.21316155867941569</c:v>
                </c:pt>
                <c:pt idx="53">
                  <c:v>-0.2555755575672064</c:v>
                </c:pt>
                <c:pt idx="54">
                  <c:v>-0.29750305385520265</c:v>
                </c:pt>
                <c:pt idx="55">
                  <c:v>-0.33886423617121753</c:v>
                </c:pt>
                <c:pt idx="56">
                  <c:v>-0.37958037115389592</c:v>
                </c:pt>
                <c:pt idx="57">
                  <c:v>-0.41957395332614539</c:v>
                </c:pt>
                <c:pt idx="58">
                  <c:v>-0.4587688526312137</c:v>
                </c:pt>
                <c:pt idx="59">
                  <c:v>-0.49709045935058155</c:v>
                </c:pt>
                <c:pt idx="60">
                  <c:v>-0.53446582612780069</c:v>
                </c:pt>
                <c:pt idx="61">
                  <c:v>-0.57082380682793432</c:v>
                </c:pt>
                <c:pt idx="62">
                  <c:v>-0.60609519196826633</c:v>
                </c:pt>
                <c:pt idx="63">
                  <c:v>-0.64021284046248794</c:v>
                </c:pt>
                <c:pt idx="64">
                  <c:v>-0.67311180742757004</c:v>
                </c:pt>
                <c:pt idx="65">
                  <c:v>-0.70472946781003964</c:v>
                </c:pt>
                <c:pt idx="66">
                  <c:v>-0.73500563559632837</c:v>
                </c:pt>
                <c:pt idx="67">
                  <c:v>-0.76388267838027035</c:v>
                </c:pt>
                <c:pt idx="68">
                  <c:v>-0.79130562706966168</c:v>
                </c:pt>
                <c:pt idx="69">
                  <c:v>-0.81722228052305457</c:v>
                </c:pt>
                <c:pt idx="70">
                  <c:v>-0.84158330491759392</c:v>
                </c:pt>
                <c:pt idx="71">
                  <c:v>-0.86434232765875407</c:v>
                </c:pt>
                <c:pt idx="72">
                  <c:v>-0.8854560256532098</c:v>
                </c:pt>
                <c:pt idx="73">
                  <c:v>-0.90488420777680389</c:v>
                </c:pt>
                <c:pt idx="74">
                  <c:v>-0.92258989138063863</c:v>
                </c:pt>
                <c:pt idx="75">
                  <c:v>-0.93853937268964871</c:v>
                </c:pt>
                <c:pt idx="76">
                  <c:v>-0.95270229095965331</c:v>
                </c:pt>
                <c:pt idx="77">
                  <c:v>-0.96505168627075788</c:v>
                </c:pt>
                <c:pt idx="78">
                  <c:v>-0.97556405084709386</c:v>
                </c:pt>
                <c:pt idx="79">
                  <c:v>-0.98421937380520641</c:v>
                </c:pt>
                <c:pt idx="80">
                  <c:v>-0.99100117924590836</c:v>
                </c:pt>
                <c:pt idx="81">
                  <c:v>-0.99589655761709095</c:v>
                </c:pt>
                <c:pt idx="82">
                  <c:v>-0.99889619028778931</c:v>
                </c:pt>
                <c:pt idx="83">
                  <c:v>-0.99999436728672675</c:v>
                </c:pt>
                <c:pt idx="84">
                  <c:v>-0.9991889981715697</c:v>
                </c:pt>
                <c:pt idx="85">
                  <c:v>-0.99648161600820284</c:v>
                </c:pt>
                <c:pt idx="86">
                  <c:v>-0.99187737445245172</c:v>
                </c:pt>
                <c:pt idx="87">
                  <c:v>-0.98538503793980581</c:v>
                </c:pt>
                <c:pt idx="88">
                  <c:v>-0.97701696500181723</c:v>
                </c:pt>
                <c:pt idx="89">
                  <c:v>-0.96678908474093328</c:v>
                </c:pt>
                <c:pt idx="90">
                  <c:v>-0.95472086650854571</c:v>
                </c:pt>
                <c:pt idx="91">
                  <c:v>-0.94083528284397244</c:v>
                </c:pt>
                <c:pt idx="92">
                  <c:v>-0.92515876574492362</c:v>
                </c:pt>
                <c:pt idx="93">
                  <c:v>-0.90772115635269268</c:v>
                </c:pt>
                <c:pt idx="94">
                  <c:v>-0.88855564814784638</c:v>
                </c:pt>
                <c:pt idx="95">
                  <c:v>-0.86769872376454948</c:v>
                </c:pt>
                <c:pt idx="96">
                  <c:v>-0.84519008554379504</c:v>
                </c:pt>
                <c:pt idx="97">
                  <c:v>-0.82107257995774352</c:v>
                </c:pt>
                <c:pt idx="98">
                  <c:v>-0.79539211604902804</c:v>
                </c:pt>
                <c:pt idx="99">
                  <c:v>-0.76819757804028088</c:v>
                </c:pt>
                <c:pt idx="100">
                  <c:v>-0.73954073228023742</c:v>
                </c:pt>
                <c:pt idx="101">
                  <c:v>-0.70947612870355148</c:v>
                </c:pt>
                <c:pt idx="102">
                  <c:v>-0.67806099699189148</c:v>
                </c:pt>
                <c:pt idx="103">
                  <c:v>-0.645355137633989</c:v>
                </c:pt>
                <c:pt idx="104">
                  <c:v>-0.61142080809201249</c:v>
                </c:pt>
                <c:pt idx="105">
                  <c:v>-0.57632260429094573</c:v>
                </c:pt>
                <c:pt idx="106">
                  <c:v>-0.54012733765657572</c:v>
                </c:pt>
                <c:pt idx="107">
                  <c:v>-0.50290390793614548</c:v>
                </c:pt>
                <c:pt idx="108">
                  <c:v>-0.46472317204376912</c:v>
                </c:pt>
                <c:pt idx="109">
                  <c:v>-0.42565780918026824</c:v>
                </c:pt>
                <c:pt idx="110">
                  <c:v>-0.38578218248418605</c:v>
                </c:pt>
                <c:pt idx="111">
                  <c:v>-0.34517219747731848</c:v>
                </c:pt>
                <c:pt idx="112">
                  <c:v>-0.3039051575742468</c:v>
                </c:pt>
                <c:pt idx="113">
                  <c:v>-0.26205961693089341</c:v>
                </c:pt>
                <c:pt idx="114">
                  <c:v>-0.21971523091221712</c:v>
                </c:pt>
                <c:pt idx="115">
                  <c:v>-0.17695260446370206</c:v>
                </c:pt>
                <c:pt idx="116">
                  <c:v>-0.13385313867526175</c:v>
                </c:pt>
                <c:pt idx="117">
                  <c:v>-9.0498875829638045E-2</c:v>
                </c:pt>
                <c:pt idx="118">
                  <c:v>-4.6972343230252754E-2</c:v>
                </c:pt>
                <c:pt idx="119">
                  <c:v>-3.3563961057952222E-3</c:v>
                </c:pt>
                <c:pt idx="120">
                  <c:v>4.0265940109414776E-2</c:v>
                </c:pt>
                <c:pt idx="121">
                  <c:v>8.3811627819060083E-2</c:v>
                </c:pt>
                <c:pt idx="122">
                  <c:v>0.12719777533161028</c:v>
                </c:pt>
                <c:pt idx="123">
                  <c:v>0.1703417946493678</c:v>
                </c:pt>
                <c:pt idx="124">
                  <c:v>0.21316155867941644</c:v>
                </c:pt>
                <c:pt idx="125">
                  <c:v>0.25557555756720607</c:v>
                </c:pt>
                <c:pt idx="126">
                  <c:v>0.29750305385520232</c:v>
                </c:pt>
                <c:pt idx="127">
                  <c:v>0.33886423617121786</c:v>
                </c:pt>
                <c:pt idx="128">
                  <c:v>0.37958037115389642</c:v>
                </c:pt>
                <c:pt idx="129">
                  <c:v>0.41957395332614483</c:v>
                </c:pt>
                <c:pt idx="130">
                  <c:v>0.45876885263121397</c:v>
                </c:pt>
                <c:pt idx="131">
                  <c:v>0.49709045935058183</c:v>
                </c:pt>
                <c:pt idx="132">
                  <c:v>0.53446582612780025</c:v>
                </c:pt>
                <c:pt idx="133">
                  <c:v>0.57082380682793421</c:v>
                </c:pt>
                <c:pt idx="134">
                  <c:v>0.60609519196826622</c:v>
                </c:pt>
                <c:pt idx="135">
                  <c:v>0.64021284046248783</c:v>
                </c:pt>
                <c:pt idx="136">
                  <c:v>0.67311180742757004</c:v>
                </c:pt>
                <c:pt idx="137">
                  <c:v>0.70472946781003964</c:v>
                </c:pt>
                <c:pt idx="138">
                  <c:v>0.73500563559632826</c:v>
                </c:pt>
                <c:pt idx="139">
                  <c:v>0.76388267838027002</c:v>
                </c:pt>
                <c:pt idx="140">
                  <c:v>0.79130562706966212</c:v>
                </c:pt>
                <c:pt idx="141">
                  <c:v>0.8172222805230549</c:v>
                </c:pt>
                <c:pt idx="142">
                  <c:v>0.84158330491759414</c:v>
                </c:pt>
                <c:pt idx="143">
                  <c:v>0.86434232765875452</c:v>
                </c:pt>
                <c:pt idx="144">
                  <c:v>0.88545602565321035</c:v>
                </c:pt>
                <c:pt idx="145">
                  <c:v>0.90488420777680401</c:v>
                </c:pt>
                <c:pt idx="146">
                  <c:v>0.92258989138063874</c:v>
                </c:pt>
                <c:pt idx="147">
                  <c:v>0.93853937268964915</c:v>
                </c:pt>
                <c:pt idx="148">
                  <c:v>0.95270229095965342</c:v>
                </c:pt>
                <c:pt idx="149">
                  <c:v>0.96505168627075788</c:v>
                </c:pt>
                <c:pt idx="150">
                  <c:v>0.97556405084709408</c:v>
                </c:pt>
                <c:pt idx="151">
                  <c:v>0.98421937380520641</c:v>
                </c:pt>
                <c:pt idx="152">
                  <c:v>0.99100117924590858</c:v>
                </c:pt>
                <c:pt idx="153">
                  <c:v>0.99589655761709106</c:v>
                </c:pt>
                <c:pt idx="154">
                  <c:v>0.99889619028778931</c:v>
                </c:pt>
                <c:pt idx="155">
                  <c:v>0.99999436728672675</c:v>
                </c:pt>
                <c:pt idx="156">
                  <c:v>0.99918899817156959</c:v>
                </c:pt>
                <c:pt idx="157">
                  <c:v>0.99648161600820284</c:v>
                </c:pt>
                <c:pt idx="158">
                  <c:v>0.99187737445245161</c:v>
                </c:pt>
                <c:pt idx="159">
                  <c:v>0.9853850379398057</c:v>
                </c:pt>
                <c:pt idx="160">
                  <c:v>0.97701696500181678</c:v>
                </c:pt>
                <c:pt idx="161">
                  <c:v>0.96678908474093317</c:v>
                </c:pt>
                <c:pt idx="162">
                  <c:v>0.9547208665085456</c:v>
                </c:pt>
                <c:pt idx="163">
                  <c:v>0.94083528284397189</c:v>
                </c:pt>
                <c:pt idx="164">
                  <c:v>0.92515876574492351</c:v>
                </c:pt>
                <c:pt idx="165">
                  <c:v>0.90772115635269257</c:v>
                </c:pt>
                <c:pt idx="166">
                  <c:v>0.88855564814784604</c:v>
                </c:pt>
                <c:pt idx="167">
                  <c:v>0.86769872376454926</c:v>
                </c:pt>
                <c:pt idx="168">
                  <c:v>0.84519008554379482</c:v>
                </c:pt>
                <c:pt idx="169">
                  <c:v>0.82107257995774308</c:v>
                </c:pt>
                <c:pt idx="170">
                  <c:v>0.79539211604902815</c:v>
                </c:pt>
                <c:pt idx="171">
                  <c:v>0.7681975780402801</c:v>
                </c:pt>
                <c:pt idx="172">
                  <c:v>0.73954073228023698</c:v>
                </c:pt>
                <c:pt idx="173">
                  <c:v>0.70947612870355148</c:v>
                </c:pt>
                <c:pt idx="174">
                  <c:v>0.6780609969918906</c:v>
                </c:pt>
                <c:pt idx="175">
                  <c:v>0.64535513763398844</c:v>
                </c:pt>
                <c:pt idx="176">
                  <c:v>0.6114208080920126</c:v>
                </c:pt>
                <c:pt idx="177">
                  <c:v>0.57632260429094517</c:v>
                </c:pt>
                <c:pt idx="178">
                  <c:v>0.54012733765657517</c:v>
                </c:pt>
                <c:pt idx="179">
                  <c:v>0.50290390793614559</c:v>
                </c:pt>
                <c:pt idx="180">
                  <c:v>0.46472317204376845</c:v>
                </c:pt>
                <c:pt idx="181">
                  <c:v>0.42565780918026835</c:v>
                </c:pt>
                <c:pt idx="182">
                  <c:v>0.3857821824841845</c:v>
                </c:pt>
                <c:pt idx="183">
                  <c:v>0.34517219747731775</c:v>
                </c:pt>
                <c:pt idx="184">
                  <c:v>0.30390515757424691</c:v>
                </c:pt>
                <c:pt idx="185">
                  <c:v>0.26205961693089269</c:v>
                </c:pt>
                <c:pt idx="186">
                  <c:v>0.21971523091221723</c:v>
                </c:pt>
                <c:pt idx="187">
                  <c:v>0.17695260446370217</c:v>
                </c:pt>
                <c:pt idx="188">
                  <c:v>0.133853138675261</c:v>
                </c:pt>
                <c:pt idx="189">
                  <c:v>9.0498875829638156E-2</c:v>
                </c:pt>
                <c:pt idx="190">
                  <c:v>4.6972343230251991E-2</c:v>
                </c:pt>
                <c:pt idx="191">
                  <c:v>3.3563961057944567E-3</c:v>
                </c:pt>
                <c:pt idx="192">
                  <c:v>-4.0265940109414651E-2</c:v>
                </c:pt>
                <c:pt idx="193">
                  <c:v>-8.3811627819060847E-2</c:v>
                </c:pt>
                <c:pt idx="194">
                  <c:v>-0.12719777533161103</c:v>
                </c:pt>
                <c:pt idx="195">
                  <c:v>-0.17034179464936858</c:v>
                </c:pt>
                <c:pt idx="196">
                  <c:v>-0.21316155867941719</c:v>
                </c:pt>
                <c:pt idx="197">
                  <c:v>-0.25557555756720685</c:v>
                </c:pt>
                <c:pt idx="198">
                  <c:v>-0.2975030538552022</c:v>
                </c:pt>
                <c:pt idx="199">
                  <c:v>-0.33886423617121769</c:v>
                </c:pt>
                <c:pt idx="200">
                  <c:v>-0.37958037115389553</c:v>
                </c:pt>
                <c:pt idx="201">
                  <c:v>-0.41957395332614555</c:v>
                </c:pt>
                <c:pt idx="202">
                  <c:v>-0.4587688526312147</c:v>
                </c:pt>
                <c:pt idx="203">
                  <c:v>-0.49709045935058171</c:v>
                </c:pt>
                <c:pt idx="204">
                  <c:v>-0.53446582612780169</c:v>
                </c:pt>
                <c:pt idx="205">
                  <c:v>-0.5708238068279341</c:v>
                </c:pt>
                <c:pt idx="206">
                  <c:v>-0.60609519196826545</c:v>
                </c:pt>
                <c:pt idx="207">
                  <c:v>-0.64021284046248772</c:v>
                </c:pt>
                <c:pt idx="208">
                  <c:v>-0.6731118074275706</c:v>
                </c:pt>
                <c:pt idx="209">
                  <c:v>-0.70472946781004076</c:v>
                </c:pt>
                <c:pt idx="210">
                  <c:v>-0.73500563559632881</c:v>
                </c:pt>
                <c:pt idx="211">
                  <c:v>-0.76388267838026991</c:v>
                </c:pt>
                <c:pt idx="212">
                  <c:v>-0.79130562706966212</c:v>
                </c:pt>
                <c:pt idx="213">
                  <c:v>-0.81722228052305435</c:v>
                </c:pt>
                <c:pt idx="214">
                  <c:v>-0.84158330491759403</c:v>
                </c:pt>
                <c:pt idx="215">
                  <c:v>-0.86434232765875485</c:v>
                </c:pt>
                <c:pt idx="216">
                  <c:v>-0.88545602565320991</c:v>
                </c:pt>
                <c:pt idx="217">
                  <c:v>-0.90488420777680367</c:v>
                </c:pt>
                <c:pt idx="218">
                  <c:v>-0.92258989138063874</c:v>
                </c:pt>
                <c:pt idx="219">
                  <c:v>-0.93853937268964849</c:v>
                </c:pt>
                <c:pt idx="220">
                  <c:v>-0.95270229095965342</c:v>
                </c:pt>
                <c:pt idx="221">
                  <c:v>-0.9650516862707581</c:v>
                </c:pt>
                <c:pt idx="222">
                  <c:v>-0.97556405084709386</c:v>
                </c:pt>
                <c:pt idx="223">
                  <c:v>-0.98421937380520652</c:v>
                </c:pt>
                <c:pt idx="224">
                  <c:v>-0.99100117924590836</c:v>
                </c:pt>
                <c:pt idx="225">
                  <c:v>-0.99589655761709106</c:v>
                </c:pt>
                <c:pt idx="226">
                  <c:v>-0.99889619028778931</c:v>
                </c:pt>
                <c:pt idx="227">
                  <c:v>-0.99999436728672675</c:v>
                </c:pt>
                <c:pt idx="228">
                  <c:v>-0.9991889981715697</c:v>
                </c:pt>
                <c:pt idx="229">
                  <c:v>-0.99648161600820273</c:v>
                </c:pt>
                <c:pt idx="230">
                  <c:v>-0.99187737445245183</c:v>
                </c:pt>
                <c:pt idx="231">
                  <c:v>-0.9853850379398057</c:v>
                </c:pt>
                <c:pt idx="232">
                  <c:v>-0.97701696500181689</c:v>
                </c:pt>
                <c:pt idx="233">
                  <c:v>-0.96678908474093328</c:v>
                </c:pt>
                <c:pt idx="234">
                  <c:v>-0.95472086650854537</c:v>
                </c:pt>
                <c:pt idx="235">
                  <c:v>-0.94083528284397222</c:v>
                </c:pt>
                <c:pt idx="236">
                  <c:v>-0.92515876574492395</c:v>
                </c:pt>
                <c:pt idx="237">
                  <c:v>-0.90772115635269268</c:v>
                </c:pt>
                <c:pt idx="238">
                  <c:v>-0.88855564814784616</c:v>
                </c:pt>
                <c:pt idx="239">
                  <c:v>-0.86769872376454849</c:v>
                </c:pt>
                <c:pt idx="240">
                  <c:v>-0.84519008554379438</c:v>
                </c:pt>
                <c:pt idx="241">
                  <c:v>-0.82107257995774374</c:v>
                </c:pt>
                <c:pt idx="242">
                  <c:v>-0.7953921160490276</c:v>
                </c:pt>
                <c:pt idx="243">
                  <c:v>-0.76819757804028077</c:v>
                </c:pt>
                <c:pt idx="244">
                  <c:v>-0.73954073228023709</c:v>
                </c:pt>
                <c:pt idx="245">
                  <c:v>-0.70947612870355037</c:v>
                </c:pt>
                <c:pt idx="246">
                  <c:v>-0.67806099699189071</c:v>
                </c:pt>
                <c:pt idx="247">
                  <c:v>-0.64535513763398922</c:v>
                </c:pt>
                <c:pt idx="248">
                  <c:v>-0.61142080809201194</c:v>
                </c:pt>
                <c:pt idx="249">
                  <c:v>-0.57632260429094595</c:v>
                </c:pt>
                <c:pt idx="250">
                  <c:v>-0.54012733765657517</c:v>
                </c:pt>
                <c:pt idx="251">
                  <c:v>-0.50290390793614415</c:v>
                </c:pt>
                <c:pt idx="252">
                  <c:v>-0.46472317204376856</c:v>
                </c:pt>
                <c:pt idx="253">
                  <c:v>-0.42565780918026769</c:v>
                </c:pt>
                <c:pt idx="254">
                  <c:v>-0.38578218248418544</c:v>
                </c:pt>
                <c:pt idx="255">
                  <c:v>-0.3451721974773187</c:v>
                </c:pt>
                <c:pt idx="256">
                  <c:v>-0.30390515757424708</c:v>
                </c:pt>
                <c:pt idx="257">
                  <c:v>-0.2620596169308928</c:v>
                </c:pt>
                <c:pt idx="258">
                  <c:v>-0.21971523091221562</c:v>
                </c:pt>
                <c:pt idx="259">
                  <c:v>-0.17695260446370142</c:v>
                </c:pt>
                <c:pt idx="260">
                  <c:v>-0.133853138675262</c:v>
                </c:pt>
                <c:pt idx="261">
                  <c:v>-9.0498875829637407E-2</c:v>
                </c:pt>
                <c:pt idx="262">
                  <c:v>-4.6972343230253004E-2</c:v>
                </c:pt>
                <c:pt idx="263">
                  <c:v>-3.356396105794579E-3</c:v>
                </c:pt>
                <c:pt idx="264">
                  <c:v>4.0265940109416309E-2</c:v>
                </c:pt>
                <c:pt idx="265">
                  <c:v>8.3811627819060722E-2</c:v>
                </c:pt>
                <c:pt idx="266">
                  <c:v>0.12719777533161003</c:v>
                </c:pt>
                <c:pt idx="267">
                  <c:v>0.17034179464936844</c:v>
                </c:pt>
                <c:pt idx="268">
                  <c:v>0.21316155867941533</c:v>
                </c:pt>
                <c:pt idx="269">
                  <c:v>0.25557555756720673</c:v>
                </c:pt>
                <c:pt idx="270">
                  <c:v>0.29750305385520209</c:v>
                </c:pt>
                <c:pt idx="271">
                  <c:v>0.33886423617121592</c:v>
                </c:pt>
                <c:pt idx="272">
                  <c:v>0.37958037115389542</c:v>
                </c:pt>
                <c:pt idx="273">
                  <c:v>0.41957395332614383</c:v>
                </c:pt>
                <c:pt idx="274">
                  <c:v>0.45876885263121298</c:v>
                </c:pt>
                <c:pt idx="275">
                  <c:v>0.49709045935058005</c:v>
                </c:pt>
                <c:pt idx="276">
                  <c:v>0.53446582612780158</c:v>
                </c:pt>
                <c:pt idx="277">
                  <c:v>0.57082380682793399</c:v>
                </c:pt>
                <c:pt idx="278">
                  <c:v>0.60609519196826533</c:v>
                </c:pt>
                <c:pt idx="279">
                  <c:v>0.64021284046248628</c:v>
                </c:pt>
                <c:pt idx="280">
                  <c:v>0.67311180742756915</c:v>
                </c:pt>
                <c:pt idx="281">
                  <c:v>0.7047294678100382</c:v>
                </c:pt>
                <c:pt idx="282">
                  <c:v>0.7350056355963287</c:v>
                </c:pt>
                <c:pt idx="283">
                  <c:v>0.7638826783802698</c:v>
                </c:pt>
                <c:pt idx="284">
                  <c:v>0.7913056270696609</c:v>
                </c:pt>
                <c:pt idx="285">
                  <c:v>0.81722228052305323</c:v>
                </c:pt>
                <c:pt idx="286">
                  <c:v>0.84158330491759303</c:v>
                </c:pt>
                <c:pt idx="287">
                  <c:v>0.86434232765875385</c:v>
                </c:pt>
                <c:pt idx="288">
                  <c:v>0.88545602565320991</c:v>
                </c:pt>
                <c:pt idx="289">
                  <c:v>0.90488420777680356</c:v>
                </c:pt>
                <c:pt idx="290">
                  <c:v>0.92258989138063796</c:v>
                </c:pt>
                <c:pt idx="291">
                  <c:v>0.93853937268964782</c:v>
                </c:pt>
                <c:pt idx="292">
                  <c:v>0.95270229095965342</c:v>
                </c:pt>
                <c:pt idx="293">
                  <c:v>0.96505168627075766</c:v>
                </c:pt>
                <c:pt idx="294">
                  <c:v>0.97556405084709374</c:v>
                </c:pt>
                <c:pt idx="295">
                  <c:v>0.98421937380520619</c:v>
                </c:pt>
                <c:pt idx="296">
                  <c:v>0.99100117924590814</c:v>
                </c:pt>
                <c:pt idx="297">
                  <c:v>0.99589655761709073</c:v>
                </c:pt>
                <c:pt idx="298">
                  <c:v>0.99889619028778931</c:v>
                </c:pt>
                <c:pt idx="299">
                  <c:v>0.99999436728672675</c:v>
                </c:pt>
                <c:pt idx="300">
                  <c:v>0.9991889981715697</c:v>
                </c:pt>
                <c:pt idx="301">
                  <c:v>0.99648161600820295</c:v>
                </c:pt>
                <c:pt idx="302">
                  <c:v>0.99187737445245205</c:v>
                </c:pt>
                <c:pt idx="303">
                  <c:v>0.9853850379398057</c:v>
                </c:pt>
                <c:pt idx="304">
                  <c:v>0.97701696500181723</c:v>
                </c:pt>
                <c:pt idx="305">
                  <c:v>0.96678908474093372</c:v>
                </c:pt>
                <c:pt idx="306">
                  <c:v>0.95472086650854593</c:v>
                </c:pt>
                <c:pt idx="307">
                  <c:v>0.94083528284397289</c:v>
                </c:pt>
                <c:pt idx="308">
                  <c:v>0.92515876574492462</c:v>
                </c:pt>
                <c:pt idx="309">
                  <c:v>0.90772115635269268</c:v>
                </c:pt>
                <c:pt idx="310">
                  <c:v>0.88855564814784693</c:v>
                </c:pt>
                <c:pt idx="311">
                  <c:v>0.86769872376455026</c:v>
                </c:pt>
                <c:pt idx="312">
                  <c:v>0.84519008554379549</c:v>
                </c:pt>
                <c:pt idx="313">
                  <c:v>0.82107257995774474</c:v>
                </c:pt>
                <c:pt idx="314">
                  <c:v>0.79539211604902771</c:v>
                </c:pt>
                <c:pt idx="315">
                  <c:v>0.76819757804028088</c:v>
                </c:pt>
                <c:pt idx="316">
                  <c:v>0.73954073228023831</c:v>
                </c:pt>
                <c:pt idx="317">
                  <c:v>0.7094761287035517</c:v>
                </c:pt>
                <c:pt idx="318">
                  <c:v>0.67806099699189204</c:v>
                </c:pt>
                <c:pt idx="319">
                  <c:v>0.64535513763399066</c:v>
                </c:pt>
                <c:pt idx="320">
                  <c:v>0.61142080809201205</c:v>
                </c:pt>
                <c:pt idx="321">
                  <c:v>0.57632260429094606</c:v>
                </c:pt>
                <c:pt idx="322">
                  <c:v>0.54012733765657683</c:v>
                </c:pt>
                <c:pt idx="323">
                  <c:v>0.50290390793614581</c:v>
                </c:pt>
                <c:pt idx="324">
                  <c:v>0.46472317204377023</c:v>
                </c:pt>
                <c:pt idx="325">
                  <c:v>0.42565780918026941</c:v>
                </c:pt>
                <c:pt idx="326">
                  <c:v>0.38578218248418555</c:v>
                </c:pt>
                <c:pt idx="327">
                  <c:v>0.34517219747731881</c:v>
                </c:pt>
                <c:pt idx="328">
                  <c:v>0.30390515757424885</c:v>
                </c:pt>
                <c:pt idx="329">
                  <c:v>0.26205961693089463</c:v>
                </c:pt>
                <c:pt idx="330">
                  <c:v>0.2197152309122192</c:v>
                </c:pt>
                <c:pt idx="331">
                  <c:v>0.17695260446370153</c:v>
                </c:pt>
                <c:pt idx="332">
                  <c:v>0.13385313867526213</c:v>
                </c:pt>
                <c:pt idx="333">
                  <c:v>9.0498875829639294E-2</c:v>
                </c:pt>
                <c:pt idx="334">
                  <c:v>4.6972343230254898E-2</c:v>
                </c:pt>
                <c:pt idx="335">
                  <c:v>3.3563961057964781E-3</c:v>
                </c:pt>
                <c:pt idx="336">
                  <c:v>-4.0265940109414408E-2</c:v>
                </c:pt>
                <c:pt idx="337">
                  <c:v>-8.3811627819060597E-2</c:v>
                </c:pt>
                <c:pt idx="338">
                  <c:v>-0.12719777533160992</c:v>
                </c:pt>
                <c:pt idx="339">
                  <c:v>-0.17034179464936658</c:v>
                </c:pt>
                <c:pt idx="340">
                  <c:v>-0.2131615586794135</c:v>
                </c:pt>
                <c:pt idx="341">
                  <c:v>-0.25557555756720657</c:v>
                </c:pt>
                <c:pt idx="342">
                  <c:v>-0.29750305385520198</c:v>
                </c:pt>
                <c:pt idx="343">
                  <c:v>-0.33886423617121747</c:v>
                </c:pt>
                <c:pt idx="344">
                  <c:v>-0.37958037115389531</c:v>
                </c:pt>
                <c:pt idx="345">
                  <c:v>-0.41957395332614372</c:v>
                </c:pt>
                <c:pt idx="346">
                  <c:v>-0.45876885263121131</c:v>
                </c:pt>
                <c:pt idx="347">
                  <c:v>-0.49709045935058149</c:v>
                </c:pt>
                <c:pt idx="348">
                  <c:v>-0.53446582612779991</c:v>
                </c:pt>
                <c:pt idx="349">
                  <c:v>-0.57082380682793388</c:v>
                </c:pt>
                <c:pt idx="350">
                  <c:v>-0.60609519196826522</c:v>
                </c:pt>
                <c:pt idx="351">
                  <c:v>-0.64021284046248617</c:v>
                </c:pt>
                <c:pt idx="352">
                  <c:v>-0.67311180742757037</c:v>
                </c:pt>
                <c:pt idx="353">
                  <c:v>-0.70472946781003931</c:v>
                </c:pt>
                <c:pt idx="354">
                  <c:v>-0.73500563559632748</c:v>
                </c:pt>
                <c:pt idx="355">
                  <c:v>-0.7638826783802698</c:v>
                </c:pt>
                <c:pt idx="356">
                  <c:v>-0.7913056270696609</c:v>
                </c:pt>
                <c:pt idx="357">
                  <c:v>-0.81722228052305323</c:v>
                </c:pt>
                <c:pt idx="358">
                  <c:v>-0.84158330491759392</c:v>
                </c:pt>
                <c:pt idx="359">
                  <c:v>-0.86434232765875385</c:v>
                </c:pt>
                <c:pt idx="360">
                  <c:v>-0.88545602565320902</c:v>
                </c:pt>
                <c:pt idx="361">
                  <c:v>-0.90488420777680356</c:v>
                </c:pt>
                <c:pt idx="362">
                  <c:v>-0.92258989138063796</c:v>
                </c:pt>
                <c:pt idx="363">
                  <c:v>-0.93853937268964904</c:v>
                </c:pt>
                <c:pt idx="364">
                  <c:v>-0.95270229095965331</c:v>
                </c:pt>
                <c:pt idx="365">
                  <c:v>-0.96505168627075755</c:v>
                </c:pt>
                <c:pt idx="366">
                  <c:v>-0.97556405084709341</c:v>
                </c:pt>
                <c:pt idx="367">
                  <c:v>-0.98421937380520619</c:v>
                </c:pt>
                <c:pt idx="368">
                  <c:v>-0.99100117924590814</c:v>
                </c:pt>
                <c:pt idx="369">
                  <c:v>-0.99589655761709095</c:v>
                </c:pt>
                <c:pt idx="370">
                  <c:v>-0.99889619028778931</c:v>
                </c:pt>
                <c:pt idx="371">
                  <c:v>-0.99999436728672675</c:v>
                </c:pt>
                <c:pt idx="372">
                  <c:v>-0.9991889981715697</c:v>
                </c:pt>
                <c:pt idx="373">
                  <c:v>-0.99648161600820295</c:v>
                </c:pt>
                <c:pt idx="374">
                  <c:v>-0.99187737445245183</c:v>
                </c:pt>
                <c:pt idx="375">
                  <c:v>-0.98538503793980581</c:v>
                </c:pt>
                <c:pt idx="376">
                  <c:v>-0.97701696500181723</c:v>
                </c:pt>
                <c:pt idx="377">
                  <c:v>-0.96678908474093372</c:v>
                </c:pt>
                <c:pt idx="378">
                  <c:v>-0.95472086650854593</c:v>
                </c:pt>
                <c:pt idx="379">
                  <c:v>-0.94083528284397289</c:v>
                </c:pt>
                <c:pt idx="380">
                  <c:v>-0.92515876574492328</c:v>
                </c:pt>
                <c:pt idx="381">
                  <c:v>-0.90772115635269279</c:v>
                </c:pt>
                <c:pt idx="382">
                  <c:v>-0.88855564814784704</c:v>
                </c:pt>
                <c:pt idx="383">
                  <c:v>-0.86769872376455037</c:v>
                </c:pt>
                <c:pt idx="384">
                  <c:v>-0.84519008554379649</c:v>
                </c:pt>
                <c:pt idx="385">
                  <c:v>-0.82107257995774385</c:v>
                </c:pt>
                <c:pt idx="386">
                  <c:v>-0.79539211604902893</c:v>
                </c:pt>
                <c:pt idx="387">
                  <c:v>-0.7681975780402821</c:v>
                </c:pt>
                <c:pt idx="388">
                  <c:v>-0.73954073228023964</c:v>
                </c:pt>
                <c:pt idx="389">
                  <c:v>-0.70947612870355181</c:v>
                </c:pt>
                <c:pt idx="390">
                  <c:v>-0.67806099699189215</c:v>
                </c:pt>
                <c:pt idx="391">
                  <c:v>-0.64535513763398811</c:v>
                </c:pt>
                <c:pt idx="392">
                  <c:v>-0.61142080809201216</c:v>
                </c:pt>
                <c:pt idx="393">
                  <c:v>-0.57632260429094617</c:v>
                </c:pt>
                <c:pt idx="394">
                  <c:v>-0.54012733765657694</c:v>
                </c:pt>
                <c:pt idx="395">
                  <c:v>-0.50290390793614737</c:v>
                </c:pt>
                <c:pt idx="396">
                  <c:v>-0.46472317204376878</c:v>
                </c:pt>
                <c:pt idx="397">
                  <c:v>-0.42565780918026952</c:v>
                </c:pt>
                <c:pt idx="398">
                  <c:v>-0.38578218248418733</c:v>
                </c:pt>
                <c:pt idx="399">
                  <c:v>-0.34517219747732064</c:v>
                </c:pt>
                <c:pt idx="400">
                  <c:v>-0.30390515757425068</c:v>
                </c:pt>
                <c:pt idx="401">
                  <c:v>-0.26205961693089475</c:v>
                </c:pt>
                <c:pt idx="402">
                  <c:v>-0.21971523091221934</c:v>
                </c:pt>
                <c:pt idx="403">
                  <c:v>-0.17695260446370165</c:v>
                </c:pt>
                <c:pt idx="404">
                  <c:v>-0.13385313867526225</c:v>
                </c:pt>
                <c:pt idx="405">
                  <c:v>-9.0498875829639419E-2</c:v>
                </c:pt>
                <c:pt idx="406">
                  <c:v>-4.6972343230255023E-2</c:v>
                </c:pt>
                <c:pt idx="407">
                  <c:v>-3.3563961057948241E-3</c:v>
                </c:pt>
                <c:pt idx="408">
                  <c:v>4.0265940109414283E-2</c:v>
                </c:pt>
                <c:pt idx="409">
                  <c:v>8.3811627819058709E-2</c:v>
                </c:pt>
                <c:pt idx="410">
                  <c:v>0.12719777533160803</c:v>
                </c:pt>
                <c:pt idx="411">
                  <c:v>0.17034179464936469</c:v>
                </c:pt>
                <c:pt idx="412">
                  <c:v>0.21316155867941511</c:v>
                </c:pt>
                <c:pt idx="413">
                  <c:v>0.25557555756720474</c:v>
                </c:pt>
                <c:pt idx="414">
                  <c:v>0.29750305385520015</c:v>
                </c:pt>
                <c:pt idx="415">
                  <c:v>0.33886423617121736</c:v>
                </c:pt>
                <c:pt idx="416">
                  <c:v>0.37958037115389515</c:v>
                </c:pt>
                <c:pt idx="417">
                  <c:v>0.41957395332614361</c:v>
                </c:pt>
                <c:pt idx="418">
                  <c:v>0.45876885263121436</c:v>
                </c:pt>
                <c:pt idx="419">
                  <c:v>0.49709045935058138</c:v>
                </c:pt>
                <c:pt idx="420">
                  <c:v>0.5344658261277998</c:v>
                </c:pt>
                <c:pt idx="421">
                  <c:v>0.57082380682793232</c:v>
                </c:pt>
                <c:pt idx="422">
                  <c:v>0.60609519196826367</c:v>
                </c:pt>
                <c:pt idx="423">
                  <c:v>0.6402128404624875</c:v>
                </c:pt>
                <c:pt idx="424">
                  <c:v>0.67311180742756893</c:v>
                </c:pt>
                <c:pt idx="425">
                  <c:v>0.70472946781003798</c:v>
                </c:pt>
                <c:pt idx="426">
                  <c:v>0.73500563559632859</c:v>
                </c:pt>
                <c:pt idx="427">
                  <c:v>0.76388267838026969</c:v>
                </c:pt>
                <c:pt idx="428">
                  <c:v>0.79130562706966079</c:v>
                </c:pt>
                <c:pt idx="429">
                  <c:v>0.81722228052305523</c:v>
                </c:pt>
                <c:pt idx="430">
                  <c:v>0.84158330491759381</c:v>
                </c:pt>
                <c:pt idx="431">
                  <c:v>0.86434232765875374</c:v>
                </c:pt>
                <c:pt idx="432">
                  <c:v>0.88545602565320891</c:v>
                </c:pt>
                <c:pt idx="433">
                  <c:v>0.90488420777680267</c:v>
                </c:pt>
                <c:pt idx="434">
                  <c:v>0.92258989138063852</c:v>
                </c:pt>
                <c:pt idx="435">
                  <c:v>0.93853937268964838</c:v>
                </c:pt>
                <c:pt idx="436">
                  <c:v>0.95270229095965275</c:v>
                </c:pt>
                <c:pt idx="437">
                  <c:v>0.9650516862707571</c:v>
                </c:pt>
                <c:pt idx="438">
                  <c:v>0.97556405084709374</c:v>
                </c:pt>
                <c:pt idx="439">
                  <c:v>0.98421937380520619</c:v>
                </c:pt>
                <c:pt idx="440">
                  <c:v>0.99100117924590858</c:v>
                </c:pt>
                <c:pt idx="441">
                  <c:v>0.99589655761709095</c:v>
                </c:pt>
                <c:pt idx="442">
                  <c:v>0.9988961902877892</c:v>
                </c:pt>
                <c:pt idx="443">
                  <c:v>0.99999436728672675</c:v>
                </c:pt>
                <c:pt idx="444">
                  <c:v>0.9991889981715697</c:v>
                </c:pt>
                <c:pt idx="445">
                  <c:v>0.99648161600820273</c:v>
                </c:pt>
                <c:pt idx="446">
                  <c:v>0.99187737445245183</c:v>
                </c:pt>
                <c:pt idx="447">
                  <c:v>0.98538503793980614</c:v>
                </c:pt>
                <c:pt idx="448">
                  <c:v>0.97701696500181767</c:v>
                </c:pt>
                <c:pt idx="449">
                  <c:v>0.96678908474093428</c:v>
                </c:pt>
                <c:pt idx="450">
                  <c:v>0.95472086650854604</c:v>
                </c:pt>
                <c:pt idx="451">
                  <c:v>0.940835282843973</c:v>
                </c:pt>
                <c:pt idx="452">
                  <c:v>0.92515876574492339</c:v>
                </c:pt>
                <c:pt idx="453">
                  <c:v>0.90772115635269279</c:v>
                </c:pt>
                <c:pt idx="454">
                  <c:v>0.88855564814784704</c:v>
                </c:pt>
                <c:pt idx="455">
                  <c:v>0.86769872376455048</c:v>
                </c:pt>
                <c:pt idx="456">
                  <c:v>0.8451900855437946</c:v>
                </c:pt>
                <c:pt idx="457">
                  <c:v>0.82107257995774385</c:v>
                </c:pt>
                <c:pt idx="458">
                  <c:v>0.79539211604902893</c:v>
                </c:pt>
                <c:pt idx="459">
                  <c:v>0.76819757804028221</c:v>
                </c:pt>
                <c:pt idx="460">
                  <c:v>0.73954073228023964</c:v>
                </c:pt>
                <c:pt idx="461">
                  <c:v>0.70947612870355192</c:v>
                </c:pt>
                <c:pt idx="462">
                  <c:v>0.67806099699189226</c:v>
                </c:pt>
                <c:pt idx="463">
                  <c:v>0.64535513763399088</c:v>
                </c:pt>
                <c:pt idx="464">
                  <c:v>0.61142080809201227</c:v>
                </c:pt>
                <c:pt idx="465">
                  <c:v>0.57632260429094628</c:v>
                </c:pt>
                <c:pt idx="466">
                  <c:v>0.54012733765657706</c:v>
                </c:pt>
                <c:pt idx="467">
                  <c:v>0.50290390793614448</c:v>
                </c:pt>
                <c:pt idx="468">
                  <c:v>0.4647231720437689</c:v>
                </c:pt>
                <c:pt idx="469">
                  <c:v>0.42565780918026963</c:v>
                </c:pt>
                <c:pt idx="470">
                  <c:v>0.38578218248418744</c:v>
                </c:pt>
                <c:pt idx="471">
                  <c:v>0.34517219747732075</c:v>
                </c:pt>
                <c:pt idx="472">
                  <c:v>0.30390515757424741</c:v>
                </c:pt>
                <c:pt idx="473">
                  <c:v>0.26205961693089486</c:v>
                </c:pt>
                <c:pt idx="474">
                  <c:v>0.21971523091221945</c:v>
                </c:pt>
                <c:pt idx="475">
                  <c:v>0.17695260446370528</c:v>
                </c:pt>
                <c:pt idx="476">
                  <c:v>0.13385313867526236</c:v>
                </c:pt>
                <c:pt idx="477">
                  <c:v>9.049887582963953E-2</c:v>
                </c:pt>
                <c:pt idx="478">
                  <c:v>4.6972343230251595E-2</c:v>
                </c:pt>
                <c:pt idx="479">
                  <c:v>3.3563961057949468E-3</c:v>
                </c:pt>
                <c:pt idx="480">
                  <c:v>-4.0265940109414165E-2</c:v>
                </c:pt>
                <c:pt idx="481">
                  <c:v>-8.3811627819058584E-2</c:v>
                </c:pt>
                <c:pt idx="482">
                  <c:v>-0.12719777533160792</c:v>
                </c:pt>
                <c:pt idx="483">
                  <c:v>-0.17034179464936808</c:v>
                </c:pt>
                <c:pt idx="484">
                  <c:v>-0.21316155867941497</c:v>
                </c:pt>
                <c:pt idx="485">
                  <c:v>-0.25557555756720463</c:v>
                </c:pt>
                <c:pt idx="486">
                  <c:v>-0.29750305385520004</c:v>
                </c:pt>
                <c:pt idx="487">
                  <c:v>-0.33886423617121392</c:v>
                </c:pt>
                <c:pt idx="488">
                  <c:v>-0.37958037115389504</c:v>
                </c:pt>
                <c:pt idx="489">
                  <c:v>-0.4195739533261435</c:v>
                </c:pt>
                <c:pt idx="490">
                  <c:v>-0.45876885263121425</c:v>
                </c:pt>
                <c:pt idx="491">
                  <c:v>-0.49709045935058127</c:v>
                </c:pt>
                <c:pt idx="492">
                  <c:v>-0.53446582612779969</c:v>
                </c:pt>
                <c:pt idx="493">
                  <c:v>-0.57082380682793221</c:v>
                </c:pt>
                <c:pt idx="494">
                  <c:v>-0.60609519196826644</c:v>
                </c:pt>
                <c:pt idx="495">
                  <c:v>-0.64021284046248739</c:v>
                </c:pt>
                <c:pt idx="496">
                  <c:v>-0.67311180742756893</c:v>
                </c:pt>
                <c:pt idx="497">
                  <c:v>-0.70472946781003787</c:v>
                </c:pt>
                <c:pt idx="498">
                  <c:v>-0.73500563559632603</c:v>
                </c:pt>
                <c:pt idx="499">
                  <c:v>-0.76388267838026958</c:v>
                </c:pt>
                <c:pt idx="500">
                  <c:v>-0.79130562706966068</c:v>
                </c:pt>
                <c:pt idx="501">
                  <c:v>-0.81722228052305301</c:v>
                </c:pt>
                <c:pt idx="502">
                  <c:v>-0.84158330491759381</c:v>
                </c:pt>
                <c:pt idx="503">
                  <c:v>-0.86434232765875374</c:v>
                </c:pt>
                <c:pt idx="504">
                  <c:v>-0.88545602565320891</c:v>
                </c:pt>
                <c:pt idx="505">
                  <c:v>-0.90488420777680412</c:v>
                </c:pt>
                <c:pt idx="506">
                  <c:v>-0.92258989138063852</c:v>
                </c:pt>
                <c:pt idx="507">
                  <c:v>-0.93853937268964838</c:v>
                </c:pt>
                <c:pt idx="508">
                  <c:v>-0.95270229095965275</c:v>
                </c:pt>
                <c:pt idx="509">
                  <c:v>-0.9650516862707571</c:v>
                </c:pt>
                <c:pt idx="510">
                  <c:v>-0.97556405084709374</c:v>
                </c:pt>
                <c:pt idx="511">
                  <c:v>-0.98421937380520608</c:v>
                </c:pt>
                <c:pt idx="512">
                  <c:v>-0.99100117924590814</c:v>
                </c:pt>
                <c:pt idx="513">
                  <c:v>-0.99589655761709062</c:v>
                </c:pt>
                <c:pt idx="514">
                  <c:v>-0.9988961902877892</c:v>
                </c:pt>
                <c:pt idx="515">
                  <c:v>-0.99999436728672675</c:v>
                </c:pt>
                <c:pt idx="516">
                  <c:v>-0.99918899817156959</c:v>
                </c:pt>
                <c:pt idx="517">
                  <c:v>-0.99648161600820284</c:v>
                </c:pt>
                <c:pt idx="518">
                  <c:v>-0.99187737445245183</c:v>
                </c:pt>
                <c:pt idx="519">
                  <c:v>-0.98538503793980614</c:v>
                </c:pt>
                <c:pt idx="520">
                  <c:v>-0.97701696500181767</c:v>
                </c:pt>
                <c:pt idx="521">
                  <c:v>-0.96678908474093339</c:v>
                </c:pt>
                <c:pt idx="522">
                  <c:v>-0.95472086650854604</c:v>
                </c:pt>
                <c:pt idx="523">
                  <c:v>-0.940835282843973</c:v>
                </c:pt>
                <c:pt idx="524">
                  <c:v>-0.92515876574492473</c:v>
                </c:pt>
                <c:pt idx="525">
                  <c:v>-0.90772115635269279</c:v>
                </c:pt>
                <c:pt idx="526">
                  <c:v>-0.88855564814784715</c:v>
                </c:pt>
                <c:pt idx="527">
                  <c:v>-0.86769872376455048</c:v>
                </c:pt>
                <c:pt idx="528">
                  <c:v>-0.84519008554379471</c:v>
                </c:pt>
                <c:pt idx="529">
                  <c:v>-0.82107257995774396</c:v>
                </c:pt>
                <c:pt idx="530">
                  <c:v>-0.79539211604902904</c:v>
                </c:pt>
                <c:pt idx="531">
                  <c:v>-0.76819757804028221</c:v>
                </c:pt>
                <c:pt idx="532">
                  <c:v>-0.73954073228023742</c:v>
                </c:pt>
                <c:pt idx="533">
                  <c:v>-0.70947612870355448</c:v>
                </c:pt>
                <c:pt idx="534">
                  <c:v>-0.67806099699189493</c:v>
                </c:pt>
                <c:pt idx="535">
                  <c:v>-0.64535513763398822</c:v>
                </c:pt>
                <c:pt idx="536">
                  <c:v>-0.61142080809201238</c:v>
                </c:pt>
                <c:pt idx="537">
                  <c:v>-0.57632260429094639</c:v>
                </c:pt>
                <c:pt idx="538">
                  <c:v>-0.54012733765657717</c:v>
                </c:pt>
                <c:pt idx="539">
                  <c:v>-0.50290390793614459</c:v>
                </c:pt>
                <c:pt idx="540">
                  <c:v>-0.46472317204376901</c:v>
                </c:pt>
                <c:pt idx="541">
                  <c:v>-0.42565780918026974</c:v>
                </c:pt>
                <c:pt idx="542">
                  <c:v>-0.38578218248418755</c:v>
                </c:pt>
                <c:pt idx="543">
                  <c:v>-0.34517219747732086</c:v>
                </c:pt>
                <c:pt idx="544">
                  <c:v>-0.30390515757425091</c:v>
                </c:pt>
                <c:pt idx="545">
                  <c:v>-0.26205961693089841</c:v>
                </c:pt>
                <c:pt idx="546">
                  <c:v>-0.21971523091221609</c:v>
                </c:pt>
                <c:pt idx="547">
                  <c:v>-0.1769526044637019</c:v>
                </c:pt>
                <c:pt idx="548">
                  <c:v>-0.1338531386752625</c:v>
                </c:pt>
                <c:pt idx="549">
                  <c:v>-9.0498875829639655E-2</c:v>
                </c:pt>
                <c:pt idx="550">
                  <c:v>-4.6972343230255266E-2</c:v>
                </c:pt>
                <c:pt idx="551">
                  <c:v>-3.3563961057950691E-3</c:v>
                </c:pt>
                <c:pt idx="552">
                  <c:v>4.026594010941404E-2</c:v>
                </c:pt>
                <c:pt idx="553">
                  <c:v>8.381162781905846E-2</c:v>
                </c:pt>
                <c:pt idx="554">
                  <c:v>0.12719777533160778</c:v>
                </c:pt>
                <c:pt idx="555">
                  <c:v>0.17034179464936447</c:v>
                </c:pt>
                <c:pt idx="556">
                  <c:v>0.21316155867941139</c:v>
                </c:pt>
                <c:pt idx="557">
                  <c:v>0.25557555756720796</c:v>
                </c:pt>
                <c:pt idx="558">
                  <c:v>0.29750305385520331</c:v>
                </c:pt>
                <c:pt idx="559">
                  <c:v>0.33886423617121714</c:v>
                </c:pt>
                <c:pt idx="560">
                  <c:v>0.37958037115389492</c:v>
                </c:pt>
                <c:pt idx="561">
                  <c:v>0.41957395332614339</c:v>
                </c:pt>
                <c:pt idx="562">
                  <c:v>0.45876885263121098</c:v>
                </c:pt>
                <c:pt idx="563">
                  <c:v>0.49709045935058116</c:v>
                </c:pt>
                <c:pt idx="564">
                  <c:v>0.53446582612779969</c:v>
                </c:pt>
                <c:pt idx="565">
                  <c:v>0.57082380682793221</c:v>
                </c:pt>
                <c:pt idx="566">
                  <c:v>0.60609519196826345</c:v>
                </c:pt>
                <c:pt idx="567">
                  <c:v>0.6402128404624845</c:v>
                </c:pt>
                <c:pt idx="568">
                  <c:v>0.67311180742757137</c:v>
                </c:pt>
                <c:pt idx="569">
                  <c:v>0.70472946781004031</c:v>
                </c:pt>
                <c:pt idx="570">
                  <c:v>0.73500563559632837</c:v>
                </c:pt>
                <c:pt idx="571">
                  <c:v>0.76388267838026946</c:v>
                </c:pt>
                <c:pt idx="572">
                  <c:v>0.79130562706966068</c:v>
                </c:pt>
                <c:pt idx="573">
                  <c:v>0.81722228052305301</c:v>
                </c:pt>
                <c:pt idx="574">
                  <c:v>0.84158330491759181</c:v>
                </c:pt>
                <c:pt idx="575">
                  <c:v>0.86434232765875363</c:v>
                </c:pt>
                <c:pt idx="576">
                  <c:v>0.8854560256532088</c:v>
                </c:pt>
                <c:pt idx="577">
                  <c:v>0.90488420777680256</c:v>
                </c:pt>
                <c:pt idx="578">
                  <c:v>0.9225898913806384</c:v>
                </c:pt>
                <c:pt idx="579">
                  <c:v>0.93853937268964949</c:v>
                </c:pt>
                <c:pt idx="580">
                  <c:v>0.95270229095965375</c:v>
                </c:pt>
                <c:pt idx="581">
                  <c:v>0.96505168627075799</c:v>
                </c:pt>
                <c:pt idx="582">
                  <c:v>0.97556405084709363</c:v>
                </c:pt>
                <c:pt idx="583">
                  <c:v>0.98421937380520608</c:v>
                </c:pt>
                <c:pt idx="584">
                  <c:v>0.99100117924590814</c:v>
                </c:pt>
                <c:pt idx="585">
                  <c:v>0.99589655761709062</c:v>
                </c:pt>
                <c:pt idx="586">
                  <c:v>0.99889619028778909</c:v>
                </c:pt>
                <c:pt idx="587">
                  <c:v>0.99999436728672675</c:v>
                </c:pt>
                <c:pt idx="588">
                  <c:v>0.99918899817156981</c:v>
                </c:pt>
                <c:pt idx="589">
                  <c:v>0.99648161600820284</c:v>
                </c:pt>
                <c:pt idx="590">
                  <c:v>0.99187737445245183</c:v>
                </c:pt>
                <c:pt idx="591">
                  <c:v>0.98538503793980547</c:v>
                </c:pt>
                <c:pt idx="592">
                  <c:v>0.97701696500181701</c:v>
                </c:pt>
                <c:pt idx="593">
                  <c:v>0.96678908474093339</c:v>
                </c:pt>
                <c:pt idx="594">
                  <c:v>0.95472086650854604</c:v>
                </c:pt>
                <c:pt idx="595">
                  <c:v>0.940835282843973</c:v>
                </c:pt>
                <c:pt idx="596">
                  <c:v>0.92515876574492484</c:v>
                </c:pt>
                <c:pt idx="597">
                  <c:v>0.90772115635269435</c:v>
                </c:pt>
                <c:pt idx="598">
                  <c:v>0.88855564814784882</c:v>
                </c:pt>
                <c:pt idx="599">
                  <c:v>0.86769872376455059</c:v>
                </c:pt>
                <c:pt idx="600">
                  <c:v>0.84519008554379471</c:v>
                </c:pt>
                <c:pt idx="601">
                  <c:v>0.82107257995774408</c:v>
                </c:pt>
                <c:pt idx="602">
                  <c:v>0.79539211604902915</c:v>
                </c:pt>
                <c:pt idx="603">
                  <c:v>0.76819757804027999</c:v>
                </c:pt>
                <c:pt idx="604">
                  <c:v>0.73954073228023742</c:v>
                </c:pt>
                <c:pt idx="605">
                  <c:v>0.70947612870355203</c:v>
                </c:pt>
                <c:pt idx="606">
                  <c:v>0.67806099699189237</c:v>
                </c:pt>
                <c:pt idx="607">
                  <c:v>0.6453551376339911</c:v>
                </c:pt>
                <c:pt idx="608">
                  <c:v>0.61142080809201527</c:v>
                </c:pt>
                <c:pt idx="609">
                  <c:v>0.57632260429094939</c:v>
                </c:pt>
                <c:pt idx="610">
                  <c:v>0.54012733765657728</c:v>
                </c:pt>
                <c:pt idx="611">
                  <c:v>0.5029039079361447</c:v>
                </c:pt>
                <c:pt idx="612">
                  <c:v>0.46472317204376906</c:v>
                </c:pt>
                <c:pt idx="613">
                  <c:v>0.42565780918026985</c:v>
                </c:pt>
                <c:pt idx="614">
                  <c:v>0.38578218248418766</c:v>
                </c:pt>
                <c:pt idx="615">
                  <c:v>0.34517219747731764</c:v>
                </c:pt>
                <c:pt idx="616">
                  <c:v>0.30390515757424763</c:v>
                </c:pt>
                <c:pt idx="617">
                  <c:v>0.26205961693089508</c:v>
                </c:pt>
                <c:pt idx="618">
                  <c:v>0.2197152309122197</c:v>
                </c:pt>
                <c:pt idx="619">
                  <c:v>0.1769526044637055</c:v>
                </c:pt>
                <c:pt idx="620">
                  <c:v>0.13385313867526613</c:v>
                </c:pt>
                <c:pt idx="621">
                  <c:v>9.0498875829643319E-2</c:v>
                </c:pt>
                <c:pt idx="622">
                  <c:v>4.6972343230251838E-2</c:v>
                </c:pt>
                <c:pt idx="623">
                  <c:v>3.3563961057951918E-3</c:v>
                </c:pt>
                <c:pt idx="624">
                  <c:v>-4.0265940109413922E-2</c:v>
                </c:pt>
                <c:pt idx="625">
                  <c:v>-8.3811627819058335E-2</c:v>
                </c:pt>
                <c:pt idx="626">
                  <c:v>-0.12719777533160767</c:v>
                </c:pt>
                <c:pt idx="627">
                  <c:v>-0.17034179464936786</c:v>
                </c:pt>
                <c:pt idx="628">
                  <c:v>-0.21316155867941475</c:v>
                </c:pt>
                <c:pt idx="629">
                  <c:v>-0.2555755575672044</c:v>
                </c:pt>
                <c:pt idx="630">
                  <c:v>-0.29750305385519982</c:v>
                </c:pt>
                <c:pt idx="631">
                  <c:v>-0.3388642361712137</c:v>
                </c:pt>
                <c:pt idx="632">
                  <c:v>-0.37958037115389154</c:v>
                </c:pt>
                <c:pt idx="633">
                  <c:v>-0.4195739533261465</c:v>
                </c:pt>
                <c:pt idx="634">
                  <c:v>-0.45876885263121403</c:v>
                </c:pt>
                <c:pt idx="635">
                  <c:v>-0.49709045935058105</c:v>
                </c:pt>
                <c:pt idx="636">
                  <c:v>-0.53446582612779958</c:v>
                </c:pt>
                <c:pt idx="637">
                  <c:v>-0.5708238068279321</c:v>
                </c:pt>
                <c:pt idx="638">
                  <c:v>-0.60609519196826622</c:v>
                </c:pt>
                <c:pt idx="639">
                  <c:v>-0.64021284046248716</c:v>
                </c:pt>
                <c:pt idx="640">
                  <c:v>-0.67311180742756871</c:v>
                </c:pt>
                <c:pt idx="641">
                  <c:v>-0.70472946781003776</c:v>
                </c:pt>
                <c:pt idx="642">
                  <c:v>-0.73500563559632592</c:v>
                </c:pt>
                <c:pt idx="643">
                  <c:v>-0.76388267838026713</c:v>
                </c:pt>
                <c:pt idx="644">
                  <c:v>-0.79130562706966279</c:v>
                </c:pt>
                <c:pt idx="645">
                  <c:v>-0.81722228052305501</c:v>
                </c:pt>
                <c:pt idx="646">
                  <c:v>-0.84158330491759359</c:v>
                </c:pt>
                <c:pt idx="647">
                  <c:v>-0.86434232765875363</c:v>
                </c:pt>
                <c:pt idx="648">
                  <c:v>-0.8854560256532088</c:v>
                </c:pt>
                <c:pt idx="649">
                  <c:v>-0.90488420777680256</c:v>
                </c:pt>
                <c:pt idx="650">
                  <c:v>-0.9225898913806384</c:v>
                </c:pt>
                <c:pt idx="651">
                  <c:v>-0.93853937268964827</c:v>
                </c:pt>
                <c:pt idx="652">
                  <c:v>-0.95270229095965264</c:v>
                </c:pt>
                <c:pt idx="653">
                  <c:v>-0.96505168627075699</c:v>
                </c:pt>
                <c:pt idx="654">
                  <c:v>-0.97556405084709286</c:v>
                </c:pt>
                <c:pt idx="655">
                  <c:v>-0.98421937380520674</c:v>
                </c:pt>
                <c:pt idx="656">
                  <c:v>-0.99100117924590858</c:v>
                </c:pt>
                <c:pt idx="657">
                  <c:v>-0.99589655761709095</c:v>
                </c:pt>
                <c:pt idx="658">
                  <c:v>-0.9988961902877892</c:v>
                </c:pt>
                <c:pt idx="659">
                  <c:v>-0.99999436728672675</c:v>
                </c:pt>
                <c:pt idx="660">
                  <c:v>-0.99918899817156981</c:v>
                </c:pt>
                <c:pt idx="661">
                  <c:v>-0.99648161600820306</c:v>
                </c:pt>
                <c:pt idx="662">
                  <c:v>-0.99187737445245183</c:v>
                </c:pt>
                <c:pt idx="663">
                  <c:v>-0.98538503793980614</c:v>
                </c:pt>
                <c:pt idx="664">
                  <c:v>-0.97701696500181778</c:v>
                </c:pt>
                <c:pt idx="665">
                  <c:v>-0.96678908474093428</c:v>
                </c:pt>
                <c:pt idx="666">
                  <c:v>-0.95472086650854504</c:v>
                </c:pt>
                <c:pt idx="667">
                  <c:v>-0.94083528284397189</c:v>
                </c:pt>
                <c:pt idx="668">
                  <c:v>-0.92515876574492351</c:v>
                </c:pt>
                <c:pt idx="669">
                  <c:v>-0.9077211563526929</c:v>
                </c:pt>
                <c:pt idx="670">
                  <c:v>-0.88855564814784727</c:v>
                </c:pt>
                <c:pt idx="671">
                  <c:v>-0.86769872376455059</c:v>
                </c:pt>
                <c:pt idx="672">
                  <c:v>-0.84519008554379671</c:v>
                </c:pt>
                <c:pt idx="673">
                  <c:v>-0.82107257995774618</c:v>
                </c:pt>
                <c:pt idx="674">
                  <c:v>-0.79539211604902915</c:v>
                </c:pt>
                <c:pt idx="675">
                  <c:v>-0.76819757804028244</c:v>
                </c:pt>
                <c:pt idx="676">
                  <c:v>-0.73954073228023753</c:v>
                </c:pt>
                <c:pt idx="677">
                  <c:v>-0.70947612870355214</c:v>
                </c:pt>
                <c:pt idx="678">
                  <c:v>-0.67806099699188993</c:v>
                </c:pt>
                <c:pt idx="679">
                  <c:v>-0.64535513763398844</c:v>
                </c:pt>
                <c:pt idx="680">
                  <c:v>-0.61142080809201249</c:v>
                </c:pt>
                <c:pt idx="681">
                  <c:v>-0.57632260429094662</c:v>
                </c:pt>
                <c:pt idx="682">
                  <c:v>-0.54012733765657728</c:v>
                </c:pt>
                <c:pt idx="683">
                  <c:v>-0.50290390793614781</c:v>
                </c:pt>
                <c:pt idx="684">
                  <c:v>-0.46472317204377234</c:v>
                </c:pt>
                <c:pt idx="685">
                  <c:v>-0.42565780918027318</c:v>
                </c:pt>
                <c:pt idx="686">
                  <c:v>-0.38578218248418777</c:v>
                </c:pt>
                <c:pt idx="687">
                  <c:v>-0.34517219747731775</c:v>
                </c:pt>
                <c:pt idx="688">
                  <c:v>-0.30390515757424774</c:v>
                </c:pt>
                <c:pt idx="689">
                  <c:v>-0.26205961693089525</c:v>
                </c:pt>
                <c:pt idx="690">
                  <c:v>-0.21971523091221634</c:v>
                </c:pt>
                <c:pt idx="691">
                  <c:v>-0.17695260446370215</c:v>
                </c:pt>
                <c:pt idx="692">
                  <c:v>-0.13385313867526272</c:v>
                </c:pt>
                <c:pt idx="693">
                  <c:v>-9.0498875829639905E-2</c:v>
                </c:pt>
                <c:pt idx="694">
                  <c:v>-4.6972343230255509E-2</c:v>
                </c:pt>
                <c:pt idx="695">
                  <c:v>-3.3563961057988668E-3</c:v>
                </c:pt>
                <c:pt idx="696">
                  <c:v>4.0265940109410245E-2</c:v>
                </c:pt>
                <c:pt idx="697">
                  <c:v>8.3811627819054671E-2</c:v>
                </c:pt>
                <c:pt idx="698">
                  <c:v>0.12719777533161106</c:v>
                </c:pt>
                <c:pt idx="699">
                  <c:v>0.17034179464936772</c:v>
                </c:pt>
                <c:pt idx="700">
                  <c:v>0.21316155867941461</c:v>
                </c:pt>
                <c:pt idx="701">
                  <c:v>0.25557555756720429</c:v>
                </c:pt>
                <c:pt idx="702">
                  <c:v>0.29750305385520309</c:v>
                </c:pt>
                <c:pt idx="703">
                  <c:v>0.33886423617121691</c:v>
                </c:pt>
                <c:pt idx="704">
                  <c:v>0.3795803711538947</c:v>
                </c:pt>
                <c:pt idx="705">
                  <c:v>0.41957395332614317</c:v>
                </c:pt>
                <c:pt idx="706">
                  <c:v>0.45876885263121076</c:v>
                </c:pt>
                <c:pt idx="707">
                  <c:v>0.49709045935057788</c:v>
                </c:pt>
                <c:pt idx="708">
                  <c:v>0.53446582612779647</c:v>
                </c:pt>
                <c:pt idx="709">
                  <c:v>0.57082380682793488</c:v>
                </c:pt>
                <c:pt idx="710">
                  <c:v>0.60609519196826611</c:v>
                </c:pt>
                <c:pt idx="711">
                  <c:v>0.64021284046248705</c:v>
                </c:pt>
                <c:pt idx="712">
                  <c:v>0.6731118074275686</c:v>
                </c:pt>
                <c:pt idx="713">
                  <c:v>0.70472946781003765</c:v>
                </c:pt>
                <c:pt idx="714">
                  <c:v>0.73500563559632826</c:v>
                </c:pt>
                <c:pt idx="715">
                  <c:v>0.76388267838026935</c:v>
                </c:pt>
                <c:pt idx="716">
                  <c:v>0.79130562706966046</c:v>
                </c:pt>
                <c:pt idx="717">
                  <c:v>0.8172222805230529</c:v>
                </c:pt>
                <c:pt idx="718">
                  <c:v>0.84158330491759159</c:v>
                </c:pt>
                <c:pt idx="719">
                  <c:v>0.86434232765875174</c:v>
                </c:pt>
                <c:pt idx="720">
                  <c:v>0.88545602565321035</c:v>
                </c:pt>
              </c:numCache>
            </c:numRef>
          </c:val>
          <c:smooth val="0"/>
          <c:extLst>
            <c:ext xmlns:c16="http://schemas.microsoft.com/office/drawing/2014/chart" uri="{C3380CC4-5D6E-409C-BE32-E72D297353CC}">
              <c16:uniqueId val="{00000000-1C56-1649-92AF-A9D3AD1EC974}"/>
            </c:ext>
          </c:extLst>
        </c:ser>
        <c:dLbls>
          <c:showLegendKey val="0"/>
          <c:showVal val="0"/>
          <c:showCatName val="0"/>
          <c:showSerName val="0"/>
          <c:showPercent val="0"/>
          <c:showBubbleSize val="0"/>
        </c:dLbls>
        <c:smooth val="0"/>
        <c:axId val="1530775535"/>
        <c:axId val="1530577375"/>
      </c:lineChart>
      <c:catAx>
        <c:axId val="1530775535"/>
        <c:scaling>
          <c:orientation val="minMax"/>
        </c:scaling>
        <c:delete val="1"/>
        <c:axPos val="b"/>
        <c:majorTickMark val="none"/>
        <c:minorTickMark val="none"/>
        <c:tickLblPos val="nextTo"/>
        <c:crossAx val="1530577375"/>
        <c:crosses val="autoZero"/>
        <c:auto val="1"/>
        <c:lblAlgn val="ctr"/>
        <c:lblOffset val="100"/>
        <c:noMultiLvlLbl val="0"/>
      </c:catAx>
      <c:valAx>
        <c:axId val="1530577375"/>
        <c:scaling>
          <c:orientation val="minMax"/>
          <c:max val="1"/>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07755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Sheet1!$S$2</c:f>
              <c:strCache>
                <c:ptCount val="1"/>
                <c:pt idx="0">
                  <c:v>8+4</c:v>
                </c:pt>
              </c:strCache>
            </c:strRef>
          </c:tx>
          <c:spPr>
            <a:ln w="28575" cap="rnd">
              <a:solidFill>
                <a:schemeClr val="accent1"/>
              </a:solidFill>
              <a:round/>
            </a:ln>
            <a:effectLst/>
          </c:spPr>
          <c:marker>
            <c:symbol val="none"/>
          </c:marker>
          <c:val>
            <c:numRef>
              <c:f>Sheet1!$S$3:$S$722</c:f>
              <c:numCache>
                <c:formatCode>General</c:formatCode>
                <c:ptCount val="720"/>
                <c:pt idx="0">
                  <c:v>1</c:v>
                </c:pt>
                <c:pt idx="1">
                  <c:v>0.99847743863945992</c:v>
                </c:pt>
                <c:pt idx="2">
                  <c:v>0.99391605950069728</c:v>
                </c:pt>
                <c:pt idx="3">
                  <c:v>0.98633474805103949</c:v>
                </c:pt>
                <c:pt idx="4">
                  <c:v>0.97576488233994463</c:v>
                </c:pt>
                <c:pt idx="5">
                  <c:v>0.96225018689905828</c:v>
                </c:pt>
                <c:pt idx="6">
                  <c:v>0.94584652918820322</c:v>
                </c:pt>
                <c:pt idx="7">
                  <c:v>0.92662165956746168</c:v>
                </c:pt>
                <c:pt idx="8">
                  <c:v>0.90465489604737237</c:v>
                </c:pt>
                <c:pt idx="9">
                  <c:v>0.88003675533505055</c:v>
                </c:pt>
                <c:pt idx="10">
                  <c:v>0.85286853195244317</c:v>
                </c:pt>
                <c:pt idx="11">
                  <c:v>0.82326182745271925</c:v>
                </c:pt>
                <c:pt idx="12">
                  <c:v>0.7913380320007295</c:v>
                </c:pt>
                <c:pt idx="13">
                  <c:v>0.75722776081241272</c:v>
                </c:pt>
                <c:pt idx="14">
                  <c:v>0.72107024816483689</c:v>
                </c:pt>
                <c:pt idx="15">
                  <c:v>0.68301270189221941</c:v>
                </c:pt>
                <c:pt idx="16">
                  <c:v>0.64320962147275174</c:v>
                </c:pt>
                <c:pt idx="17">
                  <c:v>0.60182208298547679</c:v>
                </c:pt>
                <c:pt idx="18">
                  <c:v>0.55901699437494745</c:v>
                </c:pt>
                <c:pt idx="19">
                  <c:v>0.51496632460319491</c:v>
                </c:pt>
                <c:pt idx="20">
                  <c:v>0.46984631039295421</c:v>
                </c:pt>
                <c:pt idx="21">
                  <c:v>0.42383664437252383</c:v>
                </c:pt>
                <c:pt idx="22">
                  <c:v>0.37711964852057611</c:v>
                </c:pt>
                <c:pt idx="23">
                  <c:v>0.32987943687824833</c:v>
                </c:pt>
                <c:pt idx="24">
                  <c:v>0.28230107154560247</c:v>
                </c:pt>
                <c:pt idx="25">
                  <c:v>0.23456971600980453</c:v>
                </c:pt>
                <c:pt idx="26">
                  <c:v>0.18686978986299524</c:v>
                </c:pt>
                <c:pt idx="27">
                  <c:v>0.1393841289587629</c:v>
                </c:pt>
                <c:pt idx="28">
                  <c:v>9.2293155027417362E-2</c:v>
                </c:pt>
                <c:pt idx="29">
                  <c:v>4.5774058722063693E-2</c:v>
                </c:pt>
                <c:pt idx="30">
                  <c:v>0</c:v>
                </c:pt>
                <c:pt idx="31">
                  <c:v>-4.4860670342427911E-2</c:v>
                </c:pt>
                <c:pt idx="32">
                  <c:v>-8.8645164268290416E-2</c:v>
                </c:pt>
                <c:pt idx="33">
                  <c:v>-0.13119698164152901</c:v>
                </c:pt>
                <c:pt idx="34">
                  <c:v>-0.17236660346136962</c:v>
                </c:pt>
                <c:pt idx="35">
                  <c:v>-0.21201214989665454</c:v>
                </c:pt>
                <c:pt idx="36">
                  <c:v>-0.24999999999999994</c:v>
                </c:pt>
                <c:pt idx="37">
                  <c:v>-0.28620537016971337</c:v>
                </c:pt>
                <c:pt idx="38">
                  <c:v>-0.32051284862962942</c:v>
                </c:pt>
                <c:pt idx="39">
                  <c:v>-0.35281688341242068</c:v>
                </c:pt>
                <c:pt idx="40">
                  <c:v>-0.38302222155948895</c:v>
                </c:pt>
                <c:pt idx="41">
                  <c:v>-0.41104429748912652</c:v>
                </c:pt>
                <c:pt idx="42">
                  <c:v>-0.43680956873307614</c:v>
                </c:pt>
                <c:pt idx="43">
                  <c:v>-0.46025579749872242</c:v>
                </c:pt>
                <c:pt idx="44">
                  <c:v>-0.48133227677866158</c:v>
                </c:pt>
                <c:pt idx="45">
                  <c:v>-0.49999999999999994</c:v>
                </c:pt>
                <c:pt idx="46">
                  <c:v>-0.51623177348116256</c:v>
                </c:pt>
                <c:pt idx="47">
                  <c:v>-0.53001227124284778</c:v>
                </c:pt>
                <c:pt idx="48">
                  <c:v>-0.5413380320007295</c:v>
                </c:pt>
                <c:pt idx="49">
                  <c:v>-0.55021739844919215</c:v>
                </c:pt>
                <c:pt idx="50">
                  <c:v>-0.55667039922641937</c:v>
                </c:pt>
                <c:pt idx="51">
                  <c:v>-0.56072857423018008</c:v>
                </c:pt>
                <c:pt idx="52">
                  <c:v>-0.56243474422929729</c:v>
                </c:pt>
                <c:pt idx="53">
                  <c:v>-0.56184272598671259</c:v>
                </c:pt>
                <c:pt idx="54">
                  <c:v>-0.55901699437494745</c:v>
                </c:pt>
                <c:pt idx="55">
                  <c:v>-0.55403229322232339</c:v>
                </c:pt>
                <c:pt idx="56">
                  <c:v>-0.54697319687728152</c:v>
                </c:pt>
                <c:pt idx="57">
                  <c:v>-0.5379336247173292</c:v>
                </c:pt>
                <c:pt idx="58">
                  <c:v>-0.52701631105736779</c:v>
                </c:pt>
                <c:pt idx="59">
                  <c:v>-0.51433223312831888</c:v>
                </c:pt>
                <c:pt idx="60">
                  <c:v>-0.50000000000000011</c:v>
                </c:pt>
                <c:pt idx="61">
                  <c:v>-0.48414520551114126</c:v>
                </c:pt>
                <c:pt idx="62">
                  <c:v>-0.46689974844332949</c:v>
                </c:pt>
                <c:pt idx="63">
                  <c:v>-0.44840112333371029</c:v>
                </c:pt>
                <c:pt idx="64">
                  <c:v>-0.42879168546266305</c:v>
                </c:pt>
                <c:pt idx="65">
                  <c:v>-0.40821789367673483</c:v>
                </c:pt>
                <c:pt idx="66">
                  <c:v>-0.38682953481325577</c:v>
                </c:pt>
                <c:pt idx="67">
                  <c:v>-0.36477893358074936</c:v>
                </c:pt>
                <c:pt idx="68">
                  <c:v>-0.34222015181807497</c:v>
                </c:pt>
                <c:pt idx="69">
                  <c:v>-0.31930818110487053</c:v>
                </c:pt>
                <c:pt idx="70">
                  <c:v>-0.29619813272602397</c:v>
                </c:pt>
                <c:pt idx="71">
                  <c:v>-0.27304442900352721</c:v>
                </c:pt>
                <c:pt idx="72">
                  <c:v>-0.25000000000000006</c:v>
                </c:pt>
                <c:pt idx="73">
                  <c:v>-0.22721548956956483</c:v>
                </c:pt>
                <c:pt idx="74">
                  <c:v>-0.20483847468367428</c:v>
                </c:pt>
                <c:pt idx="75">
                  <c:v>-0.1830127018922193</c:v>
                </c:pt>
                <c:pt idx="76">
                  <c:v>-0.16187734469409026</c:v>
                </c:pt>
                <c:pt idx="77">
                  <c:v>-0.14156628548675426</c:v>
                </c:pt>
                <c:pt idx="78">
                  <c:v>-0.12220742564187148</c:v>
                </c:pt>
                <c:pt idx="79">
                  <c:v>-0.10392202711406823</c:v>
                </c:pt>
                <c:pt idx="80">
                  <c:v>-8.6824088833465263E-2</c:v>
                </c:pt>
                <c:pt idx="81">
                  <c:v>-7.1019760960103095E-2</c:v>
                </c:pt>
                <c:pt idx="82">
                  <c:v>-5.6606799890946635E-2</c:v>
                </c:pt>
                <c:pt idx="83">
                  <c:v>-4.3674066708534798E-2</c:v>
                </c:pt>
                <c:pt idx="84">
                  <c:v>-3.2301071545602356E-2</c:v>
                </c:pt>
                <c:pt idx="85">
                  <c:v>-2.2557566113149796E-2</c:v>
                </c:pt>
                <c:pt idx="86">
                  <c:v>-1.4503186401625789E-2</c:v>
                </c:pt>
                <c:pt idx="87">
                  <c:v>-8.187147317233856E-3</c:v>
                </c:pt>
                <c:pt idx="88">
                  <c:v>-3.6479907591269733E-3</c:v>
                </c:pt>
                <c:pt idx="89">
                  <c:v>-9.1338837963572672E-4</c:v>
                </c:pt>
                <c:pt idx="90">
                  <c:v>0</c:v>
                </c:pt>
                <c:pt idx="91">
                  <c:v>-9.1338837963572672E-4</c:v>
                </c:pt>
                <c:pt idx="92">
                  <c:v>-3.6479907591269178E-3</c:v>
                </c:pt>
                <c:pt idx="93">
                  <c:v>-8.1871473172338005E-3</c:v>
                </c:pt>
                <c:pt idx="94">
                  <c:v>-1.4503186401625734E-2</c:v>
                </c:pt>
                <c:pt idx="95">
                  <c:v>-2.2557566113149852E-2</c:v>
                </c:pt>
                <c:pt idx="96">
                  <c:v>-3.23010715456023E-2</c:v>
                </c:pt>
                <c:pt idx="97">
                  <c:v>-4.3674066708534631E-2</c:v>
                </c:pt>
                <c:pt idx="98">
                  <c:v>-5.6606799890946358E-2</c:v>
                </c:pt>
                <c:pt idx="99">
                  <c:v>-7.1019760960103262E-2</c:v>
                </c:pt>
                <c:pt idx="100">
                  <c:v>-8.6824088833465152E-2</c:v>
                </c:pt>
                <c:pt idx="101">
                  <c:v>-0.10392202711406812</c:v>
                </c:pt>
                <c:pt idx="102">
                  <c:v>-0.12220742564187109</c:v>
                </c:pt>
                <c:pt idx="103">
                  <c:v>-0.14156628548675415</c:v>
                </c:pt>
                <c:pt idx="104">
                  <c:v>-0.1618773446940901</c:v>
                </c:pt>
                <c:pt idx="105">
                  <c:v>-0.18301270189221944</c:v>
                </c:pt>
                <c:pt idx="106">
                  <c:v>-0.20483847468367411</c:v>
                </c:pt>
                <c:pt idx="107">
                  <c:v>-0.22721548956956472</c:v>
                </c:pt>
                <c:pt idx="108">
                  <c:v>-0.24999999999999992</c:v>
                </c:pt>
                <c:pt idx="109">
                  <c:v>-0.27304442900352671</c:v>
                </c:pt>
                <c:pt idx="110">
                  <c:v>-0.2961981327260238</c:v>
                </c:pt>
                <c:pt idx="111">
                  <c:v>-0.31930818110487036</c:v>
                </c:pt>
                <c:pt idx="112">
                  <c:v>-0.34222015181807508</c:v>
                </c:pt>
                <c:pt idx="113">
                  <c:v>-0.36477893358074892</c:v>
                </c:pt>
                <c:pt idx="114">
                  <c:v>-0.38682953481325566</c:v>
                </c:pt>
                <c:pt idx="115">
                  <c:v>-0.40821789367673467</c:v>
                </c:pt>
                <c:pt idx="116">
                  <c:v>-0.42879168546266311</c:v>
                </c:pt>
                <c:pt idx="117">
                  <c:v>-0.44840112333371018</c:v>
                </c:pt>
                <c:pt idx="118">
                  <c:v>-0.46689974844332915</c:v>
                </c:pt>
                <c:pt idx="119">
                  <c:v>-0.48414520551114115</c:v>
                </c:pt>
                <c:pt idx="120">
                  <c:v>-0.49999999999999983</c:v>
                </c:pt>
                <c:pt idx="121">
                  <c:v>-0.51433223312831888</c:v>
                </c:pt>
                <c:pt idx="122">
                  <c:v>-0.52701631105736779</c:v>
                </c:pt>
                <c:pt idx="123">
                  <c:v>-0.53793362471732931</c:v>
                </c:pt>
                <c:pt idx="124">
                  <c:v>-0.54697319687728152</c:v>
                </c:pt>
                <c:pt idx="125">
                  <c:v>-0.55403229322232328</c:v>
                </c:pt>
                <c:pt idx="126">
                  <c:v>-0.55901699437494745</c:v>
                </c:pt>
                <c:pt idx="127">
                  <c:v>-0.56184272598671259</c:v>
                </c:pt>
                <c:pt idx="128">
                  <c:v>-0.56243474422929729</c:v>
                </c:pt>
                <c:pt idx="129">
                  <c:v>-0.56072857423018019</c:v>
                </c:pt>
                <c:pt idx="130">
                  <c:v>-0.55667039922641937</c:v>
                </c:pt>
                <c:pt idx="131">
                  <c:v>-0.55021739844919204</c:v>
                </c:pt>
                <c:pt idx="132">
                  <c:v>-0.5413380320007295</c:v>
                </c:pt>
                <c:pt idx="133">
                  <c:v>-0.53001227124284789</c:v>
                </c:pt>
                <c:pt idx="134">
                  <c:v>-0.51623177348116289</c:v>
                </c:pt>
                <c:pt idx="135">
                  <c:v>-0.50000000000000011</c:v>
                </c:pt>
                <c:pt idx="136">
                  <c:v>-0.48133227677866147</c:v>
                </c:pt>
                <c:pt idx="137">
                  <c:v>-0.46025579749872259</c:v>
                </c:pt>
                <c:pt idx="138">
                  <c:v>-0.43680956873307641</c:v>
                </c:pt>
                <c:pt idx="139">
                  <c:v>-0.41104429748912674</c:v>
                </c:pt>
                <c:pt idx="140">
                  <c:v>-0.38302222155948934</c:v>
                </c:pt>
                <c:pt idx="141">
                  <c:v>-0.35281688341242146</c:v>
                </c:pt>
                <c:pt idx="142">
                  <c:v>-0.32051284862962987</c:v>
                </c:pt>
                <c:pt idx="143">
                  <c:v>-0.28620537016971315</c:v>
                </c:pt>
                <c:pt idx="144">
                  <c:v>-0.25000000000000022</c:v>
                </c:pt>
                <c:pt idx="145">
                  <c:v>-0.21201214989665532</c:v>
                </c:pt>
                <c:pt idx="146">
                  <c:v>-0.17236660346136967</c:v>
                </c:pt>
                <c:pt idx="147">
                  <c:v>-0.13119698164152857</c:v>
                </c:pt>
                <c:pt idx="148">
                  <c:v>-8.8645164268290444E-2</c:v>
                </c:pt>
                <c:pt idx="149">
                  <c:v>-4.4860670342428521E-2</c:v>
                </c:pt>
                <c:pt idx="150">
                  <c:v>0</c:v>
                </c:pt>
                <c:pt idx="151">
                  <c:v>4.577405872206336E-2</c:v>
                </c:pt>
                <c:pt idx="152">
                  <c:v>9.2293155027416446E-2</c:v>
                </c:pt>
                <c:pt idx="153">
                  <c:v>0.13938412895876254</c:v>
                </c:pt>
                <c:pt idx="154">
                  <c:v>0.18686978986299568</c:v>
                </c:pt>
                <c:pt idx="155">
                  <c:v>0.23456971600980434</c:v>
                </c:pt>
                <c:pt idx="156">
                  <c:v>0.28230107154560163</c:v>
                </c:pt>
                <c:pt idx="157">
                  <c:v>0.32987943687824689</c:v>
                </c:pt>
                <c:pt idx="158">
                  <c:v>0.3771196485205755</c:v>
                </c:pt>
                <c:pt idx="159">
                  <c:v>0.42383664437252394</c:v>
                </c:pt>
                <c:pt idx="160">
                  <c:v>0.46984631039295377</c:v>
                </c:pt>
                <c:pt idx="161">
                  <c:v>0.51496632460319391</c:v>
                </c:pt>
                <c:pt idx="162">
                  <c:v>0.55901699437494723</c:v>
                </c:pt>
                <c:pt idx="163">
                  <c:v>0.60182208298547613</c:v>
                </c:pt>
                <c:pt idx="164">
                  <c:v>0.64320962147275051</c:v>
                </c:pt>
                <c:pt idx="165">
                  <c:v>0.68301270189221874</c:v>
                </c:pt>
                <c:pt idx="166">
                  <c:v>0.72107024816483678</c:v>
                </c:pt>
                <c:pt idx="167">
                  <c:v>0.75722776081241305</c:v>
                </c:pt>
                <c:pt idx="168">
                  <c:v>0.79133803200072972</c:v>
                </c:pt>
                <c:pt idx="169">
                  <c:v>0.82326182745271903</c:v>
                </c:pt>
                <c:pt idx="170">
                  <c:v>0.85286853195244339</c:v>
                </c:pt>
                <c:pt idx="171">
                  <c:v>0.88003675533505032</c:v>
                </c:pt>
                <c:pt idx="172">
                  <c:v>0.90465489604737193</c:v>
                </c:pt>
                <c:pt idx="173">
                  <c:v>0.92662165956746168</c:v>
                </c:pt>
                <c:pt idx="174">
                  <c:v>0.945846529188203</c:v>
                </c:pt>
                <c:pt idx="175">
                  <c:v>0.96225018689905784</c:v>
                </c:pt>
                <c:pt idx="176">
                  <c:v>0.97576488233994452</c:v>
                </c:pt>
                <c:pt idx="177">
                  <c:v>0.98633474805103949</c:v>
                </c:pt>
                <c:pt idx="178">
                  <c:v>0.99391605950069739</c:v>
                </c:pt>
                <c:pt idx="179">
                  <c:v>0.99847743863946004</c:v>
                </c:pt>
                <c:pt idx="180">
                  <c:v>1</c:v>
                </c:pt>
                <c:pt idx="181">
                  <c:v>0.99847743863946004</c:v>
                </c:pt>
                <c:pt idx="182">
                  <c:v>0.99391605950069728</c:v>
                </c:pt>
                <c:pt idx="183">
                  <c:v>0.9863347480510396</c:v>
                </c:pt>
                <c:pt idx="184">
                  <c:v>0.97576488233994496</c:v>
                </c:pt>
                <c:pt idx="185">
                  <c:v>0.96225018689905839</c:v>
                </c:pt>
                <c:pt idx="186">
                  <c:v>0.94584652918820367</c:v>
                </c:pt>
                <c:pt idx="187">
                  <c:v>0.92662165956746145</c:v>
                </c:pt>
                <c:pt idx="188">
                  <c:v>0.90465489604737237</c:v>
                </c:pt>
                <c:pt idx="189">
                  <c:v>0.88003675533505066</c:v>
                </c:pt>
                <c:pt idx="190">
                  <c:v>0.85286853195244294</c:v>
                </c:pt>
                <c:pt idx="191">
                  <c:v>0.82326182745271947</c:v>
                </c:pt>
                <c:pt idx="192">
                  <c:v>0.79133803200073005</c:v>
                </c:pt>
                <c:pt idx="193">
                  <c:v>0.75722776081241272</c:v>
                </c:pt>
                <c:pt idx="194">
                  <c:v>0.72107024816483745</c:v>
                </c:pt>
                <c:pt idx="195">
                  <c:v>0.6830127018922203</c:v>
                </c:pt>
                <c:pt idx="196">
                  <c:v>0.64320962147275207</c:v>
                </c:pt>
                <c:pt idx="197">
                  <c:v>0.60182208298547779</c:v>
                </c:pt>
                <c:pt idx="198">
                  <c:v>0.55901699437494656</c:v>
                </c:pt>
                <c:pt idx="199">
                  <c:v>0.51496632460319458</c:v>
                </c:pt>
                <c:pt idx="200">
                  <c:v>0.46984631039295444</c:v>
                </c:pt>
                <c:pt idx="201">
                  <c:v>0.42383664437252344</c:v>
                </c:pt>
                <c:pt idx="202">
                  <c:v>0.37711964852057617</c:v>
                </c:pt>
                <c:pt idx="203">
                  <c:v>0.32987943687824878</c:v>
                </c:pt>
                <c:pt idx="204">
                  <c:v>0.28230107154560358</c:v>
                </c:pt>
                <c:pt idx="205">
                  <c:v>0.23456971600980497</c:v>
                </c:pt>
                <c:pt idx="206">
                  <c:v>0.18686978986299629</c:v>
                </c:pt>
                <c:pt idx="207">
                  <c:v>0.13938412895876442</c:v>
                </c:pt>
                <c:pt idx="208">
                  <c:v>9.229315502741714E-2</c:v>
                </c:pt>
                <c:pt idx="209">
                  <c:v>4.5774058722064026E-2</c:v>
                </c:pt>
                <c:pt idx="210">
                  <c:v>-4.163336342344337E-16</c:v>
                </c:pt>
                <c:pt idx="211">
                  <c:v>-4.4860670342427911E-2</c:v>
                </c:pt>
                <c:pt idx="212">
                  <c:v>-8.8645164268289833E-2</c:v>
                </c:pt>
                <c:pt idx="213">
                  <c:v>-0.13119698164152901</c:v>
                </c:pt>
                <c:pt idx="214">
                  <c:v>-0.17236660346136912</c:v>
                </c:pt>
                <c:pt idx="215">
                  <c:v>-0.21201214989665376</c:v>
                </c:pt>
                <c:pt idx="216">
                  <c:v>-0.24999999999999969</c:v>
                </c:pt>
                <c:pt idx="217">
                  <c:v>-0.2862053701697127</c:v>
                </c:pt>
                <c:pt idx="218">
                  <c:v>-0.32051284862962853</c:v>
                </c:pt>
                <c:pt idx="219">
                  <c:v>-0.35281688341242101</c:v>
                </c:pt>
                <c:pt idx="220">
                  <c:v>-0.38302222155948895</c:v>
                </c:pt>
                <c:pt idx="221">
                  <c:v>-0.41104429748912702</c:v>
                </c:pt>
                <c:pt idx="222">
                  <c:v>-0.43680956873307608</c:v>
                </c:pt>
                <c:pt idx="223">
                  <c:v>-0.46025579749872225</c:v>
                </c:pt>
                <c:pt idx="224">
                  <c:v>-0.48133227677866169</c:v>
                </c:pt>
                <c:pt idx="225">
                  <c:v>-0.49999999999999983</c:v>
                </c:pt>
                <c:pt idx="226">
                  <c:v>-0.51623177348116234</c:v>
                </c:pt>
                <c:pt idx="227">
                  <c:v>-0.53001227124284744</c:v>
                </c:pt>
                <c:pt idx="228">
                  <c:v>-0.54133803200072939</c:v>
                </c:pt>
                <c:pt idx="229">
                  <c:v>-0.55021739844919193</c:v>
                </c:pt>
                <c:pt idx="230">
                  <c:v>-0.55667039922641925</c:v>
                </c:pt>
                <c:pt idx="231">
                  <c:v>-0.56072857423018019</c:v>
                </c:pt>
                <c:pt idx="232">
                  <c:v>-0.5624347442292974</c:v>
                </c:pt>
                <c:pt idx="233">
                  <c:v>-0.56184272598671259</c:v>
                </c:pt>
                <c:pt idx="234">
                  <c:v>-0.55901699437494745</c:v>
                </c:pt>
                <c:pt idx="235">
                  <c:v>-0.5540322932223235</c:v>
                </c:pt>
                <c:pt idx="236">
                  <c:v>-0.54697319687728185</c:v>
                </c:pt>
                <c:pt idx="237">
                  <c:v>-0.53793362471732908</c:v>
                </c:pt>
                <c:pt idx="238">
                  <c:v>-0.5270163110573679</c:v>
                </c:pt>
                <c:pt idx="239">
                  <c:v>-0.51433223312831899</c:v>
                </c:pt>
                <c:pt idx="240">
                  <c:v>-0.50000000000000044</c:v>
                </c:pt>
                <c:pt idx="241">
                  <c:v>-0.48414520551114093</c:v>
                </c:pt>
                <c:pt idx="242">
                  <c:v>-0.46689974844332938</c:v>
                </c:pt>
                <c:pt idx="243">
                  <c:v>-0.44840112333371052</c:v>
                </c:pt>
                <c:pt idx="244">
                  <c:v>-0.42879168546266344</c:v>
                </c:pt>
                <c:pt idx="245">
                  <c:v>-0.4082178936767355</c:v>
                </c:pt>
                <c:pt idx="246">
                  <c:v>-0.38682953481325572</c:v>
                </c:pt>
                <c:pt idx="247">
                  <c:v>-0.3647789335807492</c:v>
                </c:pt>
                <c:pt idx="248">
                  <c:v>-0.34222015181807541</c:v>
                </c:pt>
                <c:pt idx="249">
                  <c:v>-0.31930818110487097</c:v>
                </c:pt>
                <c:pt idx="250">
                  <c:v>-0.29619813272602474</c:v>
                </c:pt>
                <c:pt idx="251">
                  <c:v>-0.2730444290035271</c:v>
                </c:pt>
                <c:pt idx="252">
                  <c:v>-0.25000000000000022</c:v>
                </c:pt>
                <c:pt idx="253">
                  <c:v>-0.2272154895695653</c:v>
                </c:pt>
                <c:pt idx="254">
                  <c:v>-0.20483847468367386</c:v>
                </c:pt>
                <c:pt idx="255">
                  <c:v>-0.18301270189221919</c:v>
                </c:pt>
                <c:pt idx="256">
                  <c:v>-0.16187734469409015</c:v>
                </c:pt>
                <c:pt idx="257">
                  <c:v>-0.14156628548675465</c:v>
                </c:pt>
                <c:pt idx="258">
                  <c:v>-0.12220742564187187</c:v>
                </c:pt>
                <c:pt idx="259">
                  <c:v>-0.10392202711406878</c:v>
                </c:pt>
                <c:pt idx="260">
                  <c:v>-8.6824088833465152E-2</c:v>
                </c:pt>
                <c:pt idx="261">
                  <c:v>-7.1019760960103206E-2</c:v>
                </c:pt>
                <c:pt idx="262">
                  <c:v>-5.6606799890946025E-2</c:v>
                </c:pt>
                <c:pt idx="263">
                  <c:v>-4.367406670853452E-2</c:v>
                </c:pt>
                <c:pt idx="264">
                  <c:v>-3.23010715456023E-2</c:v>
                </c:pt>
                <c:pt idx="265">
                  <c:v>-2.2557566113149852E-2</c:v>
                </c:pt>
                <c:pt idx="266">
                  <c:v>-1.4503186401625845E-2</c:v>
                </c:pt>
                <c:pt idx="267">
                  <c:v>-8.1871473172340226E-3</c:v>
                </c:pt>
                <c:pt idx="268">
                  <c:v>-3.6479907591271399E-3</c:v>
                </c:pt>
                <c:pt idx="269">
                  <c:v>-9.1338837963578223E-4</c:v>
                </c:pt>
                <c:pt idx="270">
                  <c:v>0</c:v>
                </c:pt>
                <c:pt idx="271">
                  <c:v>-9.1338837963572672E-4</c:v>
                </c:pt>
                <c:pt idx="272">
                  <c:v>-3.6479907591270289E-3</c:v>
                </c:pt>
                <c:pt idx="273">
                  <c:v>-8.187147317233856E-3</c:v>
                </c:pt>
                <c:pt idx="274">
                  <c:v>-1.4503186401625678E-2</c:v>
                </c:pt>
                <c:pt idx="275">
                  <c:v>-2.2557566113149685E-2</c:v>
                </c:pt>
                <c:pt idx="276">
                  <c:v>-3.2301071545602078E-2</c:v>
                </c:pt>
                <c:pt idx="277">
                  <c:v>-4.3674066708534909E-2</c:v>
                </c:pt>
                <c:pt idx="278">
                  <c:v>-5.6606799890946469E-2</c:v>
                </c:pt>
                <c:pt idx="279">
                  <c:v>-7.1019760960102873E-2</c:v>
                </c:pt>
                <c:pt idx="280">
                  <c:v>-8.6824088833464819E-2</c:v>
                </c:pt>
                <c:pt idx="281">
                  <c:v>-0.10392202711406756</c:v>
                </c:pt>
                <c:pt idx="282">
                  <c:v>-0.12220742564187048</c:v>
                </c:pt>
                <c:pt idx="283">
                  <c:v>-0.14156628548675421</c:v>
                </c:pt>
                <c:pt idx="284">
                  <c:v>-0.16187734469408971</c:v>
                </c:pt>
                <c:pt idx="285">
                  <c:v>-0.18301270189221983</c:v>
                </c:pt>
                <c:pt idx="286">
                  <c:v>-0.20483847468367453</c:v>
                </c:pt>
                <c:pt idx="287">
                  <c:v>-0.22721548956956486</c:v>
                </c:pt>
                <c:pt idx="288">
                  <c:v>-0.24999999999999975</c:v>
                </c:pt>
                <c:pt idx="289">
                  <c:v>-0.2730444290035266</c:v>
                </c:pt>
                <c:pt idx="290">
                  <c:v>-0.29619813272602302</c:v>
                </c:pt>
                <c:pt idx="291">
                  <c:v>-0.3193081811048693</c:v>
                </c:pt>
                <c:pt idx="292">
                  <c:v>-0.34222015181807497</c:v>
                </c:pt>
                <c:pt idx="293">
                  <c:v>-0.36477893358074875</c:v>
                </c:pt>
                <c:pt idx="294">
                  <c:v>-0.38682953481325633</c:v>
                </c:pt>
                <c:pt idx="295">
                  <c:v>-0.40821789367673506</c:v>
                </c:pt>
                <c:pt idx="296">
                  <c:v>-0.428791685462663</c:v>
                </c:pt>
                <c:pt idx="297">
                  <c:v>-0.44840112333371007</c:v>
                </c:pt>
                <c:pt idx="298">
                  <c:v>-0.46689974844332904</c:v>
                </c:pt>
                <c:pt idx="299">
                  <c:v>-0.4841452055111406</c:v>
                </c:pt>
                <c:pt idx="300">
                  <c:v>-0.50000000000000011</c:v>
                </c:pt>
                <c:pt idx="301">
                  <c:v>-0.51433223312831866</c:v>
                </c:pt>
                <c:pt idx="302">
                  <c:v>-0.52701631105736757</c:v>
                </c:pt>
                <c:pt idx="303">
                  <c:v>-0.53793362471732897</c:v>
                </c:pt>
                <c:pt idx="304">
                  <c:v>-0.5469731968772813</c:v>
                </c:pt>
                <c:pt idx="305">
                  <c:v>-0.55403229322232339</c:v>
                </c:pt>
                <c:pt idx="306">
                  <c:v>-0.55901699437494734</c:v>
                </c:pt>
                <c:pt idx="307">
                  <c:v>-0.56184272598671248</c:v>
                </c:pt>
                <c:pt idx="308">
                  <c:v>-0.56243474422929729</c:v>
                </c:pt>
                <c:pt idx="309">
                  <c:v>-0.56072857423018019</c:v>
                </c:pt>
                <c:pt idx="310">
                  <c:v>-0.55667039922641937</c:v>
                </c:pt>
                <c:pt idx="311">
                  <c:v>-0.55021739844919226</c:v>
                </c:pt>
                <c:pt idx="312">
                  <c:v>-0.54133803200072983</c:v>
                </c:pt>
                <c:pt idx="313">
                  <c:v>-0.53001227124284833</c:v>
                </c:pt>
                <c:pt idx="314">
                  <c:v>-0.51623177348116334</c:v>
                </c:pt>
                <c:pt idx="315">
                  <c:v>-0.50000000000000022</c:v>
                </c:pt>
                <c:pt idx="316">
                  <c:v>-0.48133227677866208</c:v>
                </c:pt>
                <c:pt idx="317">
                  <c:v>-0.46025579749872214</c:v>
                </c:pt>
                <c:pt idx="318">
                  <c:v>-0.43680956873307597</c:v>
                </c:pt>
                <c:pt idx="319">
                  <c:v>-0.41104429748912691</c:v>
                </c:pt>
                <c:pt idx="320">
                  <c:v>-0.38302222155948956</c:v>
                </c:pt>
                <c:pt idx="321">
                  <c:v>-0.35281688341242168</c:v>
                </c:pt>
                <c:pt idx="322">
                  <c:v>-0.32051284862963098</c:v>
                </c:pt>
                <c:pt idx="323">
                  <c:v>-0.28620537016971348</c:v>
                </c:pt>
                <c:pt idx="324">
                  <c:v>-0.25000000000000044</c:v>
                </c:pt>
                <c:pt idx="325">
                  <c:v>-0.21201214989665559</c:v>
                </c:pt>
                <c:pt idx="326">
                  <c:v>-0.17236660346137098</c:v>
                </c:pt>
                <c:pt idx="327">
                  <c:v>-0.13119698164152885</c:v>
                </c:pt>
                <c:pt idx="328">
                  <c:v>-8.864516426829297E-2</c:v>
                </c:pt>
                <c:pt idx="329">
                  <c:v>-4.4860670342428854E-2</c:v>
                </c:pt>
                <c:pt idx="330">
                  <c:v>-1.3322676295501878E-15</c:v>
                </c:pt>
                <c:pt idx="331">
                  <c:v>4.577405872206422E-2</c:v>
                </c:pt>
                <c:pt idx="332">
                  <c:v>9.2293155027417334E-2</c:v>
                </c:pt>
                <c:pt idx="333">
                  <c:v>0.13938412895876226</c:v>
                </c:pt>
                <c:pt idx="334">
                  <c:v>0.18686978986299652</c:v>
                </c:pt>
                <c:pt idx="335">
                  <c:v>0.23456971600980278</c:v>
                </c:pt>
                <c:pt idx="336">
                  <c:v>0.28230107154560258</c:v>
                </c:pt>
                <c:pt idx="337">
                  <c:v>0.32987943687824539</c:v>
                </c:pt>
                <c:pt idx="338">
                  <c:v>0.37711964852057517</c:v>
                </c:pt>
                <c:pt idx="339">
                  <c:v>0.4238366443725225</c:v>
                </c:pt>
                <c:pt idx="340">
                  <c:v>0.4698463103929546</c:v>
                </c:pt>
                <c:pt idx="341">
                  <c:v>0.51496632460319247</c:v>
                </c:pt>
                <c:pt idx="342">
                  <c:v>0.55901699437494679</c:v>
                </c:pt>
                <c:pt idx="343">
                  <c:v>0.6018220829854779</c:v>
                </c:pt>
                <c:pt idx="344">
                  <c:v>0.64320962147275029</c:v>
                </c:pt>
                <c:pt idx="345">
                  <c:v>0.68301270189221941</c:v>
                </c:pt>
                <c:pt idx="346">
                  <c:v>0.72107024816483656</c:v>
                </c:pt>
                <c:pt idx="347">
                  <c:v>0.75722776081241194</c:v>
                </c:pt>
                <c:pt idx="348">
                  <c:v>0.79133803200072861</c:v>
                </c:pt>
                <c:pt idx="349">
                  <c:v>0.82326182745271947</c:v>
                </c:pt>
                <c:pt idx="350">
                  <c:v>0.85286853195244172</c:v>
                </c:pt>
                <c:pt idx="351">
                  <c:v>0.8800367553350501</c:v>
                </c:pt>
                <c:pt idx="352">
                  <c:v>0.90465489604737193</c:v>
                </c:pt>
                <c:pt idx="353">
                  <c:v>0.92662165956746101</c:v>
                </c:pt>
                <c:pt idx="354">
                  <c:v>0.94584652918820333</c:v>
                </c:pt>
                <c:pt idx="355">
                  <c:v>0.96225018689905806</c:v>
                </c:pt>
                <c:pt idx="356">
                  <c:v>0.97576488233994496</c:v>
                </c:pt>
                <c:pt idx="357">
                  <c:v>0.98633474805103916</c:v>
                </c:pt>
                <c:pt idx="358">
                  <c:v>0.99391605950069728</c:v>
                </c:pt>
                <c:pt idx="359">
                  <c:v>0.99847743863945981</c:v>
                </c:pt>
                <c:pt idx="360">
                  <c:v>1</c:v>
                </c:pt>
                <c:pt idx="361">
                  <c:v>0.99847743863946015</c:v>
                </c:pt>
                <c:pt idx="362">
                  <c:v>0.9939160595006975</c:v>
                </c:pt>
                <c:pt idx="363">
                  <c:v>0.98633474805103938</c:v>
                </c:pt>
                <c:pt idx="364">
                  <c:v>0.97576488233994474</c:v>
                </c:pt>
                <c:pt idx="365">
                  <c:v>0.96225018689905784</c:v>
                </c:pt>
                <c:pt idx="366">
                  <c:v>0.94584652918820389</c:v>
                </c:pt>
                <c:pt idx="367">
                  <c:v>0.92662165956746145</c:v>
                </c:pt>
                <c:pt idx="368">
                  <c:v>0.9046548960473737</c:v>
                </c:pt>
                <c:pt idx="369">
                  <c:v>0.88003675533505088</c:v>
                </c:pt>
                <c:pt idx="370">
                  <c:v>0.85286853195244394</c:v>
                </c:pt>
                <c:pt idx="371">
                  <c:v>0.82326182745271881</c:v>
                </c:pt>
                <c:pt idx="372">
                  <c:v>0.79133803200073105</c:v>
                </c:pt>
                <c:pt idx="373">
                  <c:v>0.75722776081241294</c:v>
                </c:pt>
                <c:pt idx="374">
                  <c:v>0.72107024816483567</c:v>
                </c:pt>
                <c:pt idx="375">
                  <c:v>0.68301270189222052</c:v>
                </c:pt>
                <c:pt idx="376">
                  <c:v>0.6432096214727514</c:v>
                </c:pt>
                <c:pt idx="377">
                  <c:v>0.60182208298547701</c:v>
                </c:pt>
                <c:pt idx="378">
                  <c:v>0.55901699437494801</c:v>
                </c:pt>
                <c:pt idx="379">
                  <c:v>0.51496632460319602</c:v>
                </c:pt>
                <c:pt idx="380">
                  <c:v>0.46984631039295355</c:v>
                </c:pt>
                <c:pt idx="381">
                  <c:v>0.42383664437252611</c:v>
                </c:pt>
                <c:pt idx="382">
                  <c:v>0.3771196485205765</c:v>
                </c:pt>
                <c:pt idx="383">
                  <c:v>0.3298794368782515</c:v>
                </c:pt>
                <c:pt idx="384">
                  <c:v>0.28230107154560391</c:v>
                </c:pt>
                <c:pt idx="385">
                  <c:v>0.23456971600980414</c:v>
                </c:pt>
                <c:pt idx="386">
                  <c:v>0.18686978986299546</c:v>
                </c:pt>
                <c:pt idx="387">
                  <c:v>0.13938412895876118</c:v>
                </c:pt>
                <c:pt idx="388">
                  <c:v>9.2293155027418611E-2</c:v>
                </c:pt>
                <c:pt idx="389">
                  <c:v>4.5774058722063166E-2</c:v>
                </c:pt>
                <c:pt idx="390">
                  <c:v>2.2204460492503131E-15</c:v>
                </c:pt>
                <c:pt idx="391">
                  <c:v>-4.4860670342427578E-2</c:v>
                </c:pt>
                <c:pt idx="392">
                  <c:v>-8.8645164268289556E-2</c:v>
                </c:pt>
                <c:pt idx="393">
                  <c:v>-0.13119698164152765</c:v>
                </c:pt>
                <c:pt idx="394">
                  <c:v>-0.17236660346136776</c:v>
                </c:pt>
                <c:pt idx="395">
                  <c:v>-0.21201214989665451</c:v>
                </c:pt>
                <c:pt idx="396">
                  <c:v>-0.25000000000000133</c:v>
                </c:pt>
                <c:pt idx="397">
                  <c:v>-0.28620537016971243</c:v>
                </c:pt>
                <c:pt idx="398">
                  <c:v>-0.32051284862963003</c:v>
                </c:pt>
                <c:pt idx="399">
                  <c:v>-0.35281688341241924</c:v>
                </c:pt>
                <c:pt idx="400">
                  <c:v>-0.38302222155948873</c:v>
                </c:pt>
                <c:pt idx="401">
                  <c:v>-0.41104429748912613</c:v>
                </c:pt>
                <c:pt idx="402">
                  <c:v>-0.43680956873307653</c:v>
                </c:pt>
                <c:pt idx="403">
                  <c:v>-0.46025579749872153</c:v>
                </c:pt>
                <c:pt idx="404">
                  <c:v>-0.48133227677866153</c:v>
                </c:pt>
                <c:pt idx="405">
                  <c:v>-0.49999999999999883</c:v>
                </c:pt>
                <c:pt idx="406">
                  <c:v>-0.51623177348116223</c:v>
                </c:pt>
                <c:pt idx="407">
                  <c:v>-0.53001227124284789</c:v>
                </c:pt>
                <c:pt idx="408">
                  <c:v>-0.54133803200072905</c:v>
                </c:pt>
                <c:pt idx="409">
                  <c:v>-0.55021739844919204</c:v>
                </c:pt>
                <c:pt idx="410">
                  <c:v>-0.55667039922641925</c:v>
                </c:pt>
                <c:pt idx="411">
                  <c:v>-0.56072857423018019</c:v>
                </c:pt>
                <c:pt idx="412">
                  <c:v>-0.56243474422929729</c:v>
                </c:pt>
                <c:pt idx="413">
                  <c:v>-0.56184272598671259</c:v>
                </c:pt>
                <c:pt idx="414">
                  <c:v>-0.55901699437494767</c:v>
                </c:pt>
                <c:pt idx="415">
                  <c:v>-0.5540322932223235</c:v>
                </c:pt>
                <c:pt idx="416">
                  <c:v>-0.54697319687728152</c:v>
                </c:pt>
                <c:pt idx="417">
                  <c:v>-0.5379336247173292</c:v>
                </c:pt>
                <c:pt idx="418">
                  <c:v>-0.52701631105736801</c:v>
                </c:pt>
                <c:pt idx="419">
                  <c:v>-0.51433223312831911</c:v>
                </c:pt>
                <c:pt idx="420">
                  <c:v>-0.49999999999999978</c:v>
                </c:pt>
                <c:pt idx="421">
                  <c:v>-0.48414520551114193</c:v>
                </c:pt>
                <c:pt idx="422">
                  <c:v>-0.46689974844332949</c:v>
                </c:pt>
                <c:pt idx="423">
                  <c:v>-0.44840112333371063</c:v>
                </c:pt>
                <c:pt idx="424">
                  <c:v>-0.42879168546266355</c:v>
                </c:pt>
                <c:pt idx="425">
                  <c:v>-0.40821789367673567</c:v>
                </c:pt>
                <c:pt idx="426">
                  <c:v>-0.38682953481325583</c:v>
                </c:pt>
                <c:pt idx="427">
                  <c:v>-0.3647789335807482</c:v>
                </c:pt>
                <c:pt idx="428">
                  <c:v>-0.34222015181807564</c:v>
                </c:pt>
                <c:pt idx="429">
                  <c:v>-0.31930818110487003</c:v>
                </c:pt>
                <c:pt idx="430">
                  <c:v>-0.29619813272602491</c:v>
                </c:pt>
                <c:pt idx="431">
                  <c:v>-0.27304442900352721</c:v>
                </c:pt>
                <c:pt idx="432">
                  <c:v>-0.25000000000000044</c:v>
                </c:pt>
                <c:pt idx="433">
                  <c:v>-0.22721548956956433</c:v>
                </c:pt>
                <c:pt idx="434">
                  <c:v>-0.20483847468367516</c:v>
                </c:pt>
                <c:pt idx="435">
                  <c:v>-0.1830127018922193</c:v>
                </c:pt>
                <c:pt idx="436">
                  <c:v>-0.16187734469409132</c:v>
                </c:pt>
                <c:pt idx="437">
                  <c:v>-0.14156628548675476</c:v>
                </c:pt>
                <c:pt idx="438">
                  <c:v>-0.12220742564187098</c:v>
                </c:pt>
                <c:pt idx="439">
                  <c:v>-0.10392202711406889</c:v>
                </c:pt>
                <c:pt idx="440">
                  <c:v>-8.6824088833465263E-2</c:v>
                </c:pt>
                <c:pt idx="441">
                  <c:v>-7.1019760960103373E-2</c:v>
                </c:pt>
                <c:pt idx="442">
                  <c:v>-5.6606799890946136E-2</c:v>
                </c:pt>
                <c:pt idx="443">
                  <c:v>-4.3674066708535242E-2</c:v>
                </c:pt>
                <c:pt idx="444">
                  <c:v>-3.2301071545602411E-2</c:v>
                </c:pt>
                <c:pt idx="445">
                  <c:v>-2.2557566113150407E-2</c:v>
                </c:pt>
                <c:pt idx="446">
                  <c:v>-1.45031864016259E-2</c:v>
                </c:pt>
                <c:pt idx="447">
                  <c:v>-8.1871473172340226E-3</c:v>
                </c:pt>
                <c:pt idx="448">
                  <c:v>-3.6479907591269733E-3</c:v>
                </c:pt>
                <c:pt idx="449">
                  <c:v>-9.1338837963578223E-4</c:v>
                </c:pt>
                <c:pt idx="450">
                  <c:v>0</c:v>
                </c:pt>
                <c:pt idx="451">
                  <c:v>-9.1338837963578223E-4</c:v>
                </c:pt>
                <c:pt idx="452">
                  <c:v>-3.6479907591268068E-3</c:v>
                </c:pt>
                <c:pt idx="453">
                  <c:v>-8.1871473172338005E-3</c:v>
                </c:pt>
                <c:pt idx="454">
                  <c:v>-1.4503186401625234E-2</c:v>
                </c:pt>
                <c:pt idx="455">
                  <c:v>-2.255756611314963E-2</c:v>
                </c:pt>
                <c:pt idx="456">
                  <c:v>-3.2301071545602023E-2</c:v>
                </c:pt>
                <c:pt idx="457">
                  <c:v>-4.3674066708534853E-2</c:v>
                </c:pt>
                <c:pt idx="458">
                  <c:v>-5.6606799890945692E-2</c:v>
                </c:pt>
                <c:pt idx="459">
                  <c:v>-7.1019760960102041E-2</c:v>
                </c:pt>
                <c:pt idx="460">
                  <c:v>-8.6824088833464708E-2</c:v>
                </c:pt>
                <c:pt idx="461">
                  <c:v>-0.10392202711406834</c:v>
                </c:pt>
                <c:pt idx="462">
                  <c:v>-0.12220742564187231</c:v>
                </c:pt>
                <c:pt idx="463">
                  <c:v>-0.1415662854867541</c:v>
                </c:pt>
                <c:pt idx="464">
                  <c:v>-0.16187734469409065</c:v>
                </c:pt>
                <c:pt idx="465">
                  <c:v>-0.18301270189221858</c:v>
                </c:pt>
                <c:pt idx="466">
                  <c:v>-0.20483847468367436</c:v>
                </c:pt>
                <c:pt idx="467">
                  <c:v>-0.22721548956956353</c:v>
                </c:pt>
                <c:pt idx="468">
                  <c:v>-0.24999999999999958</c:v>
                </c:pt>
                <c:pt idx="469">
                  <c:v>-0.27304442900352527</c:v>
                </c:pt>
                <c:pt idx="470">
                  <c:v>-0.29619813272602286</c:v>
                </c:pt>
                <c:pt idx="471">
                  <c:v>-0.31930818110487036</c:v>
                </c:pt>
                <c:pt idx="472">
                  <c:v>-0.34222015181807364</c:v>
                </c:pt>
                <c:pt idx="473">
                  <c:v>-0.36477893358074859</c:v>
                </c:pt>
                <c:pt idx="474">
                  <c:v>-0.38682953481325616</c:v>
                </c:pt>
                <c:pt idx="475">
                  <c:v>-0.40821789367673389</c:v>
                </c:pt>
                <c:pt idx="476">
                  <c:v>-0.42879168546266289</c:v>
                </c:pt>
                <c:pt idx="477">
                  <c:v>-0.4484011233337109</c:v>
                </c:pt>
                <c:pt idx="478">
                  <c:v>-0.46689974844332888</c:v>
                </c:pt>
                <c:pt idx="479">
                  <c:v>-0.48414520551114137</c:v>
                </c:pt>
                <c:pt idx="480">
                  <c:v>-0.49999999999999922</c:v>
                </c:pt>
                <c:pt idx="481">
                  <c:v>-0.51433223312831866</c:v>
                </c:pt>
                <c:pt idx="482">
                  <c:v>-0.52701631105736813</c:v>
                </c:pt>
                <c:pt idx="483">
                  <c:v>-0.53793362471732886</c:v>
                </c:pt>
                <c:pt idx="484">
                  <c:v>-0.54697319687728163</c:v>
                </c:pt>
                <c:pt idx="485">
                  <c:v>-0.55403229322232306</c:v>
                </c:pt>
                <c:pt idx="486">
                  <c:v>-0.55901699437494734</c:v>
                </c:pt>
                <c:pt idx="487">
                  <c:v>-0.56184272598671248</c:v>
                </c:pt>
                <c:pt idx="488">
                  <c:v>-0.5624347442292974</c:v>
                </c:pt>
                <c:pt idx="489">
                  <c:v>-0.56072857423018019</c:v>
                </c:pt>
                <c:pt idx="490">
                  <c:v>-0.5566703992264197</c:v>
                </c:pt>
                <c:pt idx="491">
                  <c:v>-0.55021739844919226</c:v>
                </c:pt>
                <c:pt idx="492">
                  <c:v>-0.54133803200072939</c:v>
                </c:pt>
                <c:pt idx="493">
                  <c:v>-0.53001227124284711</c:v>
                </c:pt>
                <c:pt idx="494">
                  <c:v>-0.51623177348116267</c:v>
                </c:pt>
                <c:pt idx="495">
                  <c:v>-0.49999999999999944</c:v>
                </c:pt>
                <c:pt idx="496">
                  <c:v>-0.48133227677866225</c:v>
                </c:pt>
                <c:pt idx="497">
                  <c:v>-0.46025579749872231</c:v>
                </c:pt>
                <c:pt idx="498">
                  <c:v>-0.43680956873307741</c:v>
                </c:pt>
                <c:pt idx="499">
                  <c:v>-0.41104429748912708</c:v>
                </c:pt>
                <c:pt idx="500">
                  <c:v>-0.38302222155949123</c:v>
                </c:pt>
                <c:pt idx="501">
                  <c:v>-0.35281688341242196</c:v>
                </c:pt>
                <c:pt idx="502">
                  <c:v>-0.32051284862962953</c:v>
                </c:pt>
                <c:pt idx="503">
                  <c:v>-0.28620537016971548</c:v>
                </c:pt>
                <c:pt idx="504">
                  <c:v>-0.25000000000000072</c:v>
                </c:pt>
                <c:pt idx="505">
                  <c:v>-0.21201214989665781</c:v>
                </c:pt>
                <c:pt idx="506">
                  <c:v>-0.17236660346137125</c:v>
                </c:pt>
                <c:pt idx="507">
                  <c:v>-0.13119698164152913</c:v>
                </c:pt>
                <c:pt idx="508">
                  <c:v>-8.8645164268288862E-2</c:v>
                </c:pt>
                <c:pt idx="509">
                  <c:v>-4.4860670342429187E-2</c:v>
                </c:pt>
                <c:pt idx="510">
                  <c:v>6.3837823915946501E-16</c:v>
                </c:pt>
                <c:pt idx="511">
                  <c:v>4.5774058722061556E-2</c:v>
                </c:pt>
                <c:pt idx="512">
                  <c:v>9.2293155027417001E-2</c:v>
                </c:pt>
                <c:pt idx="513">
                  <c:v>0.13938412895876431</c:v>
                </c:pt>
                <c:pt idx="514">
                  <c:v>0.1868697898629938</c:v>
                </c:pt>
                <c:pt idx="515">
                  <c:v>0.23456971600980492</c:v>
                </c:pt>
                <c:pt idx="516">
                  <c:v>0.2823010715455998</c:v>
                </c:pt>
                <c:pt idx="517">
                  <c:v>0.32987943687824745</c:v>
                </c:pt>
                <c:pt idx="518">
                  <c:v>0.37711964852057245</c:v>
                </c:pt>
                <c:pt idx="519">
                  <c:v>0.42383664437252211</c:v>
                </c:pt>
                <c:pt idx="520">
                  <c:v>0.46984631039295432</c:v>
                </c:pt>
                <c:pt idx="521">
                  <c:v>0.51496632460319214</c:v>
                </c:pt>
                <c:pt idx="522">
                  <c:v>0.55901699437494656</c:v>
                </c:pt>
                <c:pt idx="523">
                  <c:v>0.60182208298547768</c:v>
                </c:pt>
                <c:pt idx="524">
                  <c:v>0.64320962147275407</c:v>
                </c:pt>
                <c:pt idx="525">
                  <c:v>0.68301270189221919</c:v>
                </c:pt>
                <c:pt idx="526">
                  <c:v>0.72107024816483822</c:v>
                </c:pt>
                <c:pt idx="527">
                  <c:v>0.75722776081241172</c:v>
                </c:pt>
                <c:pt idx="528">
                  <c:v>0.79133803200072994</c:v>
                </c:pt>
                <c:pt idx="529">
                  <c:v>0.8232618274527177</c:v>
                </c:pt>
                <c:pt idx="530">
                  <c:v>0.85286853195244294</c:v>
                </c:pt>
                <c:pt idx="531">
                  <c:v>0.88003675533504855</c:v>
                </c:pt>
                <c:pt idx="532">
                  <c:v>0.9046548960473717</c:v>
                </c:pt>
                <c:pt idx="533">
                  <c:v>0.92662165956745979</c:v>
                </c:pt>
                <c:pt idx="534">
                  <c:v>0.94584652918820233</c:v>
                </c:pt>
                <c:pt idx="535">
                  <c:v>0.96225018689905806</c:v>
                </c:pt>
                <c:pt idx="536">
                  <c:v>0.97576488233994363</c:v>
                </c:pt>
                <c:pt idx="537">
                  <c:v>0.98633474805103916</c:v>
                </c:pt>
                <c:pt idx="538">
                  <c:v>0.99391605950069728</c:v>
                </c:pt>
                <c:pt idx="539">
                  <c:v>0.99847743863946015</c:v>
                </c:pt>
                <c:pt idx="540">
                  <c:v>1</c:v>
                </c:pt>
                <c:pt idx="541">
                  <c:v>0.99847743863945992</c:v>
                </c:pt>
                <c:pt idx="542">
                  <c:v>0.9939160595006975</c:v>
                </c:pt>
                <c:pt idx="543">
                  <c:v>0.9863347480510396</c:v>
                </c:pt>
                <c:pt idx="544">
                  <c:v>0.97576488233994418</c:v>
                </c:pt>
                <c:pt idx="545">
                  <c:v>0.96225018689905861</c:v>
                </c:pt>
                <c:pt idx="546">
                  <c:v>0.945846529188203</c:v>
                </c:pt>
                <c:pt idx="547">
                  <c:v>0.92662165956746279</c:v>
                </c:pt>
                <c:pt idx="548">
                  <c:v>0.90465489604737259</c:v>
                </c:pt>
                <c:pt idx="549">
                  <c:v>0.88003675533505232</c:v>
                </c:pt>
                <c:pt idx="550">
                  <c:v>0.85286853195244405</c:v>
                </c:pt>
                <c:pt idx="551">
                  <c:v>0.82326182745272214</c:v>
                </c:pt>
                <c:pt idx="552">
                  <c:v>0.79133803200073138</c:v>
                </c:pt>
                <c:pt idx="553">
                  <c:v>0.75722776081241316</c:v>
                </c:pt>
                <c:pt idx="554">
                  <c:v>0.721070248164836</c:v>
                </c:pt>
                <c:pt idx="555">
                  <c:v>0.68301270189221686</c:v>
                </c:pt>
                <c:pt idx="556">
                  <c:v>0.64320962147275162</c:v>
                </c:pt>
                <c:pt idx="557">
                  <c:v>0.60182208298547513</c:v>
                </c:pt>
                <c:pt idx="558">
                  <c:v>0.55901699437494834</c:v>
                </c:pt>
                <c:pt idx="559">
                  <c:v>0.51496632460319403</c:v>
                </c:pt>
                <c:pt idx="560">
                  <c:v>0.46984631039295621</c:v>
                </c:pt>
                <c:pt idx="561">
                  <c:v>0.42383664437252411</c:v>
                </c:pt>
                <c:pt idx="562">
                  <c:v>0.37711964852057922</c:v>
                </c:pt>
                <c:pt idx="563">
                  <c:v>0.3298794368782495</c:v>
                </c:pt>
                <c:pt idx="564">
                  <c:v>0.28230107154560669</c:v>
                </c:pt>
                <c:pt idx="565">
                  <c:v>0.23456971600980692</c:v>
                </c:pt>
                <c:pt idx="566">
                  <c:v>0.18686978986299582</c:v>
                </c:pt>
                <c:pt idx="567">
                  <c:v>0.13938412895876628</c:v>
                </c:pt>
                <c:pt idx="568">
                  <c:v>9.2293155027418972E-2</c:v>
                </c:pt>
                <c:pt idx="569">
                  <c:v>4.5774058722063499E-2</c:v>
                </c:pt>
                <c:pt idx="570">
                  <c:v>-2.0816681711721685E-15</c:v>
                </c:pt>
                <c:pt idx="571">
                  <c:v>-4.48606703424273E-2</c:v>
                </c:pt>
                <c:pt idx="572">
                  <c:v>-8.8645164268291415E-2</c:v>
                </c:pt>
                <c:pt idx="573">
                  <c:v>-0.13119698164152732</c:v>
                </c:pt>
                <c:pt idx="574">
                  <c:v>-0.17236660346136959</c:v>
                </c:pt>
                <c:pt idx="575">
                  <c:v>-0.21201214989665224</c:v>
                </c:pt>
                <c:pt idx="576">
                  <c:v>-0.24999999999999914</c:v>
                </c:pt>
                <c:pt idx="577">
                  <c:v>-0.28620537016971404</c:v>
                </c:pt>
                <c:pt idx="578">
                  <c:v>-0.32051284862962809</c:v>
                </c:pt>
                <c:pt idx="579">
                  <c:v>-0.35281688341242062</c:v>
                </c:pt>
                <c:pt idx="580">
                  <c:v>-0.38302222155948706</c:v>
                </c:pt>
                <c:pt idx="581">
                  <c:v>-0.41104429748912596</c:v>
                </c:pt>
                <c:pt idx="582">
                  <c:v>-0.43680956873307386</c:v>
                </c:pt>
                <c:pt idx="583">
                  <c:v>-0.46025579749872136</c:v>
                </c:pt>
                <c:pt idx="584">
                  <c:v>-0.48133227677866142</c:v>
                </c:pt>
                <c:pt idx="585">
                  <c:v>-0.50000000000000044</c:v>
                </c:pt>
                <c:pt idx="586">
                  <c:v>-0.51623177348116212</c:v>
                </c:pt>
                <c:pt idx="587">
                  <c:v>-0.53001227124284789</c:v>
                </c:pt>
                <c:pt idx="588">
                  <c:v>-0.54133803200073005</c:v>
                </c:pt>
                <c:pt idx="589">
                  <c:v>-0.55021739844919204</c:v>
                </c:pt>
                <c:pt idx="590">
                  <c:v>-0.55667039922641948</c:v>
                </c:pt>
                <c:pt idx="591">
                  <c:v>-0.56072857423017997</c:v>
                </c:pt>
                <c:pt idx="592">
                  <c:v>-0.5624347442292974</c:v>
                </c:pt>
                <c:pt idx="593">
                  <c:v>-0.5618427259867127</c:v>
                </c:pt>
                <c:pt idx="594">
                  <c:v>-0.55901699437494745</c:v>
                </c:pt>
                <c:pt idx="595">
                  <c:v>-0.55403229322232395</c:v>
                </c:pt>
                <c:pt idx="596">
                  <c:v>-0.54697319687728196</c:v>
                </c:pt>
                <c:pt idx="597">
                  <c:v>-0.53793362471733031</c:v>
                </c:pt>
                <c:pt idx="598">
                  <c:v>-0.52701631105736868</c:v>
                </c:pt>
                <c:pt idx="599">
                  <c:v>-0.51433223312831911</c:v>
                </c:pt>
                <c:pt idx="600">
                  <c:v>-0.49999999999999989</c:v>
                </c:pt>
                <c:pt idx="601">
                  <c:v>-0.48414520551114038</c:v>
                </c:pt>
                <c:pt idx="602">
                  <c:v>-0.46689974844332965</c:v>
                </c:pt>
                <c:pt idx="603">
                  <c:v>-0.44840112333370974</c:v>
                </c:pt>
                <c:pt idx="604">
                  <c:v>-0.42879168546266366</c:v>
                </c:pt>
                <c:pt idx="605">
                  <c:v>-0.40821789367673478</c:v>
                </c:pt>
                <c:pt idx="606">
                  <c:v>-0.3868295348132571</c:v>
                </c:pt>
                <c:pt idx="607">
                  <c:v>-0.36477893358074953</c:v>
                </c:pt>
                <c:pt idx="608">
                  <c:v>-0.34222015181807691</c:v>
                </c:pt>
                <c:pt idx="609">
                  <c:v>-0.3193081811048713</c:v>
                </c:pt>
                <c:pt idx="610">
                  <c:v>-0.29619813272602386</c:v>
                </c:pt>
                <c:pt idx="611">
                  <c:v>-0.27304442900352854</c:v>
                </c:pt>
                <c:pt idx="612">
                  <c:v>-0.25000000000000056</c:v>
                </c:pt>
                <c:pt idx="613">
                  <c:v>-0.22721548956956675</c:v>
                </c:pt>
                <c:pt idx="614">
                  <c:v>-0.20483847468367528</c:v>
                </c:pt>
                <c:pt idx="615">
                  <c:v>-0.18301270189221946</c:v>
                </c:pt>
                <c:pt idx="616">
                  <c:v>-0.16187734469408938</c:v>
                </c:pt>
                <c:pt idx="617">
                  <c:v>-0.14156628548675498</c:v>
                </c:pt>
                <c:pt idx="618">
                  <c:v>-0.1222074256418712</c:v>
                </c:pt>
                <c:pt idx="619">
                  <c:v>-0.10392202711406728</c:v>
                </c:pt>
                <c:pt idx="620">
                  <c:v>-8.6824088833465374E-2</c:v>
                </c:pt>
                <c:pt idx="621">
                  <c:v>-7.1019760960102651E-2</c:v>
                </c:pt>
                <c:pt idx="622">
                  <c:v>-5.6606799890946968E-2</c:v>
                </c:pt>
                <c:pt idx="623">
                  <c:v>-4.3674066708534687E-2</c:v>
                </c:pt>
                <c:pt idx="624">
                  <c:v>-3.2301071545603022E-2</c:v>
                </c:pt>
                <c:pt idx="625">
                  <c:v>-2.2557566113149963E-2</c:v>
                </c:pt>
                <c:pt idx="626">
                  <c:v>-1.4503186401626289E-2</c:v>
                </c:pt>
                <c:pt idx="627">
                  <c:v>-8.1871473172340781E-3</c:v>
                </c:pt>
                <c:pt idx="628">
                  <c:v>-3.6479907591273064E-3</c:v>
                </c:pt>
                <c:pt idx="629">
                  <c:v>-9.1338837963583774E-4</c:v>
                </c:pt>
                <c:pt idx="630">
                  <c:v>0</c:v>
                </c:pt>
                <c:pt idx="631">
                  <c:v>-9.1338837963578223E-4</c:v>
                </c:pt>
                <c:pt idx="632">
                  <c:v>-3.6479907591267513E-3</c:v>
                </c:pt>
                <c:pt idx="633">
                  <c:v>-8.1871473172338005E-3</c:v>
                </c:pt>
                <c:pt idx="634">
                  <c:v>-1.4503186401625956E-2</c:v>
                </c:pt>
                <c:pt idx="635">
                  <c:v>-2.2557566113149574E-2</c:v>
                </c:pt>
                <c:pt idx="636">
                  <c:v>-3.2301071545602467E-2</c:v>
                </c:pt>
                <c:pt idx="637">
                  <c:v>-4.3674066708534132E-2</c:v>
                </c:pt>
                <c:pt idx="638">
                  <c:v>-5.6606799890946247E-2</c:v>
                </c:pt>
                <c:pt idx="639">
                  <c:v>-7.101976096010193E-2</c:v>
                </c:pt>
                <c:pt idx="640">
                  <c:v>-8.6824088833464597E-2</c:v>
                </c:pt>
                <c:pt idx="641">
                  <c:v>-0.10392202711406817</c:v>
                </c:pt>
                <c:pt idx="642">
                  <c:v>-0.12220742564187026</c:v>
                </c:pt>
                <c:pt idx="643">
                  <c:v>-0.14156628548675393</c:v>
                </c:pt>
                <c:pt idx="644">
                  <c:v>-0.16187734469408838</c:v>
                </c:pt>
                <c:pt idx="645">
                  <c:v>-0.18301270189221841</c:v>
                </c:pt>
                <c:pt idx="646">
                  <c:v>-0.20483847468367425</c:v>
                </c:pt>
                <c:pt idx="647">
                  <c:v>-0.22721548956956567</c:v>
                </c:pt>
                <c:pt idx="648">
                  <c:v>-0.24999999999999939</c:v>
                </c:pt>
                <c:pt idx="649">
                  <c:v>-0.27304442900352743</c:v>
                </c:pt>
                <c:pt idx="650">
                  <c:v>-0.29619813272602274</c:v>
                </c:pt>
                <c:pt idx="651">
                  <c:v>-0.31930818110487019</c:v>
                </c:pt>
                <c:pt idx="652">
                  <c:v>-0.34222015181807347</c:v>
                </c:pt>
                <c:pt idx="653">
                  <c:v>-0.3647789335807507</c:v>
                </c:pt>
                <c:pt idx="654">
                  <c:v>-0.38682953481325605</c:v>
                </c:pt>
                <c:pt idx="655">
                  <c:v>-0.40821789367673372</c:v>
                </c:pt>
                <c:pt idx="656">
                  <c:v>-0.42879168546266067</c:v>
                </c:pt>
                <c:pt idx="657">
                  <c:v>-0.44840112333371079</c:v>
                </c:pt>
                <c:pt idx="658">
                  <c:v>-0.46689974844332877</c:v>
                </c:pt>
                <c:pt idx="659">
                  <c:v>-0.48414520551113954</c:v>
                </c:pt>
                <c:pt idx="660">
                  <c:v>-0.49999999999999911</c:v>
                </c:pt>
                <c:pt idx="661">
                  <c:v>-0.51433223312831855</c:v>
                </c:pt>
                <c:pt idx="662">
                  <c:v>-0.52701631105736813</c:v>
                </c:pt>
                <c:pt idx="663">
                  <c:v>-0.53793362471732875</c:v>
                </c:pt>
                <c:pt idx="664">
                  <c:v>-0.54697319687728152</c:v>
                </c:pt>
                <c:pt idx="665">
                  <c:v>-0.55403229322232361</c:v>
                </c:pt>
                <c:pt idx="666">
                  <c:v>-0.55901699437494734</c:v>
                </c:pt>
                <c:pt idx="667">
                  <c:v>-0.56184272598671248</c:v>
                </c:pt>
                <c:pt idx="668">
                  <c:v>-0.56243474422929729</c:v>
                </c:pt>
                <c:pt idx="669">
                  <c:v>-0.56072857423018019</c:v>
                </c:pt>
                <c:pt idx="670">
                  <c:v>-0.5566703992264197</c:v>
                </c:pt>
                <c:pt idx="671">
                  <c:v>-0.55021739844919315</c:v>
                </c:pt>
                <c:pt idx="672">
                  <c:v>-0.5413380320007295</c:v>
                </c:pt>
                <c:pt idx="673">
                  <c:v>-0.53001227124284855</c:v>
                </c:pt>
                <c:pt idx="674">
                  <c:v>-0.51623177348116434</c:v>
                </c:pt>
                <c:pt idx="675">
                  <c:v>-0.49999999999999956</c:v>
                </c:pt>
                <c:pt idx="676">
                  <c:v>-0.48133227677866236</c:v>
                </c:pt>
                <c:pt idx="677">
                  <c:v>-0.46025579749872242</c:v>
                </c:pt>
                <c:pt idx="678">
                  <c:v>-0.43680956873307752</c:v>
                </c:pt>
                <c:pt idx="679">
                  <c:v>-0.41104429748912724</c:v>
                </c:pt>
                <c:pt idx="680">
                  <c:v>-0.38302222155948851</c:v>
                </c:pt>
                <c:pt idx="681">
                  <c:v>-0.35281688341242212</c:v>
                </c:pt>
                <c:pt idx="682">
                  <c:v>-0.32051284862963314</c:v>
                </c:pt>
                <c:pt idx="683">
                  <c:v>-0.28620537016971215</c:v>
                </c:pt>
                <c:pt idx="684">
                  <c:v>-0.250000000000001</c:v>
                </c:pt>
                <c:pt idx="685">
                  <c:v>-0.21201214989665809</c:v>
                </c:pt>
                <c:pt idx="686">
                  <c:v>-0.17236660346136745</c:v>
                </c:pt>
                <c:pt idx="687">
                  <c:v>-0.1311969816415294</c:v>
                </c:pt>
                <c:pt idx="688">
                  <c:v>-8.8645164268293553E-2</c:v>
                </c:pt>
                <c:pt idx="689">
                  <c:v>-4.4860670342433961E-2</c:v>
                </c:pt>
                <c:pt idx="690">
                  <c:v>0</c:v>
                </c:pt>
                <c:pt idx="691">
                  <c:v>4.5774058722061223E-2</c:v>
                </c:pt>
                <c:pt idx="692">
                  <c:v>9.229315502741664E-2</c:v>
                </c:pt>
                <c:pt idx="693">
                  <c:v>0.13938412895875915</c:v>
                </c:pt>
                <c:pt idx="694">
                  <c:v>0.18686978986299344</c:v>
                </c:pt>
                <c:pt idx="695">
                  <c:v>0.23456971600980453</c:v>
                </c:pt>
                <c:pt idx="696">
                  <c:v>0.28230107154559947</c:v>
                </c:pt>
                <c:pt idx="697">
                  <c:v>0.32987943687825194</c:v>
                </c:pt>
                <c:pt idx="698">
                  <c:v>0.37711964852057689</c:v>
                </c:pt>
                <c:pt idx="699">
                  <c:v>0.42383664437252183</c:v>
                </c:pt>
                <c:pt idx="700">
                  <c:v>0.46984631039294933</c:v>
                </c:pt>
                <c:pt idx="701">
                  <c:v>0.51496632460319636</c:v>
                </c:pt>
                <c:pt idx="702">
                  <c:v>0.55901699437494623</c:v>
                </c:pt>
                <c:pt idx="703">
                  <c:v>0.60182208298547313</c:v>
                </c:pt>
                <c:pt idx="704">
                  <c:v>0.64320962147274963</c:v>
                </c:pt>
                <c:pt idx="705">
                  <c:v>0.68301270189221897</c:v>
                </c:pt>
                <c:pt idx="706">
                  <c:v>0.72107024816483412</c:v>
                </c:pt>
                <c:pt idx="707">
                  <c:v>0.75722776081241139</c:v>
                </c:pt>
                <c:pt idx="708">
                  <c:v>0.79133803200072972</c:v>
                </c:pt>
                <c:pt idx="709">
                  <c:v>0.82326182745271748</c:v>
                </c:pt>
                <c:pt idx="710">
                  <c:v>0.85286853195244272</c:v>
                </c:pt>
                <c:pt idx="711">
                  <c:v>0.88003675533504855</c:v>
                </c:pt>
                <c:pt idx="712">
                  <c:v>0.90465489604737392</c:v>
                </c:pt>
                <c:pt idx="713">
                  <c:v>0.92662165956746168</c:v>
                </c:pt>
                <c:pt idx="714">
                  <c:v>0.94584652918820211</c:v>
                </c:pt>
                <c:pt idx="715">
                  <c:v>0.96225018689905939</c:v>
                </c:pt>
                <c:pt idx="716">
                  <c:v>0.97576488233994474</c:v>
                </c:pt>
                <c:pt idx="717">
                  <c:v>0.98633474805103916</c:v>
                </c:pt>
                <c:pt idx="718">
                  <c:v>0.99391605950069661</c:v>
                </c:pt>
                <c:pt idx="719">
                  <c:v>0.99847743863946015</c:v>
                </c:pt>
              </c:numCache>
            </c:numRef>
          </c:val>
          <c:smooth val="0"/>
          <c:extLst>
            <c:ext xmlns:c16="http://schemas.microsoft.com/office/drawing/2014/chart" uri="{C3380CC4-5D6E-409C-BE32-E72D297353CC}">
              <c16:uniqueId val="{00000000-B144-3542-807D-A68B802BAC3B}"/>
            </c:ext>
          </c:extLst>
        </c:ser>
        <c:dLbls>
          <c:showLegendKey val="0"/>
          <c:showVal val="0"/>
          <c:showCatName val="0"/>
          <c:showSerName val="0"/>
          <c:showPercent val="0"/>
          <c:showBubbleSize val="0"/>
        </c:dLbls>
        <c:smooth val="0"/>
        <c:axId val="1530775535"/>
        <c:axId val="1530577375"/>
      </c:lineChart>
      <c:catAx>
        <c:axId val="1530775535"/>
        <c:scaling>
          <c:orientation val="minMax"/>
        </c:scaling>
        <c:delete val="1"/>
        <c:axPos val="b"/>
        <c:majorTickMark val="none"/>
        <c:minorTickMark val="none"/>
        <c:tickLblPos val="nextTo"/>
        <c:crossAx val="1530577375"/>
        <c:crosses val="autoZero"/>
        <c:auto val="1"/>
        <c:lblAlgn val="ctr"/>
        <c:lblOffset val="100"/>
        <c:noMultiLvlLbl val="0"/>
      </c:catAx>
      <c:valAx>
        <c:axId val="1530577375"/>
        <c:scaling>
          <c:orientation val="minMax"/>
          <c:max val="1"/>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0775535"/>
        <c:crosses val="autoZero"/>
        <c:crossBetween val="between"/>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val>
            <c:numRef>
              <c:f>Sheet1!$I$3:$I$723</c:f>
              <c:numCache>
                <c:formatCode>General</c:formatCode>
                <c:ptCount val="721"/>
                <c:pt idx="0">
                  <c:v>1</c:v>
                </c:pt>
                <c:pt idx="1">
                  <c:v>0.99939082701909576</c:v>
                </c:pt>
                <c:pt idx="2">
                  <c:v>0.9975640502598242</c:v>
                </c:pt>
                <c:pt idx="3">
                  <c:v>0.99452189536827329</c:v>
                </c:pt>
                <c:pt idx="4">
                  <c:v>0.99026806874157036</c:v>
                </c:pt>
                <c:pt idx="5">
                  <c:v>0.98480775301220802</c:v>
                </c:pt>
                <c:pt idx="6">
                  <c:v>0.97814760073380569</c:v>
                </c:pt>
                <c:pt idx="7">
                  <c:v>0.97029572627599647</c:v>
                </c:pt>
                <c:pt idx="8">
                  <c:v>0.96126169593831889</c:v>
                </c:pt>
                <c:pt idx="9">
                  <c:v>0.95105651629515353</c:v>
                </c:pt>
                <c:pt idx="10">
                  <c:v>0.93969262078590843</c:v>
                </c:pt>
                <c:pt idx="11">
                  <c:v>0.92718385456678742</c:v>
                </c:pt>
                <c:pt idx="12">
                  <c:v>0.91354545764260087</c:v>
                </c:pt>
                <c:pt idx="13">
                  <c:v>0.89879404629916704</c:v>
                </c:pt>
                <c:pt idx="14">
                  <c:v>0.88294759285892699</c:v>
                </c:pt>
                <c:pt idx="15">
                  <c:v>0.86602540378443871</c:v>
                </c:pt>
                <c:pt idx="16">
                  <c:v>0.84804809615642596</c:v>
                </c:pt>
                <c:pt idx="17">
                  <c:v>0.82903757255504162</c:v>
                </c:pt>
                <c:pt idx="18">
                  <c:v>0.80901699437494745</c:v>
                </c:pt>
                <c:pt idx="19">
                  <c:v>0.78801075360672201</c:v>
                </c:pt>
                <c:pt idx="20">
                  <c:v>0.76604444311897801</c:v>
                </c:pt>
                <c:pt idx="21">
                  <c:v>0.74314482547739424</c:v>
                </c:pt>
                <c:pt idx="22">
                  <c:v>0.71933980033865119</c:v>
                </c:pt>
                <c:pt idx="23">
                  <c:v>0.69465837045899737</c:v>
                </c:pt>
                <c:pt idx="24">
                  <c:v>0.66913060635885824</c:v>
                </c:pt>
                <c:pt idx="25">
                  <c:v>0.64278760968653936</c:v>
                </c:pt>
                <c:pt idx="26">
                  <c:v>0.61566147532565829</c:v>
                </c:pt>
                <c:pt idx="27">
                  <c:v>0.58778525229247314</c:v>
                </c:pt>
                <c:pt idx="28">
                  <c:v>0.55919290347074679</c:v>
                </c:pt>
                <c:pt idx="29">
                  <c:v>0.5299192642332049</c:v>
                </c:pt>
                <c:pt idx="30">
                  <c:v>0.50000000000000011</c:v>
                </c:pt>
                <c:pt idx="31">
                  <c:v>0.46947156278589086</c:v>
                </c:pt>
                <c:pt idx="32">
                  <c:v>0.43837114678907746</c:v>
                </c:pt>
                <c:pt idx="33">
                  <c:v>0.40673664307580021</c:v>
                </c:pt>
                <c:pt idx="34">
                  <c:v>0.37460659341591196</c:v>
                </c:pt>
                <c:pt idx="35">
                  <c:v>0.34202014332566882</c:v>
                </c:pt>
                <c:pt idx="36">
                  <c:v>0.30901699437494745</c:v>
                </c:pt>
                <c:pt idx="37">
                  <c:v>0.27563735581699916</c:v>
                </c:pt>
                <c:pt idx="38">
                  <c:v>0.2419218955996679</c:v>
                </c:pt>
                <c:pt idx="39">
                  <c:v>0.20791169081775945</c:v>
                </c:pt>
                <c:pt idx="40">
                  <c:v>0.17364817766693041</c:v>
                </c:pt>
                <c:pt idx="41">
                  <c:v>0.13917310096006569</c:v>
                </c:pt>
                <c:pt idx="42">
                  <c:v>0.10452846326765346</c:v>
                </c:pt>
                <c:pt idx="43">
                  <c:v>6.9756473744125455E-2</c:v>
                </c:pt>
                <c:pt idx="44">
                  <c:v>3.489949670250108E-2</c:v>
                </c:pt>
                <c:pt idx="45">
                  <c:v>6.1257422745431001E-17</c:v>
                </c:pt>
                <c:pt idx="46">
                  <c:v>-3.4899496702500733E-2</c:v>
                </c:pt>
                <c:pt idx="47">
                  <c:v>-6.975647374412533E-2</c:v>
                </c:pt>
                <c:pt idx="48">
                  <c:v>-0.10452846326765333</c:v>
                </c:pt>
                <c:pt idx="49">
                  <c:v>-0.13917310096006535</c:v>
                </c:pt>
                <c:pt idx="50">
                  <c:v>-0.1736481776669303</c:v>
                </c:pt>
                <c:pt idx="51">
                  <c:v>-0.20791169081775912</c:v>
                </c:pt>
                <c:pt idx="52">
                  <c:v>-0.24192189559966779</c:v>
                </c:pt>
                <c:pt idx="53">
                  <c:v>-0.27563735581699905</c:v>
                </c:pt>
                <c:pt idx="54">
                  <c:v>-0.30901699437494734</c:v>
                </c:pt>
                <c:pt idx="55">
                  <c:v>-0.34202014332566871</c:v>
                </c:pt>
                <c:pt idx="56">
                  <c:v>-0.37460659341591207</c:v>
                </c:pt>
                <c:pt idx="57">
                  <c:v>-0.40673664307580004</c:v>
                </c:pt>
                <c:pt idx="58">
                  <c:v>-0.43837114678907751</c:v>
                </c:pt>
                <c:pt idx="59">
                  <c:v>-0.46947156278589053</c:v>
                </c:pt>
                <c:pt idx="60">
                  <c:v>-0.49999999999999978</c:v>
                </c:pt>
                <c:pt idx="61">
                  <c:v>-0.52991926423320479</c:v>
                </c:pt>
                <c:pt idx="62">
                  <c:v>-0.55919290347074668</c:v>
                </c:pt>
                <c:pt idx="63">
                  <c:v>-0.58778525229247303</c:v>
                </c:pt>
                <c:pt idx="64">
                  <c:v>-0.61566147532565829</c:v>
                </c:pt>
                <c:pt idx="65">
                  <c:v>-0.64278760968653936</c:v>
                </c:pt>
                <c:pt idx="66">
                  <c:v>-0.66913060635885824</c:v>
                </c:pt>
                <c:pt idx="67">
                  <c:v>-0.69465837045899703</c:v>
                </c:pt>
                <c:pt idx="68">
                  <c:v>-0.71933980033865119</c:v>
                </c:pt>
                <c:pt idx="69">
                  <c:v>-0.74314482547739402</c:v>
                </c:pt>
                <c:pt idx="70">
                  <c:v>-0.7660444431189779</c:v>
                </c:pt>
                <c:pt idx="71">
                  <c:v>-0.7880107536067219</c:v>
                </c:pt>
                <c:pt idx="72">
                  <c:v>-0.80901699437494734</c:v>
                </c:pt>
                <c:pt idx="73">
                  <c:v>-0.82903757255504162</c:v>
                </c:pt>
                <c:pt idx="74">
                  <c:v>-0.84804809615642596</c:v>
                </c:pt>
                <c:pt idx="75">
                  <c:v>-0.86602540378443871</c:v>
                </c:pt>
                <c:pt idx="76">
                  <c:v>-0.88294759285892677</c:v>
                </c:pt>
                <c:pt idx="77">
                  <c:v>-0.89879404629916704</c:v>
                </c:pt>
                <c:pt idx="78">
                  <c:v>-0.91354545764260076</c:v>
                </c:pt>
                <c:pt idx="79">
                  <c:v>-0.92718385456678731</c:v>
                </c:pt>
                <c:pt idx="80">
                  <c:v>-0.93969262078590832</c:v>
                </c:pt>
                <c:pt idx="81">
                  <c:v>-0.95105651629515353</c:v>
                </c:pt>
                <c:pt idx="82">
                  <c:v>-0.96126169593831867</c:v>
                </c:pt>
                <c:pt idx="83">
                  <c:v>-0.97029572627599647</c:v>
                </c:pt>
                <c:pt idx="84">
                  <c:v>-0.97814760073380569</c:v>
                </c:pt>
                <c:pt idx="85">
                  <c:v>-0.98480775301220802</c:v>
                </c:pt>
                <c:pt idx="86">
                  <c:v>-0.99026806874157025</c:v>
                </c:pt>
                <c:pt idx="87">
                  <c:v>-0.99452189536827329</c:v>
                </c:pt>
                <c:pt idx="88">
                  <c:v>-0.9975640502598242</c:v>
                </c:pt>
                <c:pt idx="89">
                  <c:v>-0.99939082701909576</c:v>
                </c:pt>
                <c:pt idx="90">
                  <c:v>-1</c:v>
                </c:pt>
                <c:pt idx="91">
                  <c:v>-0.99939082701909576</c:v>
                </c:pt>
                <c:pt idx="92">
                  <c:v>-0.99756405025982431</c:v>
                </c:pt>
                <c:pt idx="93">
                  <c:v>-0.9945218953682734</c:v>
                </c:pt>
                <c:pt idx="94">
                  <c:v>-0.99026806874157025</c:v>
                </c:pt>
                <c:pt idx="95">
                  <c:v>-0.98480775301220802</c:v>
                </c:pt>
                <c:pt idx="96">
                  <c:v>-0.97814760073380569</c:v>
                </c:pt>
                <c:pt idx="97">
                  <c:v>-0.97029572627599647</c:v>
                </c:pt>
                <c:pt idx="98">
                  <c:v>-0.96126169593831889</c:v>
                </c:pt>
                <c:pt idx="99">
                  <c:v>-0.95105651629515353</c:v>
                </c:pt>
                <c:pt idx="100">
                  <c:v>-0.93969262078590843</c:v>
                </c:pt>
                <c:pt idx="101">
                  <c:v>-0.92718385456678742</c:v>
                </c:pt>
                <c:pt idx="102">
                  <c:v>-0.91354545764260109</c:v>
                </c:pt>
                <c:pt idx="103">
                  <c:v>-0.89879404629916715</c:v>
                </c:pt>
                <c:pt idx="104">
                  <c:v>-0.88294759285892688</c:v>
                </c:pt>
                <c:pt idx="105">
                  <c:v>-0.8660254037844386</c:v>
                </c:pt>
                <c:pt idx="106">
                  <c:v>-0.84804809615642607</c:v>
                </c:pt>
                <c:pt idx="107">
                  <c:v>-0.82903757255504185</c:v>
                </c:pt>
                <c:pt idx="108">
                  <c:v>-0.80901699437494756</c:v>
                </c:pt>
                <c:pt idx="109">
                  <c:v>-0.78801075360672224</c:v>
                </c:pt>
                <c:pt idx="110">
                  <c:v>-0.76604444311897801</c:v>
                </c:pt>
                <c:pt idx="111">
                  <c:v>-0.74314482547739424</c:v>
                </c:pt>
                <c:pt idx="112">
                  <c:v>-0.71933980033865108</c:v>
                </c:pt>
                <c:pt idx="113">
                  <c:v>-0.69465837045899759</c:v>
                </c:pt>
                <c:pt idx="114">
                  <c:v>-0.66913060635885846</c:v>
                </c:pt>
                <c:pt idx="115">
                  <c:v>-0.64278760968653947</c:v>
                </c:pt>
                <c:pt idx="116">
                  <c:v>-0.61566147532565807</c:v>
                </c:pt>
                <c:pt idx="117">
                  <c:v>-0.58778525229247325</c:v>
                </c:pt>
                <c:pt idx="118">
                  <c:v>-0.55919290347074724</c:v>
                </c:pt>
                <c:pt idx="119">
                  <c:v>-0.52991926423320501</c:v>
                </c:pt>
                <c:pt idx="120">
                  <c:v>-0.50000000000000044</c:v>
                </c:pt>
                <c:pt idx="121">
                  <c:v>-0.46947156278589075</c:v>
                </c:pt>
                <c:pt idx="122">
                  <c:v>-0.43837114678907774</c:v>
                </c:pt>
                <c:pt idx="123">
                  <c:v>-0.4067366430758001</c:v>
                </c:pt>
                <c:pt idx="124">
                  <c:v>-0.37460659341591229</c:v>
                </c:pt>
                <c:pt idx="125">
                  <c:v>-0.34202014332566938</c:v>
                </c:pt>
                <c:pt idx="126">
                  <c:v>-0.30901699437494756</c:v>
                </c:pt>
                <c:pt idx="127">
                  <c:v>-0.27563735581699889</c:v>
                </c:pt>
                <c:pt idx="128">
                  <c:v>-0.24192189559966779</c:v>
                </c:pt>
                <c:pt idx="129">
                  <c:v>-0.20791169081775979</c:v>
                </c:pt>
                <c:pt idx="130">
                  <c:v>-0.17364817766693033</c:v>
                </c:pt>
                <c:pt idx="131">
                  <c:v>-0.13917310096006494</c:v>
                </c:pt>
                <c:pt idx="132">
                  <c:v>-0.10452846326765336</c:v>
                </c:pt>
                <c:pt idx="133">
                  <c:v>-6.975647374412558E-2</c:v>
                </c:pt>
                <c:pt idx="134">
                  <c:v>-3.4899496702501649E-2</c:v>
                </c:pt>
                <c:pt idx="135">
                  <c:v>-1.83772268236293E-16</c:v>
                </c:pt>
                <c:pt idx="136">
                  <c:v>3.4899496702501281E-2</c:v>
                </c:pt>
                <c:pt idx="137">
                  <c:v>6.9756473744125219E-2</c:v>
                </c:pt>
                <c:pt idx="138">
                  <c:v>0.10452846326765299</c:v>
                </c:pt>
                <c:pt idx="139">
                  <c:v>0.13917310096006547</c:v>
                </c:pt>
                <c:pt idx="140">
                  <c:v>0.17364817766692997</c:v>
                </c:pt>
                <c:pt idx="141">
                  <c:v>0.20791169081775857</c:v>
                </c:pt>
                <c:pt idx="142">
                  <c:v>0.24192189559966745</c:v>
                </c:pt>
                <c:pt idx="143">
                  <c:v>0.27563735581699939</c:v>
                </c:pt>
                <c:pt idx="144">
                  <c:v>0.30901699437494723</c:v>
                </c:pt>
                <c:pt idx="145">
                  <c:v>0.34202014332566816</c:v>
                </c:pt>
                <c:pt idx="146">
                  <c:v>0.37460659341591196</c:v>
                </c:pt>
                <c:pt idx="147">
                  <c:v>0.40673664307580054</c:v>
                </c:pt>
                <c:pt idx="148">
                  <c:v>0.4383711467890774</c:v>
                </c:pt>
                <c:pt idx="149">
                  <c:v>0.46947156278589042</c:v>
                </c:pt>
                <c:pt idx="150">
                  <c:v>0.50000000000000011</c:v>
                </c:pt>
                <c:pt idx="151">
                  <c:v>0.52991926423320468</c:v>
                </c:pt>
                <c:pt idx="152">
                  <c:v>0.55919290347074624</c:v>
                </c:pt>
                <c:pt idx="153">
                  <c:v>0.58778525229247292</c:v>
                </c:pt>
                <c:pt idx="154">
                  <c:v>0.61566147532565851</c:v>
                </c:pt>
                <c:pt idx="155">
                  <c:v>0.64278760968653925</c:v>
                </c:pt>
                <c:pt idx="156">
                  <c:v>0.66913060635885779</c:v>
                </c:pt>
                <c:pt idx="157">
                  <c:v>0.69465837045899659</c:v>
                </c:pt>
                <c:pt idx="158">
                  <c:v>0.71933980033865086</c:v>
                </c:pt>
                <c:pt idx="159">
                  <c:v>0.74314482547739424</c:v>
                </c:pt>
                <c:pt idx="160">
                  <c:v>0.76604444311897779</c:v>
                </c:pt>
                <c:pt idx="161">
                  <c:v>0.78801075360672157</c:v>
                </c:pt>
                <c:pt idx="162">
                  <c:v>0.80901699437494734</c:v>
                </c:pt>
                <c:pt idx="163">
                  <c:v>0.8290375725550414</c:v>
                </c:pt>
                <c:pt idx="164">
                  <c:v>0.8480480961564254</c:v>
                </c:pt>
                <c:pt idx="165">
                  <c:v>0.86602540378443837</c:v>
                </c:pt>
                <c:pt idx="166">
                  <c:v>0.88294759285892688</c:v>
                </c:pt>
                <c:pt idx="167">
                  <c:v>0.89879404629916715</c:v>
                </c:pt>
                <c:pt idx="168">
                  <c:v>0.91354545764260098</c:v>
                </c:pt>
                <c:pt idx="169">
                  <c:v>0.92718385456678731</c:v>
                </c:pt>
                <c:pt idx="170">
                  <c:v>0.93969262078590843</c:v>
                </c:pt>
                <c:pt idx="171">
                  <c:v>0.95105651629515353</c:v>
                </c:pt>
                <c:pt idx="172">
                  <c:v>0.96126169593831867</c:v>
                </c:pt>
                <c:pt idx="173">
                  <c:v>0.97029572627599647</c:v>
                </c:pt>
                <c:pt idx="174">
                  <c:v>0.97814760073380558</c:v>
                </c:pt>
                <c:pt idx="175">
                  <c:v>0.98480775301220791</c:v>
                </c:pt>
                <c:pt idx="176">
                  <c:v>0.99026806874157025</c:v>
                </c:pt>
                <c:pt idx="177">
                  <c:v>0.99452189536827329</c:v>
                </c:pt>
                <c:pt idx="178">
                  <c:v>0.99756405025982431</c:v>
                </c:pt>
                <c:pt idx="179">
                  <c:v>0.99939082701909576</c:v>
                </c:pt>
                <c:pt idx="180">
                  <c:v>1</c:v>
                </c:pt>
                <c:pt idx="181">
                  <c:v>0.99939082701909576</c:v>
                </c:pt>
                <c:pt idx="182">
                  <c:v>0.99756405025982431</c:v>
                </c:pt>
                <c:pt idx="183">
                  <c:v>0.9945218953682734</c:v>
                </c:pt>
                <c:pt idx="184">
                  <c:v>0.99026806874157047</c:v>
                </c:pt>
                <c:pt idx="185">
                  <c:v>0.98480775301220813</c:v>
                </c:pt>
                <c:pt idx="186">
                  <c:v>0.9781476007338058</c:v>
                </c:pt>
                <c:pt idx="187">
                  <c:v>0.97029572627599636</c:v>
                </c:pt>
                <c:pt idx="188">
                  <c:v>0.96126169593831878</c:v>
                </c:pt>
                <c:pt idx="189">
                  <c:v>0.95105651629515364</c:v>
                </c:pt>
                <c:pt idx="190">
                  <c:v>0.93969262078590832</c:v>
                </c:pt>
                <c:pt idx="191">
                  <c:v>0.92718385456678742</c:v>
                </c:pt>
                <c:pt idx="192">
                  <c:v>0.91354545764260109</c:v>
                </c:pt>
                <c:pt idx="193">
                  <c:v>0.89879404629916704</c:v>
                </c:pt>
                <c:pt idx="194">
                  <c:v>0.88294759285892721</c:v>
                </c:pt>
                <c:pt idx="195">
                  <c:v>0.86602540378443904</c:v>
                </c:pt>
                <c:pt idx="196">
                  <c:v>0.84804809615642618</c:v>
                </c:pt>
                <c:pt idx="197">
                  <c:v>0.82903757255504207</c:v>
                </c:pt>
                <c:pt idx="198">
                  <c:v>0.80901699437494701</c:v>
                </c:pt>
                <c:pt idx="199">
                  <c:v>0.78801075360672179</c:v>
                </c:pt>
                <c:pt idx="200">
                  <c:v>0.76604444311897812</c:v>
                </c:pt>
                <c:pt idx="201">
                  <c:v>0.74314482547739402</c:v>
                </c:pt>
                <c:pt idx="202">
                  <c:v>0.71933980033865119</c:v>
                </c:pt>
                <c:pt idx="203">
                  <c:v>0.69465837045899759</c:v>
                </c:pt>
                <c:pt idx="204">
                  <c:v>0.6691306063588589</c:v>
                </c:pt>
                <c:pt idx="205">
                  <c:v>0.64278760968653958</c:v>
                </c:pt>
                <c:pt idx="206">
                  <c:v>0.61566147532565885</c:v>
                </c:pt>
                <c:pt idx="207">
                  <c:v>0.58778525229247403</c:v>
                </c:pt>
                <c:pt idx="208">
                  <c:v>0.55919290347074668</c:v>
                </c:pt>
                <c:pt idx="209">
                  <c:v>0.52991926423320512</c:v>
                </c:pt>
                <c:pt idx="210">
                  <c:v>0.49999999999999972</c:v>
                </c:pt>
                <c:pt idx="211">
                  <c:v>0.46947156278589086</c:v>
                </c:pt>
                <c:pt idx="212">
                  <c:v>0.43837114678907785</c:v>
                </c:pt>
                <c:pt idx="213">
                  <c:v>0.40673664307580021</c:v>
                </c:pt>
                <c:pt idx="214">
                  <c:v>0.3746065934159124</c:v>
                </c:pt>
                <c:pt idx="215">
                  <c:v>0.34202014332566949</c:v>
                </c:pt>
                <c:pt idx="216">
                  <c:v>0.30901699437494773</c:v>
                </c:pt>
                <c:pt idx="217">
                  <c:v>0.27563735581699983</c:v>
                </c:pt>
                <c:pt idx="218">
                  <c:v>0.24192189559966878</c:v>
                </c:pt>
                <c:pt idx="219">
                  <c:v>0.20791169081775904</c:v>
                </c:pt>
                <c:pt idx="220">
                  <c:v>0.17364817766693044</c:v>
                </c:pt>
                <c:pt idx="221">
                  <c:v>0.13917310096006505</c:v>
                </c:pt>
                <c:pt idx="222">
                  <c:v>0.10452846326765347</c:v>
                </c:pt>
                <c:pt idx="223">
                  <c:v>6.9756473744125705E-2</c:v>
                </c:pt>
                <c:pt idx="224">
                  <c:v>3.4899496702500879E-2</c:v>
                </c:pt>
                <c:pt idx="225">
                  <c:v>3.06287113727155E-16</c:v>
                </c:pt>
                <c:pt idx="226">
                  <c:v>-3.4899496702500268E-2</c:v>
                </c:pt>
                <c:pt idx="227">
                  <c:v>-6.9756473744124206E-2</c:v>
                </c:pt>
                <c:pt idx="228">
                  <c:v>-0.10452846326765287</c:v>
                </c:pt>
                <c:pt idx="229">
                  <c:v>-0.13917310096006444</c:v>
                </c:pt>
                <c:pt idx="230">
                  <c:v>-0.17364817766692986</c:v>
                </c:pt>
                <c:pt idx="231">
                  <c:v>-0.20791169081776018</c:v>
                </c:pt>
                <c:pt idx="232">
                  <c:v>-0.24192189559966817</c:v>
                </c:pt>
                <c:pt idx="233">
                  <c:v>-0.27563735581699927</c:v>
                </c:pt>
                <c:pt idx="234">
                  <c:v>-0.30901699437494712</c:v>
                </c:pt>
                <c:pt idx="235">
                  <c:v>-0.34202014332566805</c:v>
                </c:pt>
                <c:pt idx="236">
                  <c:v>-0.37460659341591102</c:v>
                </c:pt>
                <c:pt idx="237">
                  <c:v>-0.40673664307580043</c:v>
                </c:pt>
                <c:pt idx="238">
                  <c:v>-0.43837114678907729</c:v>
                </c:pt>
                <c:pt idx="239">
                  <c:v>-0.46947156278589031</c:v>
                </c:pt>
                <c:pt idx="240">
                  <c:v>-0.49999999999999922</c:v>
                </c:pt>
                <c:pt idx="241">
                  <c:v>-0.52991926423320534</c:v>
                </c:pt>
                <c:pt idx="242">
                  <c:v>-0.5591929034707469</c:v>
                </c:pt>
                <c:pt idx="243">
                  <c:v>-0.58778525229247292</c:v>
                </c:pt>
                <c:pt idx="244">
                  <c:v>-0.61566147532565774</c:v>
                </c:pt>
                <c:pt idx="245">
                  <c:v>-0.64278760968653847</c:v>
                </c:pt>
                <c:pt idx="246">
                  <c:v>-0.66913060635885846</c:v>
                </c:pt>
                <c:pt idx="247">
                  <c:v>-0.69465837045899714</c:v>
                </c:pt>
                <c:pt idx="248">
                  <c:v>-0.71933980033865075</c:v>
                </c:pt>
                <c:pt idx="249">
                  <c:v>-0.74314482547739358</c:v>
                </c:pt>
                <c:pt idx="250">
                  <c:v>-0.76604444311897724</c:v>
                </c:pt>
                <c:pt idx="251">
                  <c:v>-0.78801075360672201</c:v>
                </c:pt>
                <c:pt idx="252">
                  <c:v>-0.80901699437494723</c:v>
                </c:pt>
                <c:pt idx="253">
                  <c:v>-0.82903757255504129</c:v>
                </c:pt>
                <c:pt idx="254">
                  <c:v>-0.84804809615642629</c:v>
                </c:pt>
                <c:pt idx="255">
                  <c:v>-0.86602540378443882</c:v>
                </c:pt>
                <c:pt idx="256">
                  <c:v>-0.88294759285892688</c:v>
                </c:pt>
                <c:pt idx="257">
                  <c:v>-0.8987940462991667</c:v>
                </c:pt>
                <c:pt idx="258">
                  <c:v>-0.91354545764260053</c:v>
                </c:pt>
                <c:pt idx="259">
                  <c:v>-0.92718385456678687</c:v>
                </c:pt>
                <c:pt idx="260">
                  <c:v>-0.93969262078590843</c:v>
                </c:pt>
                <c:pt idx="261">
                  <c:v>-0.95105651629515342</c:v>
                </c:pt>
                <c:pt idx="262">
                  <c:v>-0.96126169593831912</c:v>
                </c:pt>
                <c:pt idx="263">
                  <c:v>-0.97029572627599658</c:v>
                </c:pt>
                <c:pt idx="264">
                  <c:v>-0.97814760073380569</c:v>
                </c:pt>
                <c:pt idx="265">
                  <c:v>-0.98480775301220802</c:v>
                </c:pt>
                <c:pt idx="266">
                  <c:v>-0.99026806874157025</c:v>
                </c:pt>
                <c:pt idx="267">
                  <c:v>-0.99452189536827329</c:v>
                </c:pt>
                <c:pt idx="268">
                  <c:v>-0.9975640502598242</c:v>
                </c:pt>
                <c:pt idx="269">
                  <c:v>-0.99939082701909576</c:v>
                </c:pt>
                <c:pt idx="270">
                  <c:v>-1</c:v>
                </c:pt>
                <c:pt idx="271">
                  <c:v>-0.99939082701909576</c:v>
                </c:pt>
                <c:pt idx="272">
                  <c:v>-0.9975640502598242</c:v>
                </c:pt>
                <c:pt idx="273">
                  <c:v>-0.99452189536827329</c:v>
                </c:pt>
                <c:pt idx="274">
                  <c:v>-0.99026806874157036</c:v>
                </c:pt>
                <c:pt idx="275">
                  <c:v>-0.98480775301220813</c:v>
                </c:pt>
                <c:pt idx="276">
                  <c:v>-0.9781476007338058</c:v>
                </c:pt>
                <c:pt idx="277">
                  <c:v>-0.97029572627599636</c:v>
                </c:pt>
                <c:pt idx="278">
                  <c:v>-0.96126169593831889</c:v>
                </c:pt>
                <c:pt idx="279">
                  <c:v>-0.95105651629515364</c:v>
                </c:pt>
                <c:pt idx="280">
                  <c:v>-0.93969262078590865</c:v>
                </c:pt>
                <c:pt idx="281">
                  <c:v>-0.92718385456678787</c:v>
                </c:pt>
                <c:pt idx="282">
                  <c:v>-0.91354545764260153</c:v>
                </c:pt>
                <c:pt idx="283">
                  <c:v>-0.89879404629916704</c:v>
                </c:pt>
                <c:pt idx="284">
                  <c:v>-0.88294759285892721</c:v>
                </c:pt>
                <c:pt idx="285">
                  <c:v>-0.86602540378443826</c:v>
                </c:pt>
                <c:pt idx="286">
                  <c:v>-0.84804809615642573</c:v>
                </c:pt>
                <c:pt idx="287">
                  <c:v>-0.82903757255504174</c:v>
                </c:pt>
                <c:pt idx="288">
                  <c:v>-0.80901699437494767</c:v>
                </c:pt>
                <c:pt idx="289">
                  <c:v>-0.78801075360672246</c:v>
                </c:pt>
                <c:pt idx="290">
                  <c:v>-0.76604444311897879</c:v>
                </c:pt>
                <c:pt idx="291">
                  <c:v>-0.74314482547739524</c:v>
                </c:pt>
                <c:pt idx="292">
                  <c:v>-0.7193398003386513</c:v>
                </c:pt>
                <c:pt idx="293">
                  <c:v>-0.6946583704589977</c:v>
                </c:pt>
                <c:pt idx="294">
                  <c:v>-0.66913060635885768</c:v>
                </c:pt>
                <c:pt idx="295">
                  <c:v>-0.64278760968653903</c:v>
                </c:pt>
                <c:pt idx="296">
                  <c:v>-0.61566147532565829</c:v>
                </c:pt>
                <c:pt idx="297">
                  <c:v>-0.58778525229247347</c:v>
                </c:pt>
                <c:pt idx="298">
                  <c:v>-0.55919290347074746</c:v>
                </c:pt>
                <c:pt idx="299">
                  <c:v>-0.52991926423320601</c:v>
                </c:pt>
                <c:pt idx="300">
                  <c:v>-0.49999999999999983</c:v>
                </c:pt>
                <c:pt idx="301">
                  <c:v>-0.46947156278589097</c:v>
                </c:pt>
                <c:pt idx="302">
                  <c:v>-0.43837114678907796</c:v>
                </c:pt>
                <c:pt idx="303">
                  <c:v>-0.40673664307580115</c:v>
                </c:pt>
                <c:pt idx="304">
                  <c:v>-0.37460659341591335</c:v>
                </c:pt>
                <c:pt idx="305">
                  <c:v>-0.34202014332566877</c:v>
                </c:pt>
                <c:pt idx="306">
                  <c:v>-0.30901699437494784</c:v>
                </c:pt>
                <c:pt idx="307">
                  <c:v>-0.27563735581699994</c:v>
                </c:pt>
                <c:pt idx="308">
                  <c:v>-0.24192189559966717</c:v>
                </c:pt>
                <c:pt idx="309">
                  <c:v>-0.20791169081775918</c:v>
                </c:pt>
                <c:pt idx="310">
                  <c:v>-0.17364817766693058</c:v>
                </c:pt>
                <c:pt idx="311">
                  <c:v>-0.13917310096006605</c:v>
                </c:pt>
                <c:pt idx="312">
                  <c:v>-0.10452846326765448</c:v>
                </c:pt>
                <c:pt idx="313">
                  <c:v>-6.9756473744126704E-2</c:v>
                </c:pt>
                <c:pt idx="314">
                  <c:v>-3.489949670250278E-2</c:v>
                </c:pt>
                <c:pt idx="315">
                  <c:v>-4.28801959218017E-16</c:v>
                </c:pt>
                <c:pt idx="316">
                  <c:v>3.489949670250015E-2</c:v>
                </c:pt>
                <c:pt idx="317">
                  <c:v>6.9756473744125858E-2</c:v>
                </c:pt>
                <c:pt idx="318">
                  <c:v>0.10452846326765362</c:v>
                </c:pt>
                <c:pt idx="319">
                  <c:v>0.13917310096006522</c:v>
                </c:pt>
                <c:pt idx="320">
                  <c:v>0.17364817766692972</c:v>
                </c:pt>
                <c:pt idx="321">
                  <c:v>0.20791169081775834</c:v>
                </c:pt>
                <c:pt idx="322">
                  <c:v>0.24192189559966634</c:v>
                </c:pt>
                <c:pt idx="323">
                  <c:v>0.27563735581699916</c:v>
                </c:pt>
                <c:pt idx="324">
                  <c:v>0.30901699437494701</c:v>
                </c:pt>
                <c:pt idx="325">
                  <c:v>0.34202014332566794</c:v>
                </c:pt>
                <c:pt idx="326">
                  <c:v>0.3746065934159109</c:v>
                </c:pt>
                <c:pt idx="327">
                  <c:v>0.40673664307580032</c:v>
                </c:pt>
                <c:pt idx="328">
                  <c:v>0.43837114678907557</c:v>
                </c:pt>
                <c:pt idx="329">
                  <c:v>0.4694715627858902</c:v>
                </c:pt>
                <c:pt idx="330">
                  <c:v>0.49999999999999911</c:v>
                </c:pt>
                <c:pt idx="331">
                  <c:v>0.52991926423320523</c:v>
                </c:pt>
                <c:pt idx="332">
                  <c:v>0.55919290347074679</c:v>
                </c:pt>
                <c:pt idx="333">
                  <c:v>0.5877852522924728</c:v>
                </c:pt>
                <c:pt idx="334">
                  <c:v>0.61566147532565896</c:v>
                </c:pt>
                <c:pt idx="335">
                  <c:v>0.64278760968653836</c:v>
                </c:pt>
                <c:pt idx="336">
                  <c:v>0.66913060635885835</c:v>
                </c:pt>
                <c:pt idx="337">
                  <c:v>0.69465837045899581</c:v>
                </c:pt>
                <c:pt idx="338">
                  <c:v>0.71933980033865064</c:v>
                </c:pt>
                <c:pt idx="339">
                  <c:v>0.74314482547739358</c:v>
                </c:pt>
                <c:pt idx="340">
                  <c:v>0.76604444311897824</c:v>
                </c:pt>
                <c:pt idx="341">
                  <c:v>0.78801075360672079</c:v>
                </c:pt>
                <c:pt idx="342">
                  <c:v>0.80901699437494712</c:v>
                </c:pt>
                <c:pt idx="343">
                  <c:v>0.82903757255504218</c:v>
                </c:pt>
                <c:pt idx="344">
                  <c:v>0.84804809615642529</c:v>
                </c:pt>
                <c:pt idx="345">
                  <c:v>0.86602540378443871</c:v>
                </c:pt>
                <c:pt idx="346">
                  <c:v>0.88294759285892677</c:v>
                </c:pt>
                <c:pt idx="347">
                  <c:v>0.8987940462991667</c:v>
                </c:pt>
                <c:pt idx="348">
                  <c:v>0.91354545764260042</c:v>
                </c:pt>
                <c:pt idx="349">
                  <c:v>0.92718385456678754</c:v>
                </c:pt>
                <c:pt idx="350">
                  <c:v>0.93969262078590776</c:v>
                </c:pt>
                <c:pt idx="351">
                  <c:v>0.95105651629515342</c:v>
                </c:pt>
                <c:pt idx="352">
                  <c:v>0.96126169593831867</c:v>
                </c:pt>
                <c:pt idx="353">
                  <c:v>0.97029572627599614</c:v>
                </c:pt>
                <c:pt idx="354">
                  <c:v>0.97814760073380569</c:v>
                </c:pt>
                <c:pt idx="355">
                  <c:v>0.98480775301220802</c:v>
                </c:pt>
                <c:pt idx="356">
                  <c:v>0.99026806874157047</c:v>
                </c:pt>
                <c:pt idx="357">
                  <c:v>0.99452189536827318</c:v>
                </c:pt>
                <c:pt idx="358">
                  <c:v>0.99756405025982431</c:v>
                </c:pt>
                <c:pt idx="359">
                  <c:v>0.99939082701909565</c:v>
                </c:pt>
                <c:pt idx="360">
                  <c:v>1</c:v>
                </c:pt>
                <c:pt idx="361">
                  <c:v>0.99939082701909576</c:v>
                </c:pt>
                <c:pt idx="362">
                  <c:v>0.99756405025982431</c:v>
                </c:pt>
                <c:pt idx="363">
                  <c:v>0.99452189536827329</c:v>
                </c:pt>
                <c:pt idx="364">
                  <c:v>0.99026806874157036</c:v>
                </c:pt>
                <c:pt idx="365">
                  <c:v>0.98480775301220791</c:v>
                </c:pt>
                <c:pt idx="366">
                  <c:v>0.97814760073380591</c:v>
                </c:pt>
                <c:pt idx="367">
                  <c:v>0.97029572627599636</c:v>
                </c:pt>
                <c:pt idx="368">
                  <c:v>0.96126169593831934</c:v>
                </c:pt>
                <c:pt idx="369">
                  <c:v>0.95105651629515375</c:v>
                </c:pt>
                <c:pt idx="370">
                  <c:v>0.93969262078590865</c:v>
                </c:pt>
                <c:pt idx="371">
                  <c:v>0.9271838545667872</c:v>
                </c:pt>
                <c:pt idx="372">
                  <c:v>0.91354545764260153</c:v>
                </c:pt>
                <c:pt idx="373">
                  <c:v>0.89879404629916715</c:v>
                </c:pt>
                <c:pt idx="374">
                  <c:v>0.88294759285892643</c:v>
                </c:pt>
                <c:pt idx="375">
                  <c:v>0.86602540378443915</c:v>
                </c:pt>
                <c:pt idx="376">
                  <c:v>0.84804809615642585</c:v>
                </c:pt>
                <c:pt idx="377">
                  <c:v>0.82903757255504174</c:v>
                </c:pt>
                <c:pt idx="378">
                  <c:v>0.80901699437494767</c:v>
                </c:pt>
                <c:pt idx="379">
                  <c:v>0.78801075360672257</c:v>
                </c:pt>
                <c:pt idx="380">
                  <c:v>0.76604444311897768</c:v>
                </c:pt>
                <c:pt idx="381">
                  <c:v>0.74314482547739535</c:v>
                </c:pt>
                <c:pt idx="382">
                  <c:v>0.71933980033865141</c:v>
                </c:pt>
                <c:pt idx="383">
                  <c:v>0.69465837045899903</c:v>
                </c:pt>
                <c:pt idx="384">
                  <c:v>0.66913060635885901</c:v>
                </c:pt>
                <c:pt idx="385">
                  <c:v>0.64278760968653914</c:v>
                </c:pt>
                <c:pt idx="386">
                  <c:v>0.6156614753256584</c:v>
                </c:pt>
                <c:pt idx="387">
                  <c:v>0.58778525229247214</c:v>
                </c:pt>
                <c:pt idx="388">
                  <c:v>0.55919290347074757</c:v>
                </c:pt>
                <c:pt idx="389">
                  <c:v>0.52991926423320457</c:v>
                </c:pt>
                <c:pt idx="390">
                  <c:v>0.50000000000000144</c:v>
                </c:pt>
                <c:pt idx="391">
                  <c:v>0.46947156278589108</c:v>
                </c:pt>
                <c:pt idx="392">
                  <c:v>0.43837114678907807</c:v>
                </c:pt>
                <c:pt idx="393">
                  <c:v>0.40673664307580126</c:v>
                </c:pt>
                <c:pt idx="394">
                  <c:v>0.37460659341591346</c:v>
                </c:pt>
                <c:pt idx="395">
                  <c:v>0.34202014332566888</c:v>
                </c:pt>
                <c:pt idx="396">
                  <c:v>0.30901699437494623</c:v>
                </c:pt>
                <c:pt idx="397">
                  <c:v>0.27563735581700011</c:v>
                </c:pt>
                <c:pt idx="398">
                  <c:v>0.24192189559966729</c:v>
                </c:pt>
                <c:pt idx="399">
                  <c:v>0.20791169081776104</c:v>
                </c:pt>
                <c:pt idx="400">
                  <c:v>0.17364817766693069</c:v>
                </c:pt>
                <c:pt idx="401">
                  <c:v>0.13917310096006619</c:v>
                </c:pt>
                <c:pt idx="402">
                  <c:v>0.10452846326765283</c:v>
                </c:pt>
                <c:pt idx="403">
                  <c:v>6.9756473744126829E-2</c:v>
                </c:pt>
                <c:pt idx="404">
                  <c:v>3.4899496702501129E-2</c:v>
                </c:pt>
                <c:pt idx="405">
                  <c:v>2.3276736441091295E-15</c:v>
                </c:pt>
                <c:pt idx="406">
                  <c:v>-3.4899496702500026E-2</c:v>
                </c:pt>
                <c:pt idx="407">
                  <c:v>-6.9756473744125733E-2</c:v>
                </c:pt>
                <c:pt idx="408">
                  <c:v>-0.10452846326765174</c:v>
                </c:pt>
                <c:pt idx="409">
                  <c:v>-0.13917310096006508</c:v>
                </c:pt>
                <c:pt idx="410">
                  <c:v>-0.17364817766692961</c:v>
                </c:pt>
                <c:pt idx="411">
                  <c:v>-0.20791169081775995</c:v>
                </c:pt>
                <c:pt idx="412">
                  <c:v>-0.24192189559966623</c:v>
                </c:pt>
                <c:pt idx="413">
                  <c:v>-0.27563735581699905</c:v>
                </c:pt>
                <c:pt idx="414">
                  <c:v>-0.30901699437494518</c:v>
                </c:pt>
                <c:pt idx="415">
                  <c:v>-0.34202014332566782</c:v>
                </c:pt>
                <c:pt idx="416">
                  <c:v>-0.3746065934159124</c:v>
                </c:pt>
                <c:pt idx="417">
                  <c:v>-0.40673664307580021</c:v>
                </c:pt>
                <c:pt idx="418">
                  <c:v>-0.43837114678907707</c:v>
                </c:pt>
                <c:pt idx="419">
                  <c:v>-0.46947156278589008</c:v>
                </c:pt>
                <c:pt idx="420">
                  <c:v>-0.50000000000000056</c:v>
                </c:pt>
                <c:pt idx="421">
                  <c:v>-0.52991926423320368</c:v>
                </c:pt>
                <c:pt idx="422">
                  <c:v>-0.55919290347074668</c:v>
                </c:pt>
                <c:pt idx="423">
                  <c:v>-0.58778525229247269</c:v>
                </c:pt>
                <c:pt idx="424">
                  <c:v>-0.61566147532565751</c:v>
                </c:pt>
                <c:pt idx="425">
                  <c:v>-0.64278760968653825</c:v>
                </c:pt>
                <c:pt idx="426">
                  <c:v>-0.66913060635885824</c:v>
                </c:pt>
                <c:pt idx="427">
                  <c:v>-0.69465837045899825</c:v>
                </c:pt>
                <c:pt idx="428">
                  <c:v>-0.71933980033865064</c:v>
                </c:pt>
                <c:pt idx="429">
                  <c:v>-0.74314482547739469</c:v>
                </c:pt>
                <c:pt idx="430">
                  <c:v>-0.76604444311897701</c:v>
                </c:pt>
                <c:pt idx="431">
                  <c:v>-0.78801075360672179</c:v>
                </c:pt>
                <c:pt idx="432">
                  <c:v>-0.80901699437494712</c:v>
                </c:pt>
                <c:pt idx="433">
                  <c:v>-0.82903757255504218</c:v>
                </c:pt>
                <c:pt idx="434">
                  <c:v>-0.84804809615642529</c:v>
                </c:pt>
                <c:pt idx="435">
                  <c:v>-0.8660254037844386</c:v>
                </c:pt>
                <c:pt idx="436">
                  <c:v>-0.88294759285892588</c:v>
                </c:pt>
                <c:pt idx="437">
                  <c:v>-0.89879404629916659</c:v>
                </c:pt>
                <c:pt idx="438">
                  <c:v>-0.91354545764260109</c:v>
                </c:pt>
                <c:pt idx="439">
                  <c:v>-0.92718385456678676</c:v>
                </c:pt>
                <c:pt idx="440">
                  <c:v>-0.93969262078590832</c:v>
                </c:pt>
                <c:pt idx="441">
                  <c:v>-0.95105651629515342</c:v>
                </c:pt>
                <c:pt idx="442">
                  <c:v>-0.96126169593831912</c:v>
                </c:pt>
                <c:pt idx="443">
                  <c:v>-0.97029572627599614</c:v>
                </c:pt>
                <c:pt idx="444">
                  <c:v>-0.97814760073380569</c:v>
                </c:pt>
                <c:pt idx="445">
                  <c:v>-0.98480775301220769</c:v>
                </c:pt>
                <c:pt idx="446">
                  <c:v>-0.99026806874157025</c:v>
                </c:pt>
                <c:pt idx="447">
                  <c:v>-0.99452189536827318</c:v>
                </c:pt>
                <c:pt idx="448">
                  <c:v>-0.99756405025982431</c:v>
                </c:pt>
                <c:pt idx="449">
                  <c:v>-0.99939082701909576</c:v>
                </c:pt>
                <c:pt idx="450">
                  <c:v>-1</c:v>
                </c:pt>
                <c:pt idx="451">
                  <c:v>-0.99939082701909565</c:v>
                </c:pt>
                <c:pt idx="452">
                  <c:v>-0.99756405025982431</c:v>
                </c:pt>
                <c:pt idx="453">
                  <c:v>-0.99452189536827329</c:v>
                </c:pt>
                <c:pt idx="454">
                  <c:v>-0.99026806874157058</c:v>
                </c:pt>
                <c:pt idx="455">
                  <c:v>-0.98480775301220824</c:v>
                </c:pt>
                <c:pt idx="456">
                  <c:v>-0.97814760073380591</c:v>
                </c:pt>
                <c:pt idx="457">
                  <c:v>-0.97029572627599647</c:v>
                </c:pt>
                <c:pt idx="458">
                  <c:v>-0.96126169593831945</c:v>
                </c:pt>
                <c:pt idx="459">
                  <c:v>-0.95105651629515431</c:v>
                </c:pt>
                <c:pt idx="460">
                  <c:v>-0.93969262078590876</c:v>
                </c:pt>
                <c:pt idx="461">
                  <c:v>-0.92718385456678731</c:v>
                </c:pt>
                <c:pt idx="462">
                  <c:v>-0.9135454576426002</c:v>
                </c:pt>
                <c:pt idx="463">
                  <c:v>-0.89879404629916715</c:v>
                </c:pt>
                <c:pt idx="464">
                  <c:v>-0.88294759285892654</c:v>
                </c:pt>
                <c:pt idx="465">
                  <c:v>-0.86602540378443926</c:v>
                </c:pt>
                <c:pt idx="466">
                  <c:v>-0.84804809615642585</c:v>
                </c:pt>
                <c:pt idx="467">
                  <c:v>-0.82903757255504285</c:v>
                </c:pt>
                <c:pt idx="468">
                  <c:v>-0.80901699437494778</c:v>
                </c:pt>
                <c:pt idx="469">
                  <c:v>-0.78801075360672368</c:v>
                </c:pt>
                <c:pt idx="470">
                  <c:v>-0.7660444431189789</c:v>
                </c:pt>
                <c:pt idx="471">
                  <c:v>-0.74314482547739424</c:v>
                </c:pt>
                <c:pt idx="472">
                  <c:v>-0.71933980033865264</c:v>
                </c:pt>
                <c:pt idx="473">
                  <c:v>-0.69465837045899792</c:v>
                </c:pt>
                <c:pt idx="474">
                  <c:v>-0.66913060635885779</c:v>
                </c:pt>
                <c:pt idx="475">
                  <c:v>-0.64278760968654058</c:v>
                </c:pt>
                <c:pt idx="476">
                  <c:v>-0.61566147532565851</c:v>
                </c:pt>
                <c:pt idx="477">
                  <c:v>-0.58778525229247225</c:v>
                </c:pt>
                <c:pt idx="478">
                  <c:v>-0.55919290347074768</c:v>
                </c:pt>
                <c:pt idx="479">
                  <c:v>-0.52991926423320468</c:v>
                </c:pt>
                <c:pt idx="480">
                  <c:v>-0.50000000000000155</c:v>
                </c:pt>
                <c:pt idx="481">
                  <c:v>-0.46947156278589119</c:v>
                </c:pt>
                <c:pt idx="482">
                  <c:v>-0.43837114678907657</c:v>
                </c:pt>
                <c:pt idx="483">
                  <c:v>-0.40673664307580137</c:v>
                </c:pt>
                <c:pt idx="484">
                  <c:v>-0.3746065934159119</c:v>
                </c:pt>
                <c:pt idx="485">
                  <c:v>-0.34202014332567066</c:v>
                </c:pt>
                <c:pt idx="486">
                  <c:v>-0.30901699437494806</c:v>
                </c:pt>
                <c:pt idx="487">
                  <c:v>-0.27563735581700188</c:v>
                </c:pt>
                <c:pt idx="488">
                  <c:v>-0.24192189559966915</c:v>
                </c:pt>
                <c:pt idx="489">
                  <c:v>-0.2079116908177594</c:v>
                </c:pt>
                <c:pt idx="490">
                  <c:v>-0.17364817766693255</c:v>
                </c:pt>
                <c:pt idx="491">
                  <c:v>-0.1391731009600663</c:v>
                </c:pt>
                <c:pt idx="492">
                  <c:v>-0.10452846326765296</c:v>
                </c:pt>
                <c:pt idx="493">
                  <c:v>-6.9756473744123415E-2</c:v>
                </c:pt>
                <c:pt idx="494">
                  <c:v>-3.4899496702501247E-2</c:v>
                </c:pt>
                <c:pt idx="495">
                  <c:v>1.1025251892005095E-15</c:v>
                </c:pt>
                <c:pt idx="496">
                  <c:v>3.4899496702499901E-2</c:v>
                </c:pt>
                <c:pt idx="497">
                  <c:v>6.9756473744125608E-2</c:v>
                </c:pt>
                <c:pt idx="498">
                  <c:v>0.10452846326765163</c:v>
                </c:pt>
                <c:pt idx="499">
                  <c:v>0.13917310096006497</c:v>
                </c:pt>
                <c:pt idx="500">
                  <c:v>0.17364817766692772</c:v>
                </c:pt>
                <c:pt idx="501">
                  <c:v>0.20791169081775809</c:v>
                </c:pt>
                <c:pt idx="502">
                  <c:v>0.24192189559966781</c:v>
                </c:pt>
                <c:pt idx="503">
                  <c:v>0.27563735581699722</c:v>
                </c:pt>
                <c:pt idx="504">
                  <c:v>0.30901699437494679</c:v>
                </c:pt>
                <c:pt idx="505">
                  <c:v>0.34202014332566605</c:v>
                </c:pt>
                <c:pt idx="506">
                  <c:v>0.37460659341591068</c:v>
                </c:pt>
                <c:pt idx="507">
                  <c:v>0.4067366430758001</c:v>
                </c:pt>
                <c:pt idx="508">
                  <c:v>0.43837114678907857</c:v>
                </c:pt>
                <c:pt idx="509">
                  <c:v>0.46947156278588997</c:v>
                </c:pt>
                <c:pt idx="510">
                  <c:v>0.50000000000000044</c:v>
                </c:pt>
                <c:pt idx="511">
                  <c:v>0.52991926423320357</c:v>
                </c:pt>
                <c:pt idx="512">
                  <c:v>0.55919290347074657</c:v>
                </c:pt>
                <c:pt idx="513">
                  <c:v>0.58778525229247403</c:v>
                </c:pt>
                <c:pt idx="514">
                  <c:v>0.6156614753256574</c:v>
                </c:pt>
                <c:pt idx="515">
                  <c:v>0.64278760968653958</c:v>
                </c:pt>
                <c:pt idx="516">
                  <c:v>0.66913060635885679</c:v>
                </c:pt>
                <c:pt idx="517">
                  <c:v>0.69465837045899692</c:v>
                </c:pt>
                <c:pt idx="518">
                  <c:v>0.7193398003386493</c:v>
                </c:pt>
                <c:pt idx="519">
                  <c:v>0.74314482547739336</c:v>
                </c:pt>
                <c:pt idx="520">
                  <c:v>0.76604444311897812</c:v>
                </c:pt>
                <c:pt idx="521">
                  <c:v>0.78801075360672068</c:v>
                </c:pt>
                <c:pt idx="522">
                  <c:v>0.80901699437494701</c:v>
                </c:pt>
                <c:pt idx="523">
                  <c:v>0.82903757255504207</c:v>
                </c:pt>
                <c:pt idx="524">
                  <c:v>0.84804809615642707</c:v>
                </c:pt>
                <c:pt idx="525">
                  <c:v>0.8660254037844386</c:v>
                </c:pt>
                <c:pt idx="526">
                  <c:v>0.88294759285892754</c:v>
                </c:pt>
                <c:pt idx="527">
                  <c:v>0.89879404629916659</c:v>
                </c:pt>
                <c:pt idx="528">
                  <c:v>0.91354545764260109</c:v>
                </c:pt>
                <c:pt idx="529">
                  <c:v>0.92718385456678676</c:v>
                </c:pt>
                <c:pt idx="530">
                  <c:v>0.93969262078590832</c:v>
                </c:pt>
                <c:pt idx="531">
                  <c:v>0.95105651629515275</c:v>
                </c:pt>
                <c:pt idx="532">
                  <c:v>0.96126169593831856</c:v>
                </c:pt>
                <c:pt idx="533">
                  <c:v>0.9702957262759957</c:v>
                </c:pt>
                <c:pt idx="534">
                  <c:v>0.97814760073380524</c:v>
                </c:pt>
                <c:pt idx="535">
                  <c:v>0.98480775301220802</c:v>
                </c:pt>
                <c:pt idx="536">
                  <c:v>0.99026806874156992</c:v>
                </c:pt>
                <c:pt idx="537">
                  <c:v>0.99452189536827318</c:v>
                </c:pt>
                <c:pt idx="538">
                  <c:v>0.9975640502598242</c:v>
                </c:pt>
                <c:pt idx="539">
                  <c:v>0.99939082701909576</c:v>
                </c:pt>
                <c:pt idx="540">
                  <c:v>1</c:v>
                </c:pt>
                <c:pt idx="541">
                  <c:v>0.99939082701909576</c:v>
                </c:pt>
                <c:pt idx="542">
                  <c:v>0.99756405025982431</c:v>
                </c:pt>
                <c:pt idx="543">
                  <c:v>0.9945218953682734</c:v>
                </c:pt>
                <c:pt idx="544">
                  <c:v>0.99026806874157014</c:v>
                </c:pt>
                <c:pt idx="545">
                  <c:v>0.98480775301220824</c:v>
                </c:pt>
                <c:pt idx="546">
                  <c:v>0.97814760073380558</c:v>
                </c:pt>
                <c:pt idx="547">
                  <c:v>0.97029572627599692</c:v>
                </c:pt>
                <c:pt idx="548">
                  <c:v>0.96126169593831901</c:v>
                </c:pt>
                <c:pt idx="549">
                  <c:v>0.95105651629515431</c:v>
                </c:pt>
                <c:pt idx="550">
                  <c:v>0.93969262078590876</c:v>
                </c:pt>
                <c:pt idx="551">
                  <c:v>0.92718385456678865</c:v>
                </c:pt>
                <c:pt idx="552">
                  <c:v>0.91354545764260164</c:v>
                </c:pt>
                <c:pt idx="553">
                  <c:v>0.89879404629916726</c:v>
                </c:pt>
                <c:pt idx="554">
                  <c:v>0.88294759285892654</c:v>
                </c:pt>
                <c:pt idx="555">
                  <c:v>0.8660254037844376</c:v>
                </c:pt>
                <c:pt idx="556">
                  <c:v>0.84804809615642596</c:v>
                </c:pt>
                <c:pt idx="557">
                  <c:v>0.82903757255504085</c:v>
                </c:pt>
                <c:pt idx="558">
                  <c:v>0.8090169943749479</c:v>
                </c:pt>
                <c:pt idx="559">
                  <c:v>0.78801075360672157</c:v>
                </c:pt>
                <c:pt idx="560">
                  <c:v>0.76604444311897901</c:v>
                </c:pt>
                <c:pt idx="561">
                  <c:v>0.74314482547739436</c:v>
                </c:pt>
                <c:pt idx="562">
                  <c:v>0.71933980033865275</c:v>
                </c:pt>
                <c:pt idx="563">
                  <c:v>0.69465837045899803</c:v>
                </c:pt>
                <c:pt idx="564">
                  <c:v>0.66913060635886057</c:v>
                </c:pt>
                <c:pt idx="565">
                  <c:v>0.6427876096865407</c:v>
                </c:pt>
                <c:pt idx="566">
                  <c:v>0.61566147532565862</c:v>
                </c:pt>
                <c:pt idx="567">
                  <c:v>0.58778525229247514</c:v>
                </c:pt>
                <c:pt idx="568">
                  <c:v>0.55919290347074779</c:v>
                </c:pt>
                <c:pt idx="569">
                  <c:v>0.52991926423320479</c:v>
                </c:pt>
                <c:pt idx="570">
                  <c:v>0.49999999999999861</c:v>
                </c:pt>
                <c:pt idx="571">
                  <c:v>0.46947156278589131</c:v>
                </c:pt>
                <c:pt idx="572">
                  <c:v>0.43837114678907668</c:v>
                </c:pt>
                <c:pt idx="573">
                  <c:v>0.40673664307580149</c:v>
                </c:pt>
                <c:pt idx="574">
                  <c:v>0.37460659341591201</c:v>
                </c:pt>
                <c:pt idx="575">
                  <c:v>0.34202014332567077</c:v>
                </c:pt>
                <c:pt idx="576">
                  <c:v>0.30901699437494817</c:v>
                </c:pt>
                <c:pt idx="577">
                  <c:v>0.27563735581699861</c:v>
                </c:pt>
                <c:pt idx="578">
                  <c:v>0.24192189559966926</c:v>
                </c:pt>
                <c:pt idx="579">
                  <c:v>0.20791169081775954</c:v>
                </c:pt>
                <c:pt idx="580">
                  <c:v>0.17364817766693269</c:v>
                </c:pt>
                <c:pt idx="581">
                  <c:v>0.13917310096006641</c:v>
                </c:pt>
                <c:pt idx="582">
                  <c:v>0.10452846326765662</c:v>
                </c:pt>
                <c:pt idx="583">
                  <c:v>6.9756473744127079E-2</c:v>
                </c:pt>
                <c:pt idx="584">
                  <c:v>3.4899496702501372E-2</c:v>
                </c:pt>
                <c:pt idx="585">
                  <c:v>-9.8001034370964746E-16</c:v>
                </c:pt>
                <c:pt idx="586">
                  <c:v>-3.4899496702499783E-2</c:v>
                </c:pt>
                <c:pt idx="587">
                  <c:v>-6.9756473744125483E-2</c:v>
                </c:pt>
                <c:pt idx="588">
                  <c:v>-0.10452846326765503</c:v>
                </c:pt>
                <c:pt idx="589">
                  <c:v>-0.13917310096006485</c:v>
                </c:pt>
                <c:pt idx="590">
                  <c:v>-0.17364817766693111</c:v>
                </c:pt>
                <c:pt idx="591">
                  <c:v>-0.20791169081775798</c:v>
                </c:pt>
                <c:pt idx="592">
                  <c:v>-0.2419218955996677</c:v>
                </c:pt>
                <c:pt idx="593">
                  <c:v>-0.27563735581699705</c:v>
                </c:pt>
                <c:pt idx="594">
                  <c:v>-0.30901699437494667</c:v>
                </c:pt>
                <c:pt idx="595">
                  <c:v>-0.34202014332566594</c:v>
                </c:pt>
                <c:pt idx="596">
                  <c:v>-0.37460659341591057</c:v>
                </c:pt>
                <c:pt idx="597">
                  <c:v>-0.40673664307579677</c:v>
                </c:pt>
                <c:pt idx="598">
                  <c:v>-0.43837114678907524</c:v>
                </c:pt>
                <c:pt idx="599">
                  <c:v>-0.46947156278588986</c:v>
                </c:pt>
                <c:pt idx="600">
                  <c:v>-0.50000000000000033</c:v>
                </c:pt>
                <c:pt idx="601">
                  <c:v>-0.52991926423320646</c:v>
                </c:pt>
                <c:pt idx="602">
                  <c:v>-0.55919290347074646</c:v>
                </c:pt>
                <c:pt idx="603">
                  <c:v>-0.58778525229247391</c:v>
                </c:pt>
                <c:pt idx="604">
                  <c:v>-0.61566147532565729</c:v>
                </c:pt>
                <c:pt idx="605">
                  <c:v>-0.64278760968653947</c:v>
                </c:pt>
                <c:pt idx="606">
                  <c:v>-0.66913060635885668</c:v>
                </c:pt>
                <c:pt idx="607">
                  <c:v>-0.69465837045899681</c:v>
                </c:pt>
                <c:pt idx="608">
                  <c:v>-0.71933980033864919</c:v>
                </c:pt>
                <c:pt idx="609">
                  <c:v>-0.74314482547739324</c:v>
                </c:pt>
                <c:pt idx="610">
                  <c:v>-0.76604444311897801</c:v>
                </c:pt>
                <c:pt idx="611">
                  <c:v>-0.78801075360672057</c:v>
                </c:pt>
                <c:pt idx="612">
                  <c:v>-0.8090169943749469</c:v>
                </c:pt>
                <c:pt idx="613">
                  <c:v>-0.82903757255503996</c:v>
                </c:pt>
                <c:pt idx="614">
                  <c:v>-0.84804809615642507</c:v>
                </c:pt>
                <c:pt idx="615">
                  <c:v>-0.86602540378443849</c:v>
                </c:pt>
                <c:pt idx="616">
                  <c:v>-0.88294759285892743</c:v>
                </c:pt>
                <c:pt idx="617">
                  <c:v>-0.89879404629916659</c:v>
                </c:pt>
                <c:pt idx="618">
                  <c:v>-0.91354545764260109</c:v>
                </c:pt>
                <c:pt idx="619">
                  <c:v>-0.92718385456678809</c:v>
                </c:pt>
                <c:pt idx="620">
                  <c:v>-0.93969262078590821</c:v>
                </c:pt>
                <c:pt idx="621">
                  <c:v>-0.95105651629515386</c:v>
                </c:pt>
                <c:pt idx="622">
                  <c:v>-0.96126169593831856</c:v>
                </c:pt>
                <c:pt idx="623">
                  <c:v>-0.97029572627599647</c:v>
                </c:pt>
                <c:pt idx="624">
                  <c:v>-0.97814760073380524</c:v>
                </c:pt>
                <c:pt idx="625">
                  <c:v>-0.98480775301220791</c:v>
                </c:pt>
                <c:pt idx="626">
                  <c:v>-0.99026806874156992</c:v>
                </c:pt>
                <c:pt idx="627">
                  <c:v>-0.99452189536827318</c:v>
                </c:pt>
                <c:pt idx="628">
                  <c:v>-0.99756405025982398</c:v>
                </c:pt>
                <c:pt idx="629">
                  <c:v>-0.99939082701909565</c:v>
                </c:pt>
                <c:pt idx="630">
                  <c:v>-1</c:v>
                </c:pt>
                <c:pt idx="631">
                  <c:v>-0.99939082701909576</c:v>
                </c:pt>
                <c:pt idx="632">
                  <c:v>-0.99756405025982431</c:v>
                </c:pt>
                <c:pt idx="633">
                  <c:v>-0.9945218953682734</c:v>
                </c:pt>
                <c:pt idx="634">
                  <c:v>-0.99026806874157014</c:v>
                </c:pt>
                <c:pt idx="635">
                  <c:v>-0.98480775301220824</c:v>
                </c:pt>
                <c:pt idx="636">
                  <c:v>-0.97814760073380558</c:v>
                </c:pt>
                <c:pt idx="637">
                  <c:v>-0.97029572627599692</c:v>
                </c:pt>
                <c:pt idx="638">
                  <c:v>-0.96126169593831901</c:v>
                </c:pt>
                <c:pt idx="639">
                  <c:v>-0.95105651629515442</c:v>
                </c:pt>
                <c:pt idx="640">
                  <c:v>-0.93969262078590887</c:v>
                </c:pt>
                <c:pt idx="641">
                  <c:v>-0.92718385456678731</c:v>
                </c:pt>
                <c:pt idx="642">
                  <c:v>-0.91354545764260175</c:v>
                </c:pt>
                <c:pt idx="643">
                  <c:v>-0.89879404629916726</c:v>
                </c:pt>
                <c:pt idx="644">
                  <c:v>-0.88294759285892832</c:v>
                </c:pt>
                <c:pt idx="645">
                  <c:v>-0.86602540378443937</c:v>
                </c:pt>
                <c:pt idx="646">
                  <c:v>-0.84804809615642607</c:v>
                </c:pt>
                <c:pt idx="647">
                  <c:v>-0.82903757255504096</c:v>
                </c:pt>
                <c:pt idx="648">
                  <c:v>-0.8090169943749479</c:v>
                </c:pt>
                <c:pt idx="649">
                  <c:v>-0.78801075360672168</c:v>
                </c:pt>
                <c:pt idx="650">
                  <c:v>-0.76604444311897912</c:v>
                </c:pt>
                <c:pt idx="651">
                  <c:v>-0.74314482547739447</c:v>
                </c:pt>
                <c:pt idx="652">
                  <c:v>-0.71933980033865286</c:v>
                </c:pt>
                <c:pt idx="653">
                  <c:v>-0.69465837045899548</c:v>
                </c:pt>
                <c:pt idx="654">
                  <c:v>-0.66913060635885802</c:v>
                </c:pt>
                <c:pt idx="655">
                  <c:v>-0.64278760968654081</c:v>
                </c:pt>
                <c:pt idx="656">
                  <c:v>-0.61566147532566151</c:v>
                </c:pt>
                <c:pt idx="657">
                  <c:v>-0.58778525229247247</c:v>
                </c:pt>
                <c:pt idx="658">
                  <c:v>-0.5591929034707479</c:v>
                </c:pt>
                <c:pt idx="659">
                  <c:v>-0.5299192642332079</c:v>
                </c:pt>
                <c:pt idx="660">
                  <c:v>-0.50000000000000178</c:v>
                </c:pt>
                <c:pt idx="661">
                  <c:v>-0.46947156278589142</c:v>
                </c:pt>
                <c:pt idx="662">
                  <c:v>-0.43837114678907679</c:v>
                </c:pt>
                <c:pt idx="663">
                  <c:v>-0.4067366430758016</c:v>
                </c:pt>
                <c:pt idx="664">
                  <c:v>-0.37460659341591213</c:v>
                </c:pt>
                <c:pt idx="665">
                  <c:v>-0.34202014332566755</c:v>
                </c:pt>
                <c:pt idx="666">
                  <c:v>-0.30901699437494828</c:v>
                </c:pt>
                <c:pt idx="667">
                  <c:v>-0.27563735581700216</c:v>
                </c:pt>
                <c:pt idx="668">
                  <c:v>-0.24192189559966593</c:v>
                </c:pt>
                <c:pt idx="669">
                  <c:v>-0.20791169081775965</c:v>
                </c:pt>
                <c:pt idx="670">
                  <c:v>-0.1736481776669328</c:v>
                </c:pt>
                <c:pt idx="671">
                  <c:v>-0.13917310096007007</c:v>
                </c:pt>
                <c:pt idx="672">
                  <c:v>-0.10452846326765321</c:v>
                </c:pt>
                <c:pt idx="673">
                  <c:v>-6.9756473744127204E-2</c:v>
                </c:pt>
                <c:pt idx="674">
                  <c:v>-3.4899496702505042E-2</c:v>
                </c:pt>
                <c:pt idx="675">
                  <c:v>8.5749549821878546E-16</c:v>
                </c:pt>
                <c:pt idx="676">
                  <c:v>3.4899496702499658E-2</c:v>
                </c:pt>
                <c:pt idx="677">
                  <c:v>6.9756473744125372E-2</c:v>
                </c:pt>
                <c:pt idx="678">
                  <c:v>0.10452846326765138</c:v>
                </c:pt>
                <c:pt idx="679">
                  <c:v>0.13917310096006472</c:v>
                </c:pt>
                <c:pt idx="680">
                  <c:v>0.173648177666931</c:v>
                </c:pt>
                <c:pt idx="681">
                  <c:v>0.20791169081775784</c:v>
                </c:pt>
                <c:pt idx="682">
                  <c:v>0.24192189559966415</c:v>
                </c:pt>
                <c:pt idx="683">
                  <c:v>0.27563735581700038</c:v>
                </c:pt>
                <c:pt idx="684">
                  <c:v>0.30901699437494656</c:v>
                </c:pt>
                <c:pt idx="685">
                  <c:v>0.34202014332566583</c:v>
                </c:pt>
                <c:pt idx="686">
                  <c:v>0.37460659341591374</c:v>
                </c:pt>
                <c:pt idx="687">
                  <c:v>0.40673664307579988</c:v>
                </c:pt>
                <c:pt idx="688">
                  <c:v>0.43837114678907518</c:v>
                </c:pt>
                <c:pt idx="689">
                  <c:v>0.46947156278588664</c:v>
                </c:pt>
                <c:pt idx="690">
                  <c:v>0.50000000000000022</c:v>
                </c:pt>
                <c:pt idx="691">
                  <c:v>0.52991926423320335</c:v>
                </c:pt>
                <c:pt idx="692">
                  <c:v>0.55919290347074635</c:v>
                </c:pt>
                <c:pt idx="693">
                  <c:v>0.58778525229247092</c:v>
                </c:pt>
                <c:pt idx="694">
                  <c:v>0.61566147532565718</c:v>
                </c:pt>
                <c:pt idx="695">
                  <c:v>0.64278760968653936</c:v>
                </c:pt>
                <c:pt idx="696">
                  <c:v>0.66913060635885668</c:v>
                </c:pt>
                <c:pt idx="697">
                  <c:v>0.69465837045899925</c:v>
                </c:pt>
                <c:pt idx="698">
                  <c:v>0.71933980033865152</c:v>
                </c:pt>
                <c:pt idx="699">
                  <c:v>0.74314482547739324</c:v>
                </c:pt>
                <c:pt idx="700">
                  <c:v>0.76604444311897568</c:v>
                </c:pt>
                <c:pt idx="701">
                  <c:v>0.78801075360672268</c:v>
                </c:pt>
                <c:pt idx="702">
                  <c:v>0.8090169943749469</c:v>
                </c:pt>
                <c:pt idx="703">
                  <c:v>0.82903757255503996</c:v>
                </c:pt>
                <c:pt idx="704">
                  <c:v>0.84804809615642507</c:v>
                </c:pt>
                <c:pt idx="705">
                  <c:v>0.86602540378443849</c:v>
                </c:pt>
                <c:pt idx="706">
                  <c:v>0.88294759285892577</c:v>
                </c:pt>
                <c:pt idx="707">
                  <c:v>0.89879404629916648</c:v>
                </c:pt>
                <c:pt idx="708">
                  <c:v>0.91354545764260098</c:v>
                </c:pt>
                <c:pt idx="709">
                  <c:v>0.92718385456678665</c:v>
                </c:pt>
                <c:pt idx="710">
                  <c:v>0.93969262078590821</c:v>
                </c:pt>
                <c:pt idx="711">
                  <c:v>0.95105651629515275</c:v>
                </c:pt>
                <c:pt idx="712">
                  <c:v>0.96126169593831945</c:v>
                </c:pt>
                <c:pt idx="713">
                  <c:v>0.97029572627599647</c:v>
                </c:pt>
                <c:pt idx="714">
                  <c:v>0.97814760073380524</c:v>
                </c:pt>
                <c:pt idx="715">
                  <c:v>0.98480775301220858</c:v>
                </c:pt>
                <c:pt idx="716">
                  <c:v>0.99026806874157036</c:v>
                </c:pt>
                <c:pt idx="717">
                  <c:v>0.99452189536827318</c:v>
                </c:pt>
                <c:pt idx="718">
                  <c:v>0.99756405025982398</c:v>
                </c:pt>
                <c:pt idx="719">
                  <c:v>0.99939082701909576</c:v>
                </c:pt>
                <c:pt idx="720">
                  <c:v>1</c:v>
                </c:pt>
              </c:numCache>
            </c:numRef>
          </c:val>
          <c:smooth val="0"/>
          <c:extLst>
            <c:ext xmlns:c16="http://schemas.microsoft.com/office/drawing/2014/chart" uri="{C3380CC4-5D6E-409C-BE32-E72D297353CC}">
              <c16:uniqueId val="{00000000-BB49-7B4D-9AD0-A0917CA65DCD}"/>
            </c:ext>
          </c:extLst>
        </c:ser>
        <c:dLbls>
          <c:showLegendKey val="0"/>
          <c:showVal val="0"/>
          <c:showCatName val="0"/>
          <c:showSerName val="0"/>
          <c:showPercent val="0"/>
          <c:showBubbleSize val="0"/>
        </c:dLbls>
        <c:smooth val="0"/>
        <c:axId val="1530775535"/>
        <c:axId val="1530577375"/>
      </c:lineChart>
      <c:catAx>
        <c:axId val="1530775535"/>
        <c:scaling>
          <c:orientation val="minMax"/>
        </c:scaling>
        <c:delete val="1"/>
        <c:axPos val="b"/>
        <c:majorTickMark val="none"/>
        <c:minorTickMark val="none"/>
        <c:tickLblPos val="nextTo"/>
        <c:crossAx val="1530577375"/>
        <c:crosses val="autoZero"/>
        <c:auto val="1"/>
        <c:lblAlgn val="ctr"/>
        <c:lblOffset val="100"/>
        <c:noMultiLvlLbl val="0"/>
      </c:catAx>
      <c:valAx>
        <c:axId val="1530577375"/>
        <c:scaling>
          <c:orientation val="minMax"/>
          <c:max val="1"/>
          <c:min val="-1"/>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07755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val>
            <c:numRef>
              <c:f>Sheet1!$E$3:$E$723</c:f>
              <c:numCache>
                <c:formatCode>General</c:formatCode>
                <c:ptCount val="721"/>
                <c:pt idx="0">
                  <c:v>1</c:v>
                </c:pt>
                <c:pt idx="1">
                  <c:v>0.9975640502598242</c:v>
                </c:pt>
                <c:pt idx="2">
                  <c:v>0.99026806874157036</c:v>
                </c:pt>
                <c:pt idx="3">
                  <c:v>0.97814760073380569</c:v>
                </c:pt>
                <c:pt idx="4">
                  <c:v>0.96126169593831889</c:v>
                </c:pt>
                <c:pt idx="5">
                  <c:v>0.93969262078590843</c:v>
                </c:pt>
                <c:pt idx="6">
                  <c:v>0.91354545764260087</c:v>
                </c:pt>
                <c:pt idx="7">
                  <c:v>0.88294759285892699</c:v>
                </c:pt>
                <c:pt idx="8">
                  <c:v>0.84804809615642596</c:v>
                </c:pt>
                <c:pt idx="9">
                  <c:v>0.80901699437494745</c:v>
                </c:pt>
                <c:pt idx="10">
                  <c:v>0.76604444311897801</c:v>
                </c:pt>
                <c:pt idx="11">
                  <c:v>0.71933980033865119</c:v>
                </c:pt>
                <c:pt idx="12">
                  <c:v>0.66913060635885824</c:v>
                </c:pt>
                <c:pt idx="13">
                  <c:v>0.61566147532565829</c:v>
                </c:pt>
                <c:pt idx="14">
                  <c:v>0.55919290347074679</c:v>
                </c:pt>
                <c:pt idx="15">
                  <c:v>0.50000000000000011</c:v>
                </c:pt>
                <c:pt idx="16">
                  <c:v>0.43837114678907746</c:v>
                </c:pt>
                <c:pt idx="17">
                  <c:v>0.37460659341591196</c:v>
                </c:pt>
                <c:pt idx="18">
                  <c:v>0.30901699437494745</c:v>
                </c:pt>
                <c:pt idx="19">
                  <c:v>0.2419218955996679</c:v>
                </c:pt>
                <c:pt idx="20">
                  <c:v>0.17364817766693041</c:v>
                </c:pt>
                <c:pt idx="21">
                  <c:v>0.10452846326765346</c:v>
                </c:pt>
                <c:pt idx="22">
                  <c:v>3.489949670250108E-2</c:v>
                </c:pt>
                <c:pt idx="23">
                  <c:v>-3.4899496702500733E-2</c:v>
                </c:pt>
                <c:pt idx="24">
                  <c:v>-0.10452846326765333</c:v>
                </c:pt>
                <c:pt idx="25">
                  <c:v>-0.1736481776669303</c:v>
                </c:pt>
                <c:pt idx="26">
                  <c:v>-0.24192189559966779</c:v>
                </c:pt>
                <c:pt idx="27">
                  <c:v>-0.30901699437494734</c:v>
                </c:pt>
                <c:pt idx="28">
                  <c:v>-0.37460659341591207</c:v>
                </c:pt>
                <c:pt idx="29">
                  <c:v>-0.43837114678907751</c:v>
                </c:pt>
                <c:pt idx="30">
                  <c:v>-0.49999999999999978</c:v>
                </c:pt>
                <c:pt idx="31">
                  <c:v>-0.55919290347074668</c:v>
                </c:pt>
                <c:pt idx="32">
                  <c:v>-0.61566147532565829</c:v>
                </c:pt>
                <c:pt idx="33">
                  <c:v>-0.66913060635885824</c:v>
                </c:pt>
                <c:pt idx="34">
                  <c:v>-0.71933980033865119</c:v>
                </c:pt>
                <c:pt idx="35">
                  <c:v>-0.7660444431189779</c:v>
                </c:pt>
                <c:pt idx="36">
                  <c:v>-0.80901699437494734</c:v>
                </c:pt>
                <c:pt idx="37">
                  <c:v>-0.84804809615642596</c:v>
                </c:pt>
                <c:pt idx="38">
                  <c:v>-0.88294759285892677</c:v>
                </c:pt>
                <c:pt idx="39">
                  <c:v>-0.91354545764260076</c:v>
                </c:pt>
                <c:pt idx="40">
                  <c:v>-0.93969262078590832</c:v>
                </c:pt>
                <c:pt idx="41">
                  <c:v>-0.96126169593831867</c:v>
                </c:pt>
                <c:pt idx="42">
                  <c:v>-0.97814760073380569</c:v>
                </c:pt>
                <c:pt idx="43">
                  <c:v>-0.99026806874157025</c:v>
                </c:pt>
                <c:pt idx="44">
                  <c:v>-0.9975640502598242</c:v>
                </c:pt>
                <c:pt idx="45">
                  <c:v>-1</c:v>
                </c:pt>
                <c:pt idx="46">
                  <c:v>-0.99756405025982431</c:v>
                </c:pt>
                <c:pt idx="47">
                  <c:v>-0.99026806874157025</c:v>
                </c:pt>
                <c:pt idx="48">
                  <c:v>-0.97814760073380569</c:v>
                </c:pt>
                <c:pt idx="49">
                  <c:v>-0.96126169593831889</c:v>
                </c:pt>
                <c:pt idx="50">
                  <c:v>-0.93969262078590843</c:v>
                </c:pt>
                <c:pt idx="51">
                  <c:v>-0.91354545764260109</c:v>
                </c:pt>
                <c:pt idx="52">
                  <c:v>-0.88294759285892688</c:v>
                </c:pt>
                <c:pt idx="53">
                  <c:v>-0.84804809615642607</c:v>
                </c:pt>
                <c:pt idx="54">
                  <c:v>-0.80901699437494756</c:v>
                </c:pt>
                <c:pt idx="55">
                  <c:v>-0.76604444311897801</c:v>
                </c:pt>
                <c:pt idx="56">
                  <c:v>-0.71933980033865108</c:v>
                </c:pt>
                <c:pt idx="57">
                  <c:v>-0.66913060635885846</c:v>
                </c:pt>
                <c:pt idx="58">
                  <c:v>-0.61566147532565807</c:v>
                </c:pt>
                <c:pt idx="59">
                  <c:v>-0.55919290347074724</c:v>
                </c:pt>
                <c:pt idx="60">
                  <c:v>-0.50000000000000044</c:v>
                </c:pt>
                <c:pt idx="61">
                  <c:v>-0.43837114678907774</c:v>
                </c:pt>
                <c:pt idx="62">
                  <c:v>-0.37460659341591229</c:v>
                </c:pt>
                <c:pt idx="63">
                  <c:v>-0.30901699437494756</c:v>
                </c:pt>
                <c:pt idx="64">
                  <c:v>-0.24192189559966779</c:v>
                </c:pt>
                <c:pt idx="65">
                  <c:v>-0.17364817766693033</c:v>
                </c:pt>
                <c:pt idx="66">
                  <c:v>-0.10452846326765336</c:v>
                </c:pt>
                <c:pt idx="67">
                  <c:v>-3.4899496702501649E-2</c:v>
                </c:pt>
                <c:pt idx="68">
                  <c:v>3.4899496702501281E-2</c:v>
                </c:pt>
                <c:pt idx="69">
                  <c:v>0.10452846326765299</c:v>
                </c:pt>
                <c:pt idx="70">
                  <c:v>0.17364817766692997</c:v>
                </c:pt>
                <c:pt idx="71">
                  <c:v>0.24192189559966745</c:v>
                </c:pt>
                <c:pt idx="72">
                  <c:v>0.30901699437494723</c:v>
                </c:pt>
                <c:pt idx="73">
                  <c:v>0.37460659341591196</c:v>
                </c:pt>
                <c:pt idx="74">
                  <c:v>0.4383711467890774</c:v>
                </c:pt>
                <c:pt idx="75">
                  <c:v>0.50000000000000011</c:v>
                </c:pt>
                <c:pt idx="76">
                  <c:v>0.55919290347074624</c:v>
                </c:pt>
                <c:pt idx="77">
                  <c:v>0.61566147532565851</c:v>
                </c:pt>
                <c:pt idx="78">
                  <c:v>0.66913060635885779</c:v>
                </c:pt>
                <c:pt idx="79">
                  <c:v>0.71933980033865086</c:v>
                </c:pt>
                <c:pt idx="80">
                  <c:v>0.76604444311897779</c:v>
                </c:pt>
                <c:pt idx="81">
                  <c:v>0.80901699437494734</c:v>
                </c:pt>
                <c:pt idx="82">
                  <c:v>0.8480480961564254</c:v>
                </c:pt>
                <c:pt idx="83">
                  <c:v>0.88294759285892688</c:v>
                </c:pt>
                <c:pt idx="84">
                  <c:v>0.91354545764260098</c:v>
                </c:pt>
                <c:pt idx="85">
                  <c:v>0.93969262078590843</c:v>
                </c:pt>
                <c:pt idx="86">
                  <c:v>0.96126169593831867</c:v>
                </c:pt>
                <c:pt idx="87">
                  <c:v>0.97814760073380558</c:v>
                </c:pt>
                <c:pt idx="88">
                  <c:v>0.99026806874157025</c:v>
                </c:pt>
                <c:pt idx="89">
                  <c:v>0.99756405025982431</c:v>
                </c:pt>
                <c:pt idx="90">
                  <c:v>1</c:v>
                </c:pt>
                <c:pt idx="91">
                  <c:v>0.99756405025982431</c:v>
                </c:pt>
                <c:pt idx="92">
                  <c:v>0.99026806874157047</c:v>
                </c:pt>
                <c:pt idx="93">
                  <c:v>0.9781476007338058</c:v>
                </c:pt>
                <c:pt idx="94">
                  <c:v>0.96126169593831878</c:v>
                </c:pt>
                <c:pt idx="95">
                  <c:v>0.93969262078590832</c:v>
                </c:pt>
                <c:pt idx="96">
                  <c:v>0.91354545764260109</c:v>
                </c:pt>
                <c:pt idx="97">
                  <c:v>0.88294759285892721</c:v>
                </c:pt>
                <c:pt idx="98">
                  <c:v>0.84804809615642618</c:v>
                </c:pt>
                <c:pt idx="99">
                  <c:v>0.80901699437494701</c:v>
                </c:pt>
                <c:pt idx="100">
                  <c:v>0.76604444311897812</c:v>
                </c:pt>
                <c:pt idx="101">
                  <c:v>0.71933980033865119</c:v>
                </c:pt>
                <c:pt idx="102">
                  <c:v>0.6691306063588589</c:v>
                </c:pt>
                <c:pt idx="103">
                  <c:v>0.61566147532565885</c:v>
                </c:pt>
                <c:pt idx="104">
                  <c:v>0.55919290347074668</c:v>
                </c:pt>
                <c:pt idx="105">
                  <c:v>0.49999999999999972</c:v>
                </c:pt>
                <c:pt idx="106">
                  <c:v>0.43837114678907785</c:v>
                </c:pt>
                <c:pt idx="107">
                  <c:v>0.3746065934159124</c:v>
                </c:pt>
                <c:pt idx="108">
                  <c:v>0.30901699437494773</c:v>
                </c:pt>
                <c:pt idx="109">
                  <c:v>0.24192189559966878</c:v>
                </c:pt>
                <c:pt idx="110">
                  <c:v>0.17364817766693044</c:v>
                </c:pt>
                <c:pt idx="111">
                  <c:v>0.10452846326765347</c:v>
                </c:pt>
                <c:pt idx="112">
                  <c:v>3.4899496702500879E-2</c:v>
                </c:pt>
                <c:pt idx="113">
                  <c:v>-3.4899496702500268E-2</c:v>
                </c:pt>
                <c:pt idx="114">
                  <c:v>-0.10452846326765287</c:v>
                </c:pt>
                <c:pt idx="115">
                  <c:v>-0.17364817766692986</c:v>
                </c:pt>
                <c:pt idx="116">
                  <c:v>-0.24192189559966817</c:v>
                </c:pt>
                <c:pt idx="117">
                  <c:v>-0.30901699437494712</c:v>
                </c:pt>
                <c:pt idx="118">
                  <c:v>-0.37460659341591102</c:v>
                </c:pt>
                <c:pt idx="119">
                  <c:v>-0.43837114678907729</c:v>
                </c:pt>
                <c:pt idx="120">
                  <c:v>-0.49999999999999922</c:v>
                </c:pt>
                <c:pt idx="121">
                  <c:v>-0.5591929034707469</c:v>
                </c:pt>
                <c:pt idx="122">
                  <c:v>-0.61566147532565774</c:v>
                </c:pt>
                <c:pt idx="123">
                  <c:v>-0.66913060635885846</c:v>
                </c:pt>
                <c:pt idx="124">
                  <c:v>-0.71933980033865075</c:v>
                </c:pt>
                <c:pt idx="125">
                  <c:v>-0.76604444311897724</c:v>
                </c:pt>
                <c:pt idx="126">
                  <c:v>-0.80901699437494723</c:v>
                </c:pt>
                <c:pt idx="127">
                  <c:v>-0.84804809615642629</c:v>
                </c:pt>
                <c:pt idx="128">
                  <c:v>-0.88294759285892688</c:v>
                </c:pt>
                <c:pt idx="129">
                  <c:v>-0.91354545764260053</c:v>
                </c:pt>
                <c:pt idx="130">
                  <c:v>-0.93969262078590843</c:v>
                </c:pt>
                <c:pt idx="131">
                  <c:v>-0.96126169593831912</c:v>
                </c:pt>
                <c:pt idx="132">
                  <c:v>-0.97814760073380569</c:v>
                </c:pt>
                <c:pt idx="133">
                  <c:v>-0.99026806874157025</c:v>
                </c:pt>
                <c:pt idx="134">
                  <c:v>-0.9975640502598242</c:v>
                </c:pt>
                <c:pt idx="135">
                  <c:v>-1</c:v>
                </c:pt>
                <c:pt idx="136">
                  <c:v>-0.9975640502598242</c:v>
                </c:pt>
                <c:pt idx="137">
                  <c:v>-0.99026806874157036</c:v>
                </c:pt>
                <c:pt idx="138">
                  <c:v>-0.9781476007338058</c:v>
                </c:pt>
                <c:pt idx="139">
                  <c:v>-0.96126169593831889</c:v>
                </c:pt>
                <c:pt idx="140">
                  <c:v>-0.93969262078590865</c:v>
                </c:pt>
                <c:pt idx="141">
                  <c:v>-0.91354545764260153</c:v>
                </c:pt>
                <c:pt idx="142">
                  <c:v>-0.88294759285892721</c:v>
                </c:pt>
                <c:pt idx="143">
                  <c:v>-0.84804809615642573</c:v>
                </c:pt>
                <c:pt idx="144">
                  <c:v>-0.80901699437494767</c:v>
                </c:pt>
                <c:pt idx="145">
                  <c:v>-0.76604444311897879</c:v>
                </c:pt>
                <c:pt idx="146">
                  <c:v>-0.7193398003386513</c:v>
                </c:pt>
                <c:pt idx="147">
                  <c:v>-0.66913060635885768</c:v>
                </c:pt>
                <c:pt idx="148">
                  <c:v>-0.61566147532565829</c:v>
                </c:pt>
                <c:pt idx="149">
                  <c:v>-0.55919290347074746</c:v>
                </c:pt>
                <c:pt idx="150">
                  <c:v>-0.49999999999999983</c:v>
                </c:pt>
                <c:pt idx="151">
                  <c:v>-0.43837114678907796</c:v>
                </c:pt>
                <c:pt idx="152">
                  <c:v>-0.37460659341591335</c:v>
                </c:pt>
                <c:pt idx="153">
                  <c:v>-0.30901699437494784</c:v>
                </c:pt>
                <c:pt idx="154">
                  <c:v>-0.24192189559966717</c:v>
                </c:pt>
                <c:pt idx="155">
                  <c:v>-0.17364817766693058</c:v>
                </c:pt>
                <c:pt idx="156">
                  <c:v>-0.10452846326765448</c:v>
                </c:pt>
                <c:pt idx="157">
                  <c:v>-3.489949670250278E-2</c:v>
                </c:pt>
                <c:pt idx="158">
                  <c:v>3.489949670250015E-2</c:v>
                </c:pt>
                <c:pt idx="159">
                  <c:v>0.10452846326765362</c:v>
                </c:pt>
                <c:pt idx="160">
                  <c:v>0.17364817766692972</c:v>
                </c:pt>
                <c:pt idx="161">
                  <c:v>0.24192189559966634</c:v>
                </c:pt>
                <c:pt idx="162">
                  <c:v>0.30901699437494701</c:v>
                </c:pt>
                <c:pt idx="163">
                  <c:v>0.3746065934159109</c:v>
                </c:pt>
                <c:pt idx="164">
                  <c:v>0.43837114678907557</c:v>
                </c:pt>
                <c:pt idx="165">
                  <c:v>0.49999999999999911</c:v>
                </c:pt>
                <c:pt idx="166">
                  <c:v>0.55919290347074679</c:v>
                </c:pt>
                <c:pt idx="167">
                  <c:v>0.61566147532565896</c:v>
                </c:pt>
                <c:pt idx="168">
                  <c:v>0.66913060635885835</c:v>
                </c:pt>
                <c:pt idx="169">
                  <c:v>0.71933980033865064</c:v>
                </c:pt>
                <c:pt idx="170">
                  <c:v>0.76604444311897824</c:v>
                </c:pt>
                <c:pt idx="171">
                  <c:v>0.80901699437494712</c:v>
                </c:pt>
                <c:pt idx="172">
                  <c:v>0.84804809615642529</c:v>
                </c:pt>
                <c:pt idx="173">
                  <c:v>0.88294759285892677</c:v>
                </c:pt>
                <c:pt idx="174">
                  <c:v>0.91354545764260042</c:v>
                </c:pt>
                <c:pt idx="175">
                  <c:v>0.93969262078590776</c:v>
                </c:pt>
                <c:pt idx="176">
                  <c:v>0.96126169593831867</c:v>
                </c:pt>
                <c:pt idx="177">
                  <c:v>0.97814760073380569</c:v>
                </c:pt>
                <c:pt idx="178">
                  <c:v>0.99026806874157047</c:v>
                </c:pt>
                <c:pt idx="179">
                  <c:v>0.99756405025982431</c:v>
                </c:pt>
                <c:pt idx="180">
                  <c:v>1</c:v>
                </c:pt>
                <c:pt idx="181">
                  <c:v>0.99756405025982431</c:v>
                </c:pt>
                <c:pt idx="182">
                  <c:v>0.99026806874157036</c:v>
                </c:pt>
                <c:pt idx="183">
                  <c:v>0.97814760073380591</c:v>
                </c:pt>
                <c:pt idx="184">
                  <c:v>0.96126169593831934</c:v>
                </c:pt>
                <c:pt idx="185">
                  <c:v>0.93969262078590865</c:v>
                </c:pt>
                <c:pt idx="186">
                  <c:v>0.91354545764260153</c:v>
                </c:pt>
                <c:pt idx="187">
                  <c:v>0.88294759285892643</c:v>
                </c:pt>
                <c:pt idx="188">
                  <c:v>0.84804809615642585</c:v>
                </c:pt>
                <c:pt idx="189">
                  <c:v>0.80901699437494767</c:v>
                </c:pt>
                <c:pt idx="190">
                  <c:v>0.76604444311897768</c:v>
                </c:pt>
                <c:pt idx="191">
                  <c:v>0.71933980033865141</c:v>
                </c:pt>
                <c:pt idx="192">
                  <c:v>0.66913060635885901</c:v>
                </c:pt>
                <c:pt idx="193">
                  <c:v>0.6156614753256584</c:v>
                </c:pt>
                <c:pt idx="194">
                  <c:v>0.55919290347074757</c:v>
                </c:pt>
                <c:pt idx="195">
                  <c:v>0.50000000000000144</c:v>
                </c:pt>
                <c:pt idx="196">
                  <c:v>0.43837114678907807</c:v>
                </c:pt>
                <c:pt idx="197">
                  <c:v>0.37460659341591346</c:v>
                </c:pt>
                <c:pt idx="198">
                  <c:v>0.30901699437494623</c:v>
                </c:pt>
                <c:pt idx="199">
                  <c:v>0.24192189559966729</c:v>
                </c:pt>
                <c:pt idx="200">
                  <c:v>0.17364817766693069</c:v>
                </c:pt>
                <c:pt idx="201">
                  <c:v>0.10452846326765283</c:v>
                </c:pt>
                <c:pt idx="202">
                  <c:v>3.4899496702501129E-2</c:v>
                </c:pt>
                <c:pt idx="203">
                  <c:v>-3.4899496702500026E-2</c:v>
                </c:pt>
                <c:pt idx="204">
                  <c:v>-0.10452846326765174</c:v>
                </c:pt>
                <c:pt idx="205">
                  <c:v>-0.17364817766692961</c:v>
                </c:pt>
                <c:pt idx="206">
                  <c:v>-0.24192189559966623</c:v>
                </c:pt>
                <c:pt idx="207">
                  <c:v>-0.30901699437494518</c:v>
                </c:pt>
                <c:pt idx="208">
                  <c:v>-0.3746065934159124</c:v>
                </c:pt>
                <c:pt idx="209">
                  <c:v>-0.43837114678907707</c:v>
                </c:pt>
                <c:pt idx="210">
                  <c:v>-0.50000000000000056</c:v>
                </c:pt>
                <c:pt idx="211">
                  <c:v>-0.55919290347074668</c:v>
                </c:pt>
                <c:pt idx="212">
                  <c:v>-0.61566147532565751</c:v>
                </c:pt>
                <c:pt idx="213">
                  <c:v>-0.66913060635885824</c:v>
                </c:pt>
                <c:pt idx="214">
                  <c:v>-0.71933980033865064</c:v>
                </c:pt>
                <c:pt idx="215">
                  <c:v>-0.76604444311897701</c:v>
                </c:pt>
                <c:pt idx="216">
                  <c:v>-0.80901699437494712</c:v>
                </c:pt>
                <c:pt idx="217">
                  <c:v>-0.84804809615642529</c:v>
                </c:pt>
                <c:pt idx="218">
                  <c:v>-0.88294759285892588</c:v>
                </c:pt>
                <c:pt idx="219">
                  <c:v>-0.91354545764260109</c:v>
                </c:pt>
                <c:pt idx="220">
                  <c:v>-0.93969262078590832</c:v>
                </c:pt>
                <c:pt idx="221">
                  <c:v>-0.96126169593831912</c:v>
                </c:pt>
                <c:pt idx="222">
                  <c:v>-0.97814760073380569</c:v>
                </c:pt>
                <c:pt idx="223">
                  <c:v>-0.99026806874157025</c:v>
                </c:pt>
                <c:pt idx="224">
                  <c:v>-0.99756405025982431</c:v>
                </c:pt>
                <c:pt idx="225">
                  <c:v>-1</c:v>
                </c:pt>
                <c:pt idx="226">
                  <c:v>-0.99756405025982431</c:v>
                </c:pt>
                <c:pt idx="227">
                  <c:v>-0.99026806874157058</c:v>
                </c:pt>
                <c:pt idx="228">
                  <c:v>-0.97814760073380591</c:v>
                </c:pt>
                <c:pt idx="229">
                  <c:v>-0.96126169593831945</c:v>
                </c:pt>
                <c:pt idx="230">
                  <c:v>-0.93969262078590876</c:v>
                </c:pt>
                <c:pt idx="231">
                  <c:v>-0.9135454576426002</c:v>
                </c:pt>
                <c:pt idx="232">
                  <c:v>-0.88294759285892654</c:v>
                </c:pt>
                <c:pt idx="233">
                  <c:v>-0.84804809615642585</c:v>
                </c:pt>
                <c:pt idx="234">
                  <c:v>-0.80901699437494778</c:v>
                </c:pt>
                <c:pt idx="235">
                  <c:v>-0.7660444431189789</c:v>
                </c:pt>
                <c:pt idx="236">
                  <c:v>-0.71933980033865264</c:v>
                </c:pt>
                <c:pt idx="237">
                  <c:v>-0.66913060635885779</c:v>
                </c:pt>
                <c:pt idx="238">
                  <c:v>-0.61566147532565851</c:v>
                </c:pt>
                <c:pt idx="239">
                  <c:v>-0.55919290347074768</c:v>
                </c:pt>
                <c:pt idx="240">
                  <c:v>-0.50000000000000155</c:v>
                </c:pt>
                <c:pt idx="241">
                  <c:v>-0.43837114678907657</c:v>
                </c:pt>
                <c:pt idx="242">
                  <c:v>-0.3746065934159119</c:v>
                </c:pt>
                <c:pt idx="243">
                  <c:v>-0.30901699437494806</c:v>
                </c:pt>
                <c:pt idx="244">
                  <c:v>-0.24192189559966915</c:v>
                </c:pt>
                <c:pt idx="245">
                  <c:v>-0.17364817766693255</c:v>
                </c:pt>
                <c:pt idx="246">
                  <c:v>-0.10452846326765296</c:v>
                </c:pt>
                <c:pt idx="247">
                  <c:v>-3.4899496702501247E-2</c:v>
                </c:pt>
                <c:pt idx="248">
                  <c:v>3.4899496702499901E-2</c:v>
                </c:pt>
                <c:pt idx="249">
                  <c:v>0.10452846326765163</c:v>
                </c:pt>
                <c:pt idx="250">
                  <c:v>0.17364817766692772</c:v>
                </c:pt>
                <c:pt idx="251">
                  <c:v>0.24192189559966781</c:v>
                </c:pt>
                <c:pt idx="252">
                  <c:v>0.30901699437494679</c:v>
                </c:pt>
                <c:pt idx="253">
                  <c:v>0.37460659341591068</c:v>
                </c:pt>
                <c:pt idx="254">
                  <c:v>0.43837114678907857</c:v>
                </c:pt>
                <c:pt idx="255">
                  <c:v>0.50000000000000044</c:v>
                </c:pt>
                <c:pt idx="256">
                  <c:v>0.55919290347074657</c:v>
                </c:pt>
                <c:pt idx="257">
                  <c:v>0.6156614753256574</c:v>
                </c:pt>
                <c:pt idx="258">
                  <c:v>0.66913060635885679</c:v>
                </c:pt>
                <c:pt idx="259">
                  <c:v>0.7193398003386493</c:v>
                </c:pt>
                <c:pt idx="260">
                  <c:v>0.76604444311897812</c:v>
                </c:pt>
                <c:pt idx="261">
                  <c:v>0.80901699437494701</c:v>
                </c:pt>
                <c:pt idx="262">
                  <c:v>0.84804809615642707</c:v>
                </c:pt>
                <c:pt idx="263">
                  <c:v>0.88294759285892754</c:v>
                </c:pt>
                <c:pt idx="264">
                  <c:v>0.91354545764260109</c:v>
                </c:pt>
                <c:pt idx="265">
                  <c:v>0.93969262078590832</c:v>
                </c:pt>
                <c:pt idx="266">
                  <c:v>0.96126169593831856</c:v>
                </c:pt>
                <c:pt idx="267">
                  <c:v>0.97814760073380524</c:v>
                </c:pt>
                <c:pt idx="268">
                  <c:v>0.99026806874156992</c:v>
                </c:pt>
                <c:pt idx="269">
                  <c:v>0.9975640502598242</c:v>
                </c:pt>
                <c:pt idx="270">
                  <c:v>1</c:v>
                </c:pt>
                <c:pt idx="271">
                  <c:v>0.99756405025982431</c:v>
                </c:pt>
                <c:pt idx="272">
                  <c:v>0.99026806874157014</c:v>
                </c:pt>
                <c:pt idx="273">
                  <c:v>0.97814760073380558</c:v>
                </c:pt>
                <c:pt idx="274">
                  <c:v>0.96126169593831901</c:v>
                </c:pt>
                <c:pt idx="275">
                  <c:v>0.93969262078590876</c:v>
                </c:pt>
                <c:pt idx="276">
                  <c:v>0.91354545764260164</c:v>
                </c:pt>
                <c:pt idx="277">
                  <c:v>0.88294759285892654</c:v>
                </c:pt>
                <c:pt idx="278">
                  <c:v>0.84804809615642596</c:v>
                </c:pt>
                <c:pt idx="279">
                  <c:v>0.8090169943749479</c:v>
                </c:pt>
                <c:pt idx="280">
                  <c:v>0.76604444311897901</c:v>
                </c:pt>
                <c:pt idx="281">
                  <c:v>0.71933980033865275</c:v>
                </c:pt>
                <c:pt idx="282">
                  <c:v>0.66913060635886057</c:v>
                </c:pt>
                <c:pt idx="283">
                  <c:v>0.61566147532565862</c:v>
                </c:pt>
                <c:pt idx="284">
                  <c:v>0.55919290347074779</c:v>
                </c:pt>
                <c:pt idx="285">
                  <c:v>0.49999999999999861</c:v>
                </c:pt>
                <c:pt idx="286">
                  <c:v>0.43837114678907668</c:v>
                </c:pt>
                <c:pt idx="287">
                  <c:v>0.37460659341591201</c:v>
                </c:pt>
                <c:pt idx="288">
                  <c:v>0.30901699437494817</c:v>
                </c:pt>
                <c:pt idx="289">
                  <c:v>0.24192189559966926</c:v>
                </c:pt>
                <c:pt idx="290">
                  <c:v>0.17364817766693269</c:v>
                </c:pt>
                <c:pt idx="291">
                  <c:v>0.10452846326765662</c:v>
                </c:pt>
                <c:pt idx="292">
                  <c:v>3.4899496702501372E-2</c:v>
                </c:pt>
                <c:pt idx="293">
                  <c:v>-3.4899496702499783E-2</c:v>
                </c:pt>
                <c:pt idx="294">
                  <c:v>-0.10452846326765503</c:v>
                </c:pt>
                <c:pt idx="295">
                  <c:v>-0.17364817766693111</c:v>
                </c:pt>
                <c:pt idx="296">
                  <c:v>-0.2419218955996677</c:v>
                </c:pt>
                <c:pt idx="297">
                  <c:v>-0.30901699437494667</c:v>
                </c:pt>
                <c:pt idx="298">
                  <c:v>-0.37460659341591057</c:v>
                </c:pt>
                <c:pt idx="299">
                  <c:v>-0.43837114678907524</c:v>
                </c:pt>
                <c:pt idx="300">
                  <c:v>-0.50000000000000033</c:v>
                </c:pt>
                <c:pt idx="301">
                  <c:v>-0.55919290347074646</c:v>
                </c:pt>
                <c:pt idx="302">
                  <c:v>-0.61566147532565729</c:v>
                </c:pt>
                <c:pt idx="303">
                  <c:v>-0.66913060635885668</c:v>
                </c:pt>
                <c:pt idx="304">
                  <c:v>-0.71933980033864919</c:v>
                </c:pt>
                <c:pt idx="305">
                  <c:v>-0.76604444311897801</c:v>
                </c:pt>
                <c:pt idx="306">
                  <c:v>-0.8090169943749469</c:v>
                </c:pt>
                <c:pt idx="307">
                  <c:v>-0.84804809615642507</c:v>
                </c:pt>
                <c:pt idx="308">
                  <c:v>-0.88294759285892743</c:v>
                </c:pt>
                <c:pt idx="309">
                  <c:v>-0.91354545764260109</c:v>
                </c:pt>
                <c:pt idx="310">
                  <c:v>-0.93969262078590821</c:v>
                </c:pt>
                <c:pt idx="311">
                  <c:v>-0.96126169593831856</c:v>
                </c:pt>
                <c:pt idx="312">
                  <c:v>-0.97814760073380524</c:v>
                </c:pt>
                <c:pt idx="313">
                  <c:v>-0.99026806874156992</c:v>
                </c:pt>
                <c:pt idx="314">
                  <c:v>-0.99756405025982398</c:v>
                </c:pt>
                <c:pt idx="315">
                  <c:v>-1</c:v>
                </c:pt>
                <c:pt idx="316">
                  <c:v>-0.99756405025982431</c:v>
                </c:pt>
                <c:pt idx="317">
                  <c:v>-0.99026806874157014</c:v>
                </c:pt>
                <c:pt idx="318">
                  <c:v>-0.97814760073380558</c:v>
                </c:pt>
                <c:pt idx="319">
                  <c:v>-0.96126169593831901</c:v>
                </c:pt>
                <c:pt idx="320">
                  <c:v>-0.93969262078590887</c:v>
                </c:pt>
                <c:pt idx="321">
                  <c:v>-0.91354545764260175</c:v>
                </c:pt>
                <c:pt idx="322">
                  <c:v>-0.88294759285892832</c:v>
                </c:pt>
                <c:pt idx="323">
                  <c:v>-0.84804809615642607</c:v>
                </c:pt>
                <c:pt idx="324">
                  <c:v>-0.8090169943749479</c:v>
                </c:pt>
                <c:pt idx="325">
                  <c:v>-0.76604444311897912</c:v>
                </c:pt>
                <c:pt idx="326">
                  <c:v>-0.71933980033865286</c:v>
                </c:pt>
                <c:pt idx="327">
                  <c:v>-0.66913060635885802</c:v>
                </c:pt>
                <c:pt idx="328">
                  <c:v>-0.61566147532566151</c:v>
                </c:pt>
                <c:pt idx="329">
                  <c:v>-0.5591929034707479</c:v>
                </c:pt>
                <c:pt idx="330">
                  <c:v>-0.50000000000000178</c:v>
                </c:pt>
                <c:pt idx="331">
                  <c:v>-0.43837114678907679</c:v>
                </c:pt>
                <c:pt idx="332">
                  <c:v>-0.37460659341591213</c:v>
                </c:pt>
                <c:pt idx="333">
                  <c:v>-0.30901699437494828</c:v>
                </c:pt>
                <c:pt idx="334">
                  <c:v>-0.24192189559966593</c:v>
                </c:pt>
                <c:pt idx="335">
                  <c:v>-0.1736481776669328</c:v>
                </c:pt>
                <c:pt idx="336">
                  <c:v>-0.10452846326765321</c:v>
                </c:pt>
                <c:pt idx="337">
                  <c:v>-3.4899496702505042E-2</c:v>
                </c:pt>
                <c:pt idx="338">
                  <c:v>3.4899496702499658E-2</c:v>
                </c:pt>
                <c:pt idx="339">
                  <c:v>0.10452846326765138</c:v>
                </c:pt>
                <c:pt idx="340">
                  <c:v>0.173648177666931</c:v>
                </c:pt>
                <c:pt idx="341">
                  <c:v>0.24192189559966415</c:v>
                </c:pt>
                <c:pt idx="342">
                  <c:v>0.30901699437494656</c:v>
                </c:pt>
                <c:pt idx="343">
                  <c:v>0.37460659341591374</c:v>
                </c:pt>
                <c:pt idx="344">
                  <c:v>0.43837114678907518</c:v>
                </c:pt>
                <c:pt idx="345">
                  <c:v>0.50000000000000022</c:v>
                </c:pt>
                <c:pt idx="346">
                  <c:v>0.55919290347074635</c:v>
                </c:pt>
                <c:pt idx="347">
                  <c:v>0.61566147532565718</c:v>
                </c:pt>
                <c:pt idx="348">
                  <c:v>0.66913060635885668</c:v>
                </c:pt>
                <c:pt idx="349">
                  <c:v>0.71933980033865152</c:v>
                </c:pt>
                <c:pt idx="350">
                  <c:v>0.76604444311897568</c:v>
                </c:pt>
                <c:pt idx="351">
                  <c:v>0.8090169943749469</c:v>
                </c:pt>
                <c:pt idx="352">
                  <c:v>0.84804809615642507</c:v>
                </c:pt>
                <c:pt idx="353">
                  <c:v>0.88294759285892577</c:v>
                </c:pt>
                <c:pt idx="354">
                  <c:v>0.91354545764260098</c:v>
                </c:pt>
                <c:pt idx="355">
                  <c:v>0.93969262078590821</c:v>
                </c:pt>
                <c:pt idx="356">
                  <c:v>0.96126169593831945</c:v>
                </c:pt>
                <c:pt idx="357">
                  <c:v>0.97814760073380524</c:v>
                </c:pt>
                <c:pt idx="358">
                  <c:v>0.99026806874157036</c:v>
                </c:pt>
                <c:pt idx="359">
                  <c:v>0.99756405025982398</c:v>
                </c:pt>
                <c:pt idx="360">
                  <c:v>1</c:v>
                </c:pt>
                <c:pt idx="361">
                  <c:v>0.99756405025982442</c:v>
                </c:pt>
                <c:pt idx="362">
                  <c:v>0.9902680687415707</c:v>
                </c:pt>
                <c:pt idx="363">
                  <c:v>0.97814760073380558</c:v>
                </c:pt>
                <c:pt idx="364">
                  <c:v>0.96126169593831901</c:v>
                </c:pt>
                <c:pt idx="365">
                  <c:v>0.93969262078590765</c:v>
                </c:pt>
                <c:pt idx="366">
                  <c:v>0.91354545764260175</c:v>
                </c:pt>
                <c:pt idx="367">
                  <c:v>0.88294759285892666</c:v>
                </c:pt>
                <c:pt idx="368">
                  <c:v>0.84804809615642796</c:v>
                </c:pt>
                <c:pt idx="369">
                  <c:v>0.80901699437494801</c:v>
                </c:pt>
                <c:pt idx="370">
                  <c:v>0.76604444311897923</c:v>
                </c:pt>
                <c:pt idx="371">
                  <c:v>0.71933980033865041</c:v>
                </c:pt>
                <c:pt idx="372">
                  <c:v>0.66913060635886068</c:v>
                </c:pt>
                <c:pt idx="373">
                  <c:v>0.61566147532565874</c:v>
                </c:pt>
                <c:pt idx="374">
                  <c:v>0.55919290347074502</c:v>
                </c:pt>
                <c:pt idx="375">
                  <c:v>0.50000000000000189</c:v>
                </c:pt>
                <c:pt idx="376">
                  <c:v>0.4383711467890769</c:v>
                </c:pt>
                <c:pt idx="377">
                  <c:v>0.37460659341591224</c:v>
                </c:pt>
                <c:pt idx="378">
                  <c:v>0.30901699437494839</c:v>
                </c:pt>
                <c:pt idx="379">
                  <c:v>0.24192189559966948</c:v>
                </c:pt>
                <c:pt idx="380">
                  <c:v>0.17364817766692942</c:v>
                </c:pt>
                <c:pt idx="381">
                  <c:v>0.10452846326765686</c:v>
                </c:pt>
                <c:pt idx="382">
                  <c:v>3.4899496702501615E-2</c:v>
                </c:pt>
                <c:pt idx="383">
                  <c:v>-3.4899496702495987E-2</c:v>
                </c:pt>
                <c:pt idx="384">
                  <c:v>-0.10452846326765125</c:v>
                </c:pt>
                <c:pt idx="385">
                  <c:v>-0.17364817766693086</c:v>
                </c:pt>
                <c:pt idx="386">
                  <c:v>-0.24192189559966748</c:v>
                </c:pt>
                <c:pt idx="387">
                  <c:v>-0.30901699437494978</c:v>
                </c:pt>
                <c:pt idx="388">
                  <c:v>-0.37460659341591035</c:v>
                </c:pt>
                <c:pt idx="389">
                  <c:v>-0.43837114678907824</c:v>
                </c:pt>
                <c:pt idx="390">
                  <c:v>-0.499999999999997</c:v>
                </c:pt>
                <c:pt idx="391">
                  <c:v>-0.55919290347074624</c:v>
                </c:pt>
                <c:pt idx="392">
                  <c:v>-0.61566147532565718</c:v>
                </c:pt>
                <c:pt idx="393">
                  <c:v>-0.66913060635885657</c:v>
                </c:pt>
                <c:pt idx="394">
                  <c:v>-0.71933980033864897</c:v>
                </c:pt>
                <c:pt idx="395">
                  <c:v>-0.7660444431189779</c:v>
                </c:pt>
                <c:pt idx="396">
                  <c:v>-0.80901699437494889</c:v>
                </c:pt>
                <c:pt idx="397">
                  <c:v>-0.84804809615642496</c:v>
                </c:pt>
                <c:pt idx="398">
                  <c:v>-0.88294759285892732</c:v>
                </c:pt>
                <c:pt idx="399">
                  <c:v>-0.91354545764259953</c:v>
                </c:pt>
                <c:pt idx="400">
                  <c:v>-0.93969262078590809</c:v>
                </c:pt>
                <c:pt idx="401">
                  <c:v>-0.96126169593831845</c:v>
                </c:pt>
                <c:pt idx="402">
                  <c:v>-0.97814760073380591</c:v>
                </c:pt>
                <c:pt idx="403">
                  <c:v>-0.99026806874156992</c:v>
                </c:pt>
                <c:pt idx="404">
                  <c:v>-0.9975640502598242</c:v>
                </c:pt>
                <c:pt idx="405">
                  <c:v>-1</c:v>
                </c:pt>
                <c:pt idx="406">
                  <c:v>-0.99756405025982442</c:v>
                </c:pt>
                <c:pt idx="407">
                  <c:v>-0.99026806874157014</c:v>
                </c:pt>
                <c:pt idx="408">
                  <c:v>-0.97814760073380635</c:v>
                </c:pt>
                <c:pt idx="409">
                  <c:v>-0.96126169593831901</c:v>
                </c:pt>
                <c:pt idx="410">
                  <c:v>-0.93969262078590887</c:v>
                </c:pt>
                <c:pt idx="411">
                  <c:v>-0.91354545764260042</c:v>
                </c:pt>
                <c:pt idx="412">
                  <c:v>-0.88294759285892843</c:v>
                </c:pt>
                <c:pt idx="413">
                  <c:v>-0.84804809615642618</c:v>
                </c:pt>
                <c:pt idx="414">
                  <c:v>-0.80901699437495023</c:v>
                </c:pt>
                <c:pt idx="415">
                  <c:v>-0.76604444311897923</c:v>
                </c:pt>
                <c:pt idx="416">
                  <c:v>-0.71933980033865053</c:v>
                </c:pt>
                <c:pt idx="417">
                  <c:v>-0.66913060635885813</c:v>
                </c:pt>
                <c:pt idx="418">
                  <c:v>-0.61566147532565885</c:v>
                </c:pt>
                <c:pt idx="419">
                  <c:v>-0.55919290347074813</c:v>
                </c:pt>
                <c:pt idx="420">
                  <c:v>-0.49999999999999895</c:v>
                </c:pt>
                <c:pt idx="421">
                  <c:v>-0.43837114678908023</c:v>
                </c:pt>
                <c:pt idx="422">
                  <c:v>-0.37460659341591235</c:v>
                </c:pt>
                <c:pt idx="423">
                  <c:v>-0.30901699437494851</c:v>
                </c:pt>
                <c:pt idx="424">
                  <c:v>-0.24192189559966962</c:v>
                </c:pt>
                <c:pt idx="425">
                  <c:v>-0.17364817766693305</c:v>
                </c:pt>
                <c:pt idx="426">
                  <c:v>-0.10452846326765344</c:v>
                </c:pt>
                <c:pt idx="427">
                  <c:v>-3.4899496702498187E-2</c:v>
                </c:pt>
                <c:pt idx="428">
                  <c:v>3.4899496702499415E-2</c:v>
                </c:pt>
                <c:pt idx="429">
                  <c:v>0.10452846326765466</c:v>
                </c:pt>
                <c:pt idx="430">
                  <c:v>0.17364817766692725</c:v>
                </c:pt>
                <c:pt idx="431">
                  <c:v>0.24192189559966734</c:v>
                </c:pt>
                <c:pt idx="432">
                  <c:v>0.30901699437494629</c:v>
                </c:pt>
                <c:pt idx="433">
                  <c:v>0.37460659341591351</c:v>
                </c:pt>
                <c:pt idx="434">
                  <c:v>0.43837114678907496</c:v>
                </c:pt>
                <c:pt idx="435">
                  <c:v>0.5</c:v>
                </c:pt>
                <c:pt idx="436">
                  <c:v>0.55919290347074324</c:v>
                </c:pt>
                <c:pt idx="437">
                  <c:v>0.61566147532565707</c:v>
                </c:pt>
                <c:pt idx="438">
                  <c:v>0.66913060635885913</c:v>
                </c:pt>
                <c:pt idx="439">
                  <c:v>0.71933980033864897</c:v>
                </c:pt>
                <c:pt idx="440">
                  <c:v>0.76604444311897779</c:v>
                </c:pt>
                <c:pt idx="441">
                  <c:v>0.80901699437494667</c:v>
                </c:pt>
                <c:pt idx="442">
                  <c:v>0.84804809615642684</c:v>
                </c:pt>
                <c:pt idx="443">
                  <c:v>0.88294759285892566</c:v>
                </c:pt>
                <c:pt idx="444">
                  <c:v>0.91354545764260087</c:v>
                </c:pt>
                <c:pt idx="445">
                  <c:v>0.93969262078590687</c:v>
                </c:pt>
                <c:pt idx="446">
                  <c:v>0.96126169593831845</c:v>
                </c:pt>
                <c:pt idx="447">
                  <c:v>0.97814760073380513</c:v>
                </c:pt>
                <c:pt idx="448">
                  <c:v>0.99026806874157036</c:v>
                </c:pt>
                <c:pt idx="449">
                  <c:v>0.9975640502598242</c:v>
                </c:pt>
                <c:pt idx="450">
                  <c:v>1</c:v>
                </c:pt>
                <c:pt idx="451">
                  <c:v>0.99756405025982409</c:v>
                </c:pt>
                <c:pt idx="452">
                  <c:v>0.9902680687415707</c:v>
                </c:pt>
                <c:pt idx="453">
                  <c:v>0.97814760073380569</c:v>
                </c:pt>
                <c:pt idx="454">
                  <c:v>0.96126169593832012</c:v>
                </c:pt>
                <c:pt idx="455">
                  <c:v>0.93969262078590898</c:v>
                </c:pt>
                <c:pt idx="456">
                  <c:v>0.91354545764260187</c:v>
                </c:pt>
                <c:pt idx="457">
                  <c:v>0.88294759285892677</c:v>
                </c:pt>
                <c:pt idx="458">
                  <c:v>0.84804809615642807</c:v>
                </c:pt>
                <c:pt idx="459">
                  <c:v>0.80901699437495023</c:v>
                </c:pt>
                <c:pt idx="460">
                  <c:v>0.76604444311897935</c:v>
                </c:pt>
                <c:pt idx="461">
                  <c:v>0.71933980033865064</c:v>
                </c:pt>
                <c:pt idx="462">
                  <c:v>0.66913060635885557</c:v>
                </c:pt>
                <c:pt idx="463">
                  <c:v>0.61566147532565896</c:v>
                </c:pt>
                <c:pt idx="464">
                  <c:v>0.55919290347074524</c:v>
                </c:pt>
                <c:pt idx="465">
                  <c:v>0.50000000000000211</c:v>
                </c:pt>
                <c:pt idx="466">
                  <c:v>0.43837114678907713</c:v>
                </c:pt>
                <c:pt idx="467">
                  <c:v>0.37460659341591579</c:v>
                </c:pt>
                <c:pt idx="468">
                  <c:v>0.30901699437494862</c:v>
                </c:pt>
                <c:pt idx="469">
                  <c:v>0.24192189559967317</c:v>
                </c:pt>
                <c:pt idx="470">
                  <c:v>0.17364817766693316</c:v>
                </c:pt>
                <c:pt idx="471">
                  <c:v>0.10452846326765357</c:v>
                </c:pt>
                <c:pt idx="472">
                  <c:v>3.489949670250541E-2</c:v>
                </c:pt>
                <c:pt idx="473">
                  <c:v>-3.489949670249929E-2</c:v>
                </c:pt>
                <c:pt idx="474">
                  <c:v>-0.10452846326765454</c:v>
                </c:pt>
                <c:pt idx="475">
                  <c:v>-0.17364817766692714</c:v>
                </c:pt>
                <c:pt idx="476">
                  <c:v>-0.24192189559966723</c:v>
                </c:pt>
                <c:pt idx="477">
                  <c:v>-0.30901699437494956</c:v>
                </c:pt>
                <c:pt idx="478">
                  <c:v>-0.37460659341591007</c:v>
                </c:pt>
                <c:pt idx="479">
                  <c:v>-0.43837114678907801</c:v>
                </c:pt>
                <c:pt idx="480">
                  <c:v>-0.49999999999999684</c:v>
                </c:pt>
                <c:pt idx="481">
                  <c:v>-0.55919290347074602</c:v>
                </c:pt>
                <c:pt idx="482">
                  <c:v>-0.61566147532565973</c:v>
                </c:pt>
                <c:pt idx="483">
                  <c:v>-0.66913060635885635</c:v>
                </c:pt>
                <c:pt idx="484">
                  <c:v>-0.7193398003386513</c:v>
                </c:pt>
                <c:pt idx="485">
                  <c:v>-0.76604444311897546</c:v>
                </c:pt>
                <c:pt idx="486">
                  <c:v>-0.80901699437494667</c:v>
                </c:pt>
                <c:pt idx="487">
                  <c:v>-0.84804809615642296</c:v>
                </c:pt>
                <c:pt idx="488">
                  <c:v>-0.88294759285892555</c:v>
                </c:pt>
                <c:pt idx="489">
                  <c:v>-0.91354545764260087</c:v>
                </c:pt>
                <c:pt idx="490">
                  <c:v>-0.93969262078590687</c:v>
                </c:pt>
                <c:pt idx="491">
                  <c:v>-0.96126169593831834</c:v>
                </c:pt>
                <c:pt idx="492">
                  <c:v>-0.9781476007338058</c:v>
                </c:pt>
                <c:pt idx="493">
                  <c:v>-0.99026806874157081</c:v>
                </c:pt>
                <c:pt idx="494">
                  <c:v>-0.9975640502598242</c:v>
                </c:pt>
                <c:pt idx="495">
                  <c:v>-1</c:v>
                </c:pt>
                <c:pt idx="496">
                  <c:v>-0.99756405025982442</c:v>
                </c:pt>
                <c:pt idx="497">
                  <c:v>-0.99026806874157025</c:v>
                </c:pt>
                <c:pt idx="498">
                  <c:v>-0.97814760073380647</c:v>
                </c:pt>
                <c:pt idx="499">
                  <c:v>-0.96126169593831912</c:v>
                </c:pt>
                <c:pt idx="500">
                  <c:v>-0.9396926207859102</c:v>
                </c:pt>
                <c:pt idx="501">
                  <c:v>-0.91354545764260198</c:v>
                </c:pt>
                <c:pt idx="502">
                  <c:v>-0.88294759285892688</c:v>
                </c:pt>
                <c:pt idx="503">
                  <c:v>-0.84804809615642818</c:v>
                </c:pt>
                <c:pt idx="504">
                  <c:v>-0.80901699437494823</c:v>
                </c:pt>
                <c:pt idx="505">
                  <c:v>-0.76604444311898168</c:v>
                </c:pt>
                <c:pt idx="506">
                  <c:v>-0.71933980033865319</c:v>
                </c:pt>
                <c:pt idx="507">
                  <c:v>-0.66913060635885835</c:v>
                </c:pt>
                <c:pt idx="508">
                  <c:v>-0.61566147532565629</c:v>
                </c:pt>
                <c:pt idx="509">
                  <c:v>-0.55919290347074835</c:v>
                </c:pt>
                <c:pt idx="510">
                  <c:v>-0.49999999999999917</c:v>
                </c:pt>
                <c:pt idx="511">
                  <c:v>-0.43837114678908046</c:v>
                </c:pt>
                <c:pt idx="512">
                  <c:v>-0.37460659341591257</c:v>
                </c:pt>
                <c:pt idx="513">
                  <c:v>-0.3090169943749454</c:v>
                </c:pt>
                <c:pt idx="514">
                  <c:v>-0.24192189559966984</c:v>
                </c:pt>
                <c:pt idx="515">
                  <c:v>-0.17364817766692978</c:v>
                </c:pt>
                <c:pt idx="516">
                  <c:v>-0.10452846326765722</c:v>
                </c:pt>
                <c:pt idx="517">
                  <c:v>-3.4899496702501982E-2</c:v>
                </c:pt>
                <c:pt idx="518">
                  <c:v>3.4899496702495619E-2</c:v>
                </c:pt>
                <c:pt idx="519">
                  <c:v>0.10452846326765089</c:v>
                </c:pt>
                <c:pt idx="520">
                  <c:v>0.1736481776669305</c:v>
                </c:pt>
                <c:pt idx="521">
                  <c:v>0.24192189559966368</c:v>
                </c:pt>
                <c:pt idx="522">
                  <c:v>0.30901699437494606</c:v>
                </c:pt>
                <c:pt idx="523">
                  <c:v>0.37460659341591329</c:v>
                </c:pt>
                <c:pt idx="524">
                  <c:v>0.43837114678908112</c:v>
                </c:pt>
                <c:pt idx="525">
                  <c:v>0.49999999999999978</c:v>
                </c:pt>
                <c:pt idx="526">
                  <c:v>0.5591929034707489</c:v>
                </c:pt>
                <c:pt idx="527">
                  <c:v>0.61566147532565685</c:v>
                </c:pt>
                <c:pt idx="528">
                  <c:v>0.6691306063588589</c:v>
                </c:pt>
                <c:pt idx="529">
                  <c:v>0.71933980033864875</c:v>
                </c:pt>
                <c:pt idx="530">
                  <c:v>0.76604444311897757</c:v>
                </c:pt>
                <c:pt idx="531">
                  <c:v>0.80901699437494445</c:v>
                </c:pt>
                <c:pt idx="532">
                  <c:v>0.84804809615642474</c:v>
                </c:pt>
                <c:pt idx="533">
                  <c:v>0.88294759285892388</c:v>
                </c:pt>
                <c:pt idx="534">
                  <c:v>0.91354545764259931</c:v>
                </c:pt>
                <c:pt idx="535">
                  <c:v>0.93969262078590798</c:v>
                </c:pt>
                <c:pt idx="536">
                  <c:v>0.96126169593831734</c:v>
                </c:pt>
                <c:pt idx="537">
                  <c:v>0.97814760073380513</c:v>
                </c:pt>
                <c:pt idx="538">
                  <c:v>0.99026806874157036</c:v>
                </c:pt>
                <c:pt idx="539">
                  <c:v>0.99756405025982442</c:v>
                </c:pt>
                <c:pt idx="540">
                  <c:v>1</c:v>
                </c:pt>
                <c:pt idx="541">
                  <c:v>0.9975640502598242</c:v>
                </c:pt>
                <c:pt idx="542">
                  <c:v>0.9902680687415707</c:v>
                </c:pt>
                <c:pt idx="543">
                  <c:v>0.97814760073380569</c:v>
                </c:pt>
                <c:pt idx="544">
                  <c:v>0.96126169593831823</c:v>
                </c:pt>
                <c:pt idx="545">
                  <c:v>0.93969262078590898</c:v>
                </c:pt>
                <c:pt idx="546">
                  <c:v>0.91354545764260053</c:v>
                </c:pt>
                <c:pt idx="547">
                  <c:v>0.88294759285892854</c:v>
                </c:pt>
                <c:pt idx="548">
                  <c:v>0.84804809615642629</c:v>
                </c:pt>
                <c:pt idx="549">
                  <c:v>0.80901699437495034</c:v>
                </c:pt>
                <c:pt idx="550">
                  <c:v>0.76604444311897946</c:v>
                </c:pt>
                <c:pt idx="551">
                  <c:v>0.71933980033865574</c:v>
                </c:pt>
                <c:pt idx="552">
                  <c:v>0.66913060635886112</c:v>
                </c:pt>
                <c:pt idx="553">
                  <c:v>0.61566147532565918</c:v>
                </c:pt>
                <c:pt idx="554">
                  <c:v>0.55919290347074546</c:v>
                </c:pt>
                <c:pt idx="555">
                  <c:v>0.49999999999999617</c:v>
                </c:pt>
                <c:pt idx="556">
                  <c:v>0.43837114678907735</c:v>
                </c:pt>
                <c:pt idx="557">
                  <c:v>0.37460659341590941</c:v>
                </c:pt>
                <c:pt idx="558">
                  <c:v>0.30901699437494889</c:v>
                </c:pt>
                <c:pt idx="559">
                  <c:v>0.24192189559966651</c:v>
                </c:pt>
                <c:pt idx="560">
                  <c:v>0.17364817766693341</c:v>
                </c:pt>
                <c:pt idx="561">
                  <c:v>0.10452846326765382</c:v>
                </c:pt>
                <c:pt idx="562">
                  <c:v>3.489949670250566E-2</c:v>
                </c:pt>
                <c:pt idx="563">
                  <c:v>-3.4899496702499047E-2</c:v>
                </c:pt>
                <c:pt idx="564">
                  <c:v>-0.10452846326764724</c:v>
                </c:pt>
                <c:pt idx="565">
                  <c:v>-0.17364817766692689</c:v>
                </c:pt>
                <c:pt idx="566">
                  <c:v>-0.24192189559966698</c:v>
                </c:pt>
                <c:pt idx="567">
                  <c:v>-0.30901699437494257</c:v>
                </c:pt>
                <c:pt idx="568">
                  <c:v>-0.37460659341590985</c:v>
                </c:pt>
                <c:pt idx="569">
                  <c:v>-0.43837114678907779</c:v>
                </c:pt>
                <c:pt idx="570">
                  <c:v>-0.50000000000000278</c:v>
                </c:pt>
                <c:pt idx="571">
                  <c:v>-0.55919290347074591</c:v>
                </c:pt>
                <c:pt idx="572">
                  <c:v>-0.61566147532565951</c:v>
                </c:pt>
                <c:pt idx="573">
                  <c:v>-0.66913060635885613</c:v>
                </c:pt>
                <c:pt idx="574">
                  <c:v>-0.71933980033865119</c:v>
                </c:pt>
                <c:pt idx="575">
                  <c:v>-0.76604444311897524</c:v>
                </c:pt>
                <c:pt idx="576">
                  <c:v>-0.80901699437494645</c:v>
                </c:pt>
                <c:pt idx="577">
                  <c:v>-0.84804809615642662</c:v>
                </c:pt>
                <c:pt idx="578">
                  <c:v>-0.88294759285892543</c:v>
                </c:pt>
                <c:pt idx="579">
                  <c:v>-0.91354545764260076</c:v>
                </c:pt>
                <c:pt idx="580">
                  <c:v>-0.93969262078590676</c:v>
                </c:pt>
                <c:pt idx="581">
                  <c:v>-0.96126169593831834</c:v>
                </c:pt>
                <c:pt idx="582">
                  <c:v>-0.97814760073380436</c:v>
                </c:pt>
                <c:pt idx="583">
                  <c:v>-0.99026806874156981</c:v>
                </c:pt>
                <c:pt idx="584">
                  <c:v>-0.9975640502598242</c:v>
                </c:pt>
                <c:pt idx="585">
                  <c:v>-1</c:v>
                </c:pt>
                <c:pt idx="586">
                  <c:v>-0.99756405025982442</c:v>
                </c:pt>
                <c:pt idx="587">
                  <c:v>-0.99026806874157025</c:v>
                </c:pt>
                <c:pt idx="588">
                  <c:v>-0.97814760073380502</c:v>
                </c:pt>
                <c:pt idx="589">
                  <c:v>-0.96126169593831923</c:v>
                </c:pt>
                <c:pt idx="590">
                  <c:v>-0.93969262078590787</c:v>
                </c:pt>
                <c:pt idx="591">
                  <c:v>-0.91354545764260198</c:v>
                </c:pt>
                <c:pt idx="592">
                  <c:v>-0.88294759285892699</c:v>
                </c:pt>
                <c:pt idx="593">
                  <c:v>-0.84804809615642829</c:v>
                </c:pt>
                <c:pt idx="594">
                  <c:v>-0.80901699437494834</c:v>
                </c:pt>
                <c:pt idx="595">
                  <c:v>-0.7660444431189819</c:v>
                </c:pt>
                <c:pt idx="596">
                  <c:v>-0.71933980033865341</c:v>
                </c:pt>
                <c:pt idx="597">
                  <c:v>-0.66913060635886379</c:v>
                </c:pt>
                <c:pt idx="598">
                  <c:v>-0.61566147532566207</c:v>
                </c:pt>
                <c:pt idx="599">
                  <c:v>-0.55919290347074846</c:v>
                </c:pt>
                <c:pt idx="600">
                  <c:v>-0.49999999999999939</c:v>
                </c:pt>
                <c:pt idx="601">
                  <c:v>-0.4383711467890743</c:v>
                </c:pt>
                <c:pt idx="602">
                  <c:v>-0.37460659341591285</c:v>
                </c:pt>
                <c:pt idx="603">
                  <c:v>-0.30901699437494562</c:v>
                </c:pt>
                <c:pt idx="604">
                  <c:v>-0.24192189559967009</c:v>
                </c:pt>
                <c:pt idx="605">
                  <c:v>-0.17364817766693003</c:v>
                </c:pt>
                <c:pt idx="606">
                  <c:v>-0.10452846326765747</c:v>
                </c:pt>
                <c:pt idx="607">
                  <c:v>-3.4899496702502232E-2</c:v>
                </c:pt>
                <c:pt idx="608">
                  <c:v>3.489949670249537E-2</c:v>
                </c:pt>
                <c:pt idx="609">
                  <c:v>0.10452846326765064</c:v>
                </c:pt>
                <c:pt idx="610">
                  <c:v>0.17364817766693028</c:v>
                </c:pt>
                <c:pt idx="611">
                  <c:v>0.24192189559966343</c:v>
                </c:pt>
                <c:pt idx="612">
                  <c:v>0.30901699437494584</c:v>
                </c:pt>
                <c:pt idx="613">
                  <c:v>0.37460659341590646</c:v>
                </c:pt>
                <c:pt idx="614">
                  <c:v>0.43837114678907452</c:v>
                </c:pt>
                <c:pt idx="615">
                  <c:v>0.49999999999999956</c:v>
                </c:pt>
                <c:pt idx="616">
                  <c:v>0.55919290347074868</c:v>
                </c:pt>
                <c:pt idx="617">
                  <c:v>0.61566147532565663</c:v>
                </c:pt>
                <c:pt idx="618">
                  <c:v>0.66913060635885868</c:v>
                </c:pt>
                <c:pt idx="619">
                  <c:v>0.71933980033865352</c:v>
                </c:pt>
                <c:pt idx="620">
                  <c:v>0.76604444311897746</c:v>
                </c:pt>
                <c:pt idx="621">
                  <c:v>0.80901699437494856</c:v>
                </c:pt>
                <c:pt idx="622">
                  <c:v>0.84804809615642462</c:v>
                </c:pt>
                <c:pt idx="623">
                  <c:v>0.8829475928589271</c:v>
                </c:pt>
                <c:pt idx="624">
                  <c:v>0.9135454576425992</c:v>
                </c:pt>
                <c:pt idx="625">
                  <c:v>0.93969262078590798</c:v>
                </c:pt>
                <c:pt idx="626">
                  <c:v>0.96126169593831734</c:v>
                </c:pt>
                <c:pt idx="627">
                  <c:v>0.97814760073380502</c:v>
                </c:pt>
                <c:pt idx="628">
                  <c:v>0.99026806874156936</c:v>
                </c:pt>
                <c:pt idx="629">
                  <c:v>0.99756405025982398</c:v>
                </c:pt>
                <c:pt idx="630">
                  <c:v>1</c:v>
                </c:pt>
                <c:pt idx="631">
                  <c:v>0.9975640502598242</c:v>
                </c:pt>
                <c:pt idx="632">
                  <c:v>0.99026806874157081</c:v>
                </c:pt>
                <c:pt idx="633">
                  <c:v>0.9781476007338058</c:v>
                </c:pt>
                <c:pt idx="634">
                  <c:v>0.96126169593831823</c:v>
                </c:pt>
                <c:pt idx="635">
                  <c:v>0.93969262078590909</c:v>
                </c:pt>
                <c:pt idx="636">
                  <c:v>0.91354545764260064</c:v>
                </c:pt>
                <c:pt idx="637">
                  <c:v>0.88294759285892865</c:v>
                </c:pt>
                <c:pt idx="638">
                  <c:v>0.84804809615642651</c:v>
                </c:pt>
                <c:pt idx="639">
                  <c:v>0.80901699437495056</c:v>
                </c:pt>
                <c:pt idx="640">
                  <c:v>0.76604444311897968</c:v>
                </c:pt>
                <c:pt idx="641">
                  <c:v>0.71933980033865097</c:v>
                </c:pt>
                <c:pt idx="642">
                  <c:v>0.66913060635886124</c:v>
                </c:pt>
                <c:pt idx="643">
                  <c:v>0.6156614753256594</c:v>
                </c:pt>
                <c:pt idx="644">
                  <c:v>0.55919290347075157</c:v>
                </c:pt>
                <c:pt idx="645">
                  <c:v>0.50000000000000255</c:v>
                </c:pt>
                <c:pt idx="646">
                  <c:v>0.43837114678907757</c:v>
                </c:pt>
                <c:pt idx="647">
                  <c:v>0.37460659341590963</c:v>
                </c:pt>
                <c:pt idx="648">
                  <c:v>0.30901699437494912</c:v>
                </c:pt>
                <c:pt idx="649">
                  <c:v>0.24192189559966676</c:v>
                </c:pt>
                <c:pt idx="650">
                  <c:v>0.17364817766693363</c:v>
                </c:pt>
                <c:pt idx="651">
                  <c:v>0.10452846326765405</c:v>
                </c:pt>
                <c:pt idx="652">
                  <c:v>3.4899496702505903E-2</c:v>
                </c:pt>
                <c:pt idx="653">
                  <c:v>-3.4899496702505903E-2</c:v>
                </c:pt>
                <c:pt idx="654">
                  <c:v>-0.10452846326765405</c:v>
                </c:pt>
                <c:pt idx="655">
                  <c:v>-0.17364817766692664</c:v>
                </c:pt>
                <c:pt idx="656">
                  <c:v>-0.24192189559965985</c:v>
                </c:pt>
                <c:pt idx="657">
                  <c:v>-0.30901699437494912</c:v>
                </c:pt>
                <c:pt idx="658">
                  <c:v>-0.37460659341590963</c:v>
                </c:pt>
                <c:pt idx="659">
                  <c:v>-0.43837114678907119</c:v>
                </c:pt>
                <c:pt idx="660">
                  <c:v>-0.49999999999999639</c:v>
                </c:pt>
                <c:pt idx="661">
                  <c:v>-0.55919290347074568</c:v>
                </c:pt>
                <c:pt idx="662">
                  <c:v>-0.6156614753256594</c:v>
                </c:pt>
                <c:pt idx="663">
                  <c:v>-0.66913060635885602</c:v>
                </c:pt>
                <c:pt idx="664">
                  <c:v>-0.71933980033865097</c:v>
                </c:pt>
                <c:pt idx="665">
                  <c:v>-0.76604444311897968</c:v>
                </c:pt>
                <c:pt idx="666">
                  <c:v>-0.80901699437494634</c:v>
                </c:pt>
                <c:pt idx="667">
                  <c:v>-0.84804809615642274</c:v>
                </c:pt>
                <c:pt idx="668">
                  <c:v>-0.88294759285892865</c:v>
                </c:pt>
                <c:pt idx="669">
                  <c:v>-0.91354545764260064</c:v>
                </c:pt>
                <c:pt idx="670">
                  <c:v>-0.93969262078590665</c:v>
                </c:pt>
                <c:pt idx="671">
                  <c:v>-0.96126169593831634</c:v>
                </c:pt>
                <c:pt idx="672">
                  <c:v>-0.9781476007338058</c:v>
                </c:pt>
                <c:pt idx="673">
                  <c:v>-0.99026806874156981</c:v>
                </c:pt>
                <c:pt idx="674">
                  <c:v>-0.99756405025982364</c:v>
                </c:pt>
                <c:pt idx="675">
                  <c:v>-1</c:v>
                </c:pt>
                <c:pt idx="676">
                  <c:v>-0.99756405025982442</c:v>
                </c:pt>
                <c:pt idx="677">
                  <c:v>-0.99026806874157025</c:v>
                </c:pt>
                <c:pt idx="678">
                  <c:v>-0.97814760073380647</c:v>
                </c:pt>
                <c:pt idx="679">
                  <c:v>-0.96126169593831923</c:v>
                </c:pt>
                <c:pt idx="680">
                  <c:v>-0.93969262078590798</c:v>
                </c:pt>
                <c:pt idx="681">
                  <c:v>-0.91354545764260209</c:v>
                </c:pt>
                <c:pt idx="682">
                  <c:v>-0.88294759285893043</c:v>
                </c:pt>
                <c:pt idx="683">
                  <c:v>-0.84804809615642462</c:v>
                </c:pt>
                <c:pt idx="684">
                  <c:v>-0.80901699437494856</c:v>
                </c:pt>
                <c:pt idx="685">
                  <c:v>-0.76604444311898201</c:v>
                </c:pt>
                <c:pt idx="686">
                  <c:v>-0.71933980033864864</c:v>
                </c:pt>
                <c:pt idx="687">
                  <c:v>-0.66913060635885868</c:v>
                </c:pt>
                <c:pt idx="688">
                  <c:v>-0.61566147532566229</c:v>
                </c:pt>
                <c:pt idx="689">
                  <c:v>-0.55919290347075457</c:v>
                </c:pt>
                <c:pt idx="690">
                  <c:v>-0.49999999999999956</c:v>
                </c:pt>
                <c:pt idx="691">
                  <c:v>-0.4383711467890809</c:v>
                </c:pt>
                <c:pt idx="692">
                  <c:v>-0.37460659341591307</c:v>
                </c:pt>
                <c:pt idx="693">
                  <c:v>-0.30901699437495261</c:v>
                </c:pt>
                <c:pt idx="694">
                  <c:v>-0.24192189559967031</c:v>
                </c:pt>
                <c:pt idx="695">
                  <c:v>-0.17364817766693028</c:v>
                </c:pt>
                <c:pt idx="696">
                  <c:v>-0.10452846326765772</c:v>
                </c:pt>
                <c:pt idx="697">
                  <c:v>-3.489949670249537E-2</c:v>
                </c:pt>
                <c:pt idx="698">
                  <c:v>3.4899496702502225E-2</c:v>
                </c:pt>
                <c:pt idx="699">
                  <c:v>0.1045284632676504</c:v>
                </c:pt>
                <c:pt idx="700">
                  <c:v>0.17364817766692303</c:v>
                </c:pt>
                <c:pt idx="701">
                  <c:v>0.24192189559967009</c:v>
                </c:pt>
                <c:pt idx="702">
                  <c:v>0.30901699437494562</c:v>
                </c:pt>
                <c:pt idx="703">
                  <c:v>0.37460659341590624</c:v>
                </c:pt>
                <c:pt idx="704">
                  <c:v>0.4383711467890743</c:v>
                </c:pt>
                <c:pt idx="705">
                  <c:v>0.49999999999999939</c:v>
                </c:pt>
                <c:pt idx="706">
                  <c:v>0.55919290347074257</c:v>
                </c:pt>
                <c:pt idx="707">
                  <c:v>0.6156614753256564</c:v>
                </c:pt>
                <c:pt idx="708">
                  <c:v>0.66913060635885857</c:v>
                </c:pt>
                <c:pt idx="709">
                  <c:v>0.71933980033864842</c:v>
                </c:pt>
                <c:pt idx="710">
                  <c:v>0.76604444311897735</c:v>
                </c:pt>
                <c:pt idx="711">
                  <c:v>0.80901699437494423</c:v>
                </c:pt>
                <c:pt idx="712">
                  <c:v>0.84804809615642829</c:v>
                </c:pt>
                <c:pt idx="713">
                  <c:v>0.88294759285892699</c:v>
                </c:pt>
                <c:pt idx="714">
                  <c:v>0.91354545764259909</c:v>
                </c:pt>
                <c:pt idx="715">
                  <c:v>0.93969262078591032</c:v>
                </c:pt>
                <c:pt idx="716">
                  <c:v>0.96126169593831923</c:v>
                </c:pt>
                <c:pt idx="717">
                  <c:v>0.97814760073380502</c:v>
                </c:pt>
                <c:pt idx="718">
                  <c:v>0.99026806874156925</c:v>
                </c:pt>
                <c:pt idx="719">
                  <c:v>0.99756405025982442</c:v>
                </c:pt>
                <c:pt idx="720">
                  <c:v>1</c:v>
                </c:pt>
              </c:numCache>
            </c:numRef>
          </c:val>
          <c:smooth val="0"/>
          <c:extLst>
            <c:ext xmlns:c16="http://schemas.microsoft.com/office/drawing/2014/chart" uri="{C3380CC4-5D6E-409C-BE32-E72D297353CC}">
              <c16:uniqueId val="{00000000-7629-7E49-B22A-48B96B842045}"/>
            </c:ext>
          </c:extLst>
        </c:ser>
        <c:dLbls>
          <c:showLegendKey val="0"/>
          <c:showVal val="0"/>
          <c:showCatName val="0"/>
          <c:showSerName val="0"/>
          <c:showPercent val="0"/>
          <c:showBubbleSize val="0"/>
        </c:dLbls>
        <c:smooth val="0"/>
        <c:axId val="1530775535"/>
        <c:axId val="1530577375"/>
      </c:lineChart>
      <c:catAx>
        <c:axId val="1530775535"/>
        <c:scaling>
          <c:orientation val="minMax"/>
        </c:scaling>
        <c:delete val="1"/>
        <c:axPos val="b"/>
        <c:majorTickMark val="none"/>
        <c:minorTickMark val="none"/>
        <c:tickLblPos val="nextTo"/>
        <c:crossAx val="1530577375"/>
        <c:crosses val="autoZero"/>
        <c:auto val="1"/>
        <c:lblAlgn val="ctr"/>
        <c:lblOffset val="100"/>
        <c:noMultiLvlLbl val="0"/>
      </c:catAx>
      <c:valAx>
        <c:axId val="1530577375"/>
        <c:scaling>
          <c:orientation val="minMax"/>
          <c:max val="1"/>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07755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dLbls>
          <c:showLegendKey val="0"/>
          <c:showVal val="0"/>
          <c:showCatName val="0"/>
          <c:showSerName val="0"/>
          <c:showPercent val="0"/>
          <c:showBubbleSize val="0"/>
        </c:dLbls>
        <c:marker val="1"/>
        <c:smooth val="0"/>
        <c:axId val="1530775535"/>
        <c:axId val="1530577375"/>
      </c:lineChart>
      <c:catAx>
        <c:axId val="1530775535"/>
        <c:scaling>
          <c:orientation val="minMax"/>
        </c:scaling>
        <c:delete val="1"/>
        <c:axPos val="b"/>
        <c:majorTickMark val="none"/>
        <c:minorTickMark val="none"/>
        <c:tickLblPos val="nextTo"/>
        <c:crossAx val="1530577375"/>
        <c:crosses val="autoZero"/>
        <c:auto val="1"/>
        <c:lblAlgn val="ctr"/>
        <c:lblOffset val="100"/>
        <c:noMultiLvlLbl val="0"/>
      </c:catAx>
      <c:valAx>
        <c:axId val="1530577375"/>
        <c:scaling>
          <c:orientation val="minMax"/>
          <c:max val="1"/>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0775535"/>
        <c:crosses val="autoZero"/>
        <c:crossBetween val="between"/>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val>
            <c:numRef>
              <c:f>Sheet1!$K$3:$K$723</c:f>
              <c:numCache>
                <c:formatCode>General</c:formatCode>
                <c:ptCount val="721"/>
                <c:pt idx="0">
                  <c:v>1</c:v>
                </c:pt>
                <c:pt idx="1">
                  <c:v>0.99984769515639127</c:v>
                </c:pt>
                <c:pt idx="2">
                  <c:v>0.99939082701909576</c:v>
                </c:pt>
                <c:pt idx="3">
                  <c:v>0.99862953475457383</c:v>
                </c:pt>
                <c:pt idx="4">
                  <c:v>0.9975640502598242</c:v>
                </c:pt>
                <c:pt idx="5">
                  <c:v>0.99619469809174555</c:v>
                </c:pt>
                <c:pt idx="6">
                  <c:v>0.99452189536827329</c:v>
                </c:pt>
                <c:pt idx="7">
                  <c:v>0.99254615164132198</c:v>
                </c:pt>
                <c:pt idx="8">
                  <c:v>0.99026806874157036</c:v>
                </c:pt>
                <c:pt idx="9">
                  <c:v>0.98768834059513777</c:v>
                </c:pt>
                <c:pt idx="10">
                  <c:v>0.98480775301220802</c:v>
                </c:pt>
                <c:pt idx="11">
                  <c:v>0.98162718344766398</c:v>
                </c:pt>
                <c:pt idx="12">
                  <c:v>0.97814760073380569</c:v>
                </c:pt>
                <c:pt idx="13">
                  <c:v>0.97437006478523525</c:v>
                </c:pt>
                <c:pt idx="14">
                  <c:v>0.97029572627599647</c:v>
                </c:pt>
                <c:pt idx="15">
                  <c:v>0.96592582628906831</c:v>
                </c:pt>
                <c:pt idx="16">
                  <c:v>0.96126169593831889</c:v>
                </c:pt>
                <c:pt idx="17">
                  <c:v>0.95630475596303544</c:v>
                </c:pt>
                <c:pt idx="18">
                  <c:v>0.95105651629515353</c:v>
                </c:pt>
                <c:pt idx="19">
                  <c:v>0.94551857559931685</c:v>
                </c:pt>
                <c:pt idx="20">
                  <c:v>0.93969262078590843</c:v>
                </c:pt>
                <c:pt idx="21">
                  <c:v>0.93358042649720174</c:v>
                </c:pt>
                <c:pt idx="22">
                  <c:v>0.92718385456678742</c:v>
                </c:pt>
                <c:pt idx="23">
                  <c:v>0.92050485345244037</c:v>
                </c:pt>
                <c:pt idx="24">
                  <c:v>0.91354545764260087</c:v>
                </c:pt>
                <c:pt idx="25">
                  <c:v>0.90630778703664994</c:v>
                </c:pt>
                <c:pt idx="26">
                  <c:v>0.89879404629916704</c:v>
                </c:pt>
                <c:pt idx="27">
                  <c:v>0.8910065241883679</c:v>
                </c:pt>
                <c:pt idx="28">
                  <c:v>0.88294759285892699</c:v>
                </c:pt>
                <c:pt idx="29">
                  <c:v>0.87461970713939574</c:v>
                </c:pt>
                <c:pt idx="30">
                  <c:v>0.86602540378443871</c:v>
                </c:pt>
                <c:pt idx="31">
                  <c:v>0.85716730070211233</c:v>
                </c:pt>
                <c:pt idx="32">
                  <c:v>0.84804809615642596</c:v>
                </c:pt>
                <c:pt idx="33">
                  <c:v>0.83867056794542405</c:v>
                </c:pt>
                <c:pt idx="34">
                  <c:v>0.82903757255504162</c:v>
                </c:pt>
                <c:pt idx="35">
                  <c:v>0.8191520442889918</c:v>
                </c:pt>
                <c:pt idx="36">
                  <c:v>0.80901699437494745</c:v>
                </c:pt>
                <c:pt idx="37">
                  <c:v>0.79863551004729283</c:v>
                </c:pt>
                <c:pt idx="38">
                  <c:v>0.78801075360672201</c:v>
                </c:pt>
                <c:pt idx="39">
                  <c:v>0.7771459614569709</c:v>
                </c:pt>
                <c:pt idx="40">
                  <c:v>0.76604444311897801</c:v>
                </c:pt>
                <c:pt idx="41">
                  <c:v>0.75470958022277213</c:v>
                </c:pt>
                <c:pt idx="42">
                  <c:v>0.74314482547739424</c:v>
                </c:pt>
                <c:pt idx="43">
                  <c:v>0.73135370161917057</c:v>
                </c:pt>
                <c:pt idx="44">
                  <c:v>0.71933980033865119</c:v>
                </c:pt>
                <c:pt idx="45">
                  <c:v>0.70710678118654757</c:v>
                </c:pt>
                <c:pt idx="46">
                  <c:v>0.69465837045899737</c:v>
                </c:pt>
                <c:pt idx="47">
                  <c:v>0.68199836006249848</c:v>
                </c:pt>
                <c:pt idx="48">
                  <c:v>0.66913060635885824</c:v>
                </c:pt>
                <c:pt idx="49">
                  <c:v>0.65605902899050728</c:v>
                </c:pt>
                <c:pt idx="50">
                  <c:v>0.64278760968653936</c:v>
                </c:pt>
                <c:pt idx="51">
                  <c:v>0.6293203910498375</c:v>
                </c:pt>
                <c:pt idx="52">
                  <c:v>0.61566147532565829</c:v>
                </c:pt>
                <c:pt idx="53">
                  <c:v>0.60181502315204838</c:v>
                </c:pt>
                <c:pt idx="54">
                  <c:v>0.58778525229247314</c:v>
                </c:pt>
                <c:pt idx="55">
                  <c:v>0.57357643635104616</c:v>
                </c:pt>
                <c:pt idx="56">
                  <c:v>0.55919290347074679</c:v>
                </c:pt>
                <c:pt idx="57">
                  <c:v>0.5446390350150272</c:v>
                </c:pt>
                <c:pt idx="58">
                  <c:v>0.5299192642332049</c:v>
                </c:pt>
                <c:pt idx="59">
                  <c:v>0.51503807491005438</c:v>
                </c:pt>
                <c:pt idx="60">
                  <c:v>0.50000000000000011</c:v>
                </c:pt>
                <c:pt idx="61">
                  <c:v>0.48480962024633711</c:v>
                </c:pt>
                <c:pt idx="62">
                  <c:v>0.46947156278589086</c:v>
                </c:pt>
                <c:pt idx="63">
                  <c:v>0.4539904997395468</c:v>
                </c:pt>
                <c:pt idx="64">
                  <c:v>0.43837114678907746</c:v>
                </c:pt>
                <c:pt idx="65">
                  <c:v>0.42261826174069944</c:v>
                </c:pt>
                <c:pt idx="66">
                  <c:v>0.40673664307580021</c:v>
                </c:pt>
                <c:pt idx="67">
                  <c:v>0.39073112848927394</c:v>
                </c:pt>
                <c:pt idx="68">
                  <c:v>0.37460659341591196</c:v>
                </c:pt>
                <c:pt idx="69">
                  <c:v>0.35836794954530038</c:v>
                </c:pt>
                <c:pt idx="70">
                  <c:v>0.34202014332566882</c:v>
                </c:pt>
                <c:pt idx="71">
                  <c:v>0.32556815445715676</c:v>
                </c:pt>
                <c:pt idx="72">
                  <c:v>0.30901699437494745</c:v>
                </c:pt>
                <c:pt idx="73">
                  <c:v>0.29237170472273677</c:v>
                </c:pt>
                <c:pt idx="74">
                  <c:v>0.27563735581699916</c:v>
                </c:pt>
                <c:pt idx="75">
                  <c:v>0.25881904510252074</c:v>
                </c:pt>
                <c:pt idx="76">
                  <c:v>0.2419218955996679</c:v>
                </c:pt>
                <c:pt idx="77">
                  <c:v>0.22495105434386492</c:v>
                </c:pt>
                <c:pt idx="78">
                  <c:v>0.20791169081775945</c:v>
                </c:pt>
                <c:pt idx="79">
                  <c:v>0.19080899537654492</c:v>
                </c:pt>
                <c:pt idx="80">
                  <c:v>0.17364817766693041</c:v>
                </c:pt>
                <c:pt idx="81">
                  <c:v>0.15643446504023092</c:v>
                </c:pt>
                <c:pt idx="82">
                  <c:v>0.13917310096006569</c:v>
                </c:pt>
                <c:pt idx="83">
                  <c:v>0.12186934340514749</c:v>
                </c:pt>
                <c:pt idx="84">
                  <c:v>0.10452846326765346</c:v>
                </c:pt>
                <c:pt idx="85">
                  <c:v>8.7155742747658138E-2</c:v>
                </c:pt>
                <c:pt idx="86">
                  <c:v>6.9756473744125455E-2</c:v>
                </c:pt>
                <c:pt idx="87">
                  <c:v>5.2335956242943966E-2</c:v>
                </c:pt>
                <c:pt idx="88">
                  <c:v>3.489949670250108E-2</c:v>
                </c:pt>
                <c:pt idx="89">
                  <c:v>1.7452406437283376E-2</c:v>
                </c:pt>
                <c:pt idx="90">
                  <c:v>6.1257422745431001E-17</c:v>
                </c:pt>
                <c:pt idx="91">
                  <c:v>-1.7452406437283477E-2</c:v>
                </c:pt>
                <c:pt idx="92">
                  <c:v>-3.4899496702500733E-2</c:v>
                </c:pt>
                <c:pt idx="93">
                  <c:v>-5.233595624294362E-2</c:v>
                </c:pt>
                <c:pt idx="94">
                  <c:v>-6.975647374412533E-2</c:v>
                </c:pt>
                <c:pt idx="95">
                  <c:v>-8.7155742747658235E-2</c:v>
                </c:pt>
                <c:pt idx="96">
                  <c:v>-0.10452846326765333</c:v>
                </c:pt>
                <c:pt idx="97">
                  <c:v>-0.12186934340514737</c:v>
                </c:pt>
                <c:pt idx="98">
                  <c:v>-0.13917310096006535</c:v>
                </c:pt>
                <c:pt idx="99">
                  <c:v>-0.15643446504023104</c:v>
                </c:pt>
                <c:pt idx="100">
                  <c:v>-0.1736481776669303</c:v>
                </c:pt>
                <c:pt idx="101">
                  <c:v>-0.1908089953765448</c:v>
                </c:pt>
                <c:pt idx="102">
                  <c:v>-0.20791169081775912</c:v>
                </c:pt>
                <c:pt idx="103">
                  <c:v>-0.22495105434386481</c:v>
                </c:pt>
                <c:pt idx="104">
                  <c:v>-0.24192189559966779</c:v>
                </c:pt>
                <c:pt idx="105">
                  <c:v>-0.25881904510252085</c:v>
                </c:pt>
                <c:pt idx="106">
                  <c:v>-0.27563735581699905</c:v>
                </c:pt>
                <c:pt idx="107">
                  <c:v>-0.29237170472273666</c:v>
                </c:pt>
                <c:pt idx="108">
                  <c:v>-0.30901699437494734</c:v>
                </c:pt>
                <c:pt idx="109">
                  <c:v>-0.32556815445715642</c:v>
                </c:pt>
                <c:pt idx="110">
                  <c:v>-0.34202014332566871</c:v>
                </c:pt>
                <c:pt idx="111">
                  <c:v>-0.35836794954530027</c:v>
                </c:pt>
                <c:pt idx="112">
                  <c:v>-0.37460659341591207</c:v>
                </c:pt>
                <c:pt idx="113">
                  <c:v>-0.3907311284892736</c:v>
                </c:pt>
                <c:pt idx="114">
                  <c:v>-0.40673664307580004</c:v>
                </c:pt>
                <c:pt idx="115">
                  <c:v>-0.42261826174069933</c:v>
                </c:pt>
                <c:pt idx="116">
                  <c:v>-0.43837114678907751</c:v>
                </c:pt>
                <c:pt idx="117">
                  <c:v>-0.45399049973954669</c:v>
                </c:pt>
                <c:pt idx="118">
                  <c:v>-0.46947156278589053</c:v>
                </c:pt>
                <c:pt idx="119">
                  <c:v>-0.484809620246337</c:v>
                </c:pt>
                <c:pt idx="120">
                  <c:v>-0.49999999999999978</c:v>
                </c:pt>
                <c:pt idx="121">
                  <c:v>-0.51503807491005427</c:v>
                </c:pt>
                <c:pt idx="122">
                  <c:v>-0.52991926423320479</c:v>
                </c:pt>
                <c:pt idx="123">
                  <c:v>-0.54463903501502708</c:v>
                </c:pt>
                <c:pt idx="124">
                  <c:v>-0.55919290347074668</c:v>
                </c:pt>
                <c:pt idx="125">
                  <c:v>-0.57357643635104583</c:v>
                </c:pt>
                <c:pt idx="126">
                  <c:v>-0.58778525229247303</c:v>
                </c:pt>
                <c:pt idx="127">
                  <c:v>-0.60181502315204838</c:v>
                </c:pt>
                <c:pt idx="128">
                  <c:v>-0.61566147532565829</c:v>
                </c:pt>
                <c:pt idx="129">
                  <c:v>-0.62932039104983728</c:v>
                </c:pt>
                <c:pt idx="130">
                  <c:v>-0.64278760968653936</c:v>
                </c:pt>
                <c:pt idx="131">
                  <c:v>-0.6560590289905075</c:v>
                </c:pt>
                <c:pt idx="132">
                  <c:v>-0.66913060635885824</c:v>
                </c:pt>
                <c:pt idx="133">
                  <c:v>-0.68199836006249837</c:v>
                </c:pt>
                <c:pt idx="134">
                  <c:v>-0.69465837045899703</c:v>
                </c:pt>
                <c:pt idx="135">
                  <c:v>-0.70710678118654746</c:v>
                </c:pt>
                <c:pt idx="136">
                  <c:v>-0.71933980033865119</c:v>
                </c:pt>
                <c:pt idx="137">
                  <c:v>-0.73135370161917046</c:v>
                </c:pt>
                <c:pt idx="138">
                  <c:v>-0.74314482547739402</c:v>
                </c:pt>
                <c:pt idx="139">
                  <c:v>-0.75470958022277201</c:v>
                </c:pt>
                <c:pt idx="140">
                  <c:v>-0.7660444431189779</c:v>
                </c:pt>
                <c:pt idx="141">
                  <c:v>-0.77714596145697068</c:v>
                </c:pt>
                <c:pt idx="142">
                  <c:v>-0.7880107536067219</c:v>
                </c:pt>
                <c:pt idx="143">
                  <c:v>-0.79863551004729294</c:v>
                </c:pt>
                <c:pt idx="144">
                  <c:v>-0.80901699437494734</c:v>
                </c:pt>
                <c:pt idx="145">
                  <c:v>-0.81915204428899158</c:v>
                </c:pt>
                <c:pt idx="146">
                  <c:v>-0.82903757255504162</c:v>
                </c:pt>
                <c:pt idx="147">
                  <c:v>-0.83867056794542416</c:v>
                </c:pt>
                <c:pt idx="148">
                  <c:v>-0.84804809615642596</c:v>
                </c:pt>
                <c:pt idx="149">
                  <c:v>-0.85716730070211222</c:v>
                </c:pt>
                <c:pt idx="150">
                  <c:v>-0.86602540378443871</c:v>
                </c:pt>
                <c:pt idx="151">
                  <c:v>-0.87461970713939574</c:v>
                </c:pt>
                <c:pt idx="152">
                  <c:v>-0.88294759285892677</c:v>
                </c:pt>
                <c:pt idx="153">
                  <c:v>-0.89100652418836779</c:v>
                </c:pt>
                <c:pt idx="154">
                  <c:v>-0.89879404629916704</c:v>
                </c:pt>
                <c:pt idx="155">
                  <c:v>-0.90630778703664994</c:v>
                </c:pt>
                <c:pt idx="156">
                  <c:v>-0.91354545764260076</c:v>
                </c:pt>
                <c:pt idx="157">
                  <c:v>-0.92050485345244015</c:v>
                </c:pt>
                <c:pt idx="158">
                  <c:v>-0.92718385456678731</c:v>
                </c:pt>
                <c:pt idx="159">
                  <c:v>-0.93358042649720174</c:v>
                </c:pt>
                <c:pt idx="160">
                  <c:v>-0.93969262078590832</c:v>
                </c:pt>
                <c:pt idx="161">
                  <c:v>-0.94551857559931674</c:v>
                </c:pt>
                <c:pt idx="162">
                  <c:v>-0.95105651629515353</c:v>
                </c:pt>
                <c:pt idx="163">
                  <c:v>-0.95630475596303544</c:v>
                </c:pt>
                <c:pt idx="164">
                  <c:v>-0.96126169593831867</c:v>
                </c:pt>
                <c:pt idx="165">
                  <c:v>-0.9659258262890682</c:v>
                </c:pt>
                <c:pt idx="166">
                  <c:v>-0.97029572627599647</c:v>
                </c:pt>
                <c:pt idx="167">
                  <c:v>-0.97437006478523525</c:v>
                </c:pt>
                <c:pt idx="168">
                  <c:v>-0.97814760073380569</c:v>
                </c:pt>
                <c:pt idx="169">
                  <c:v>-0.98162718344766398</c:v>
                </c:pt>
                <c:pt idx="170">
                  <c:v>-0.98480775301220802</c:v>
                </c:pt>
                <c:pt idx="171">
                  <c:v>-0.98768834059513766</c:v>
                </c:pt>
                <c:pt idx="172">
                  <c:v>-0.99026806874157025</c:v>
                </c:pt>
                <c:pt idx="173">
                  <c:v>-0.99254615164132198</c:v>
                </c:pt>
                <c:pt idx="174">
                  <c:v>-0.99452189536827329</c:v>
                </c:pt>
                <c:pt idx="175">
                  <c:v>-0.99619469809174555</c:v>
                </c:pt>
                <c:pt idx="176">
                  <c:v>-0.9975640502598242</c:v>
                </c:pt>
                <c:pt idx="177">
                  <c:v>-0.99862953475457383</c:v>
                </c:pt>
                <c:pt idx="178">
                  <c:v>-0.99939082701909576</c:v>
                </c:pt>
                <c:pt idx="179">
                  <c:v>-0.99984769515639127</c:v>
                </c:pt>
                <c:pt idx="180">
                  <c:v>-1</c:v>
                </c:pt>
                <c:pt idx="181">
                  <c:v>-0.99984769515639127</c:v>
                </c:pt>
                <c:pt idx="182">
                  <c:v>-0.99939082701909576</c:v>
                </c:pt>
                <c:pt idx="183">
                  <c:v>-0.99862953475457383</c:v>
                </c:pt>
                <c:pt idx="184">
                  <c:v>-0.99756405025982431</c:v>
                </c:pt>
                <c:pt idx="185">
                  <c:v>-0.99619469809174555</c:v>
                </c:pt>
                <c:pt idx="186">
                  <c:v>-0.9945218953682734</c:v>
                </c:pt>
                <c:pt idx="187">
                  <c:v>-0.99254615164132198</c:v>
                </c:pt>
                <c:pt idx="188">
                  <c:v>-0.99026806874157025</c:v>
                </c:pt>
                <c:pt idx="189">
                  <c:v>-0.98768834059513777</c:v>
                </c:pt>
                <c:pt idx="190">
                  <c:v>-0.98480775301220802</c:v>
                </c:pt>
                <c:pt idx="191">
                  <c:v>-0.98162718344766398</c:v>
                </c:pt>
                <c:pt idx="192">
                  <c:v>-0.97814760073380569</c:v>
                </c:pt>
                <c:pt idx="193">
                  <c:v>-0.97437006478523525</c:v>
                </c:pt>
                <c:pt idx="194">
                  <c:v>-0.97029572627599647</c:v>
                </c:pt>
                <c:pt idx="195">
                  <c:v>-0.96592582628906842</c:v>
                </c:pt>
                <c:pt idx="196">
                  <c:v>-0.96126169593831889</c:v>
                </c:pt>
                <c:pt idx="197">
                  <c:v>-0.95630475596303555</c:v>
                </c:pt>
                <c:pt idx="198">
                  <c:v>-0.95105651629515353</c:v>
                </c:pt>
                <c:pt idx="199">
                  <c:v>-0.94551857559931674</c:v>
                </c:pt>
                <c:pt idx="200">
                  <c:v>-0.93969262078590843</c:v>
                </c:pt>
                <c:pt idx="201">
                  <c:v>-0.93358042649720174</c:v>
                </c:pt>
                <c:pt idx="202">
                  <c:v>-0.92718385456678742</c:v>
                </c:pt>
                <c:pt idx="203">
                  <c:v>-0.92050485345244037</c:v>
                </c:pt>
                <c:pt idx="204">
                  <c:v>-0.91354545764260109</c:v>
                </c:pt>
                <c:pt idx="205">
                  <c:v>-0.90630778703665005</c:v>
                </c:pt>
                <c:pt idx="206">
                  <c:v>-0.89879404629916715</c:v>
                </c:pt>
                <c:pt idx="207">
                  <c:v>-0.89100652418836812</c:v>
                </c:pt>
                <c:pt idx="208">
                  <c:v>-0.88294759285892688</c:v>
                </c:pt>
                <c:pt idx="209">
                  <c:v>-0.87461970713939585</c:v>
                </c:pt>
                <c:pt idx="210">
                  <c:v>-0.8660254037844386</c:v>
                </c:pt>
                <c:pt idx="211">
                  <c:v>-0.85716730070211233</c:v>
                </c:pt>
                <c:pt idx="212">
                  <c:v>-0.84804809615642607</c:v>
                </c:pt>
                <c:pt idx="213">
                  <c:v>-0.83867056794542405</c:v>
                </c:pt>
                <c:pt idx="214">
                  <c:v>-0.82903757255504185</c:v>
                </c:pt>
                <c:pt idx="215">
                  <c:v>-0.81915204428899202</c:v>
                </c:pt>
                <c:pt idx="216">
                  <c:v>-0.80901699437494756</c:v>
                </c:pt>
                <c:pt idx="217">
                  <c:v>-0.79863551004729305</c:v>
                </c:pt>
                <c:pt idx="218">
                  <c:v>-0.78801075360672224</c:v>
                </c:pt>
                <c:pt idx="219">
                  <c:v>-0.77714596145697079</c:v>
                </c:pt>
                <c:pt idx="220">
                  <c:v>-0.76604444311897801</c:v>
                </c:pt>
                <c:pt idx="221">
                  <c:v>-0.7547095802227719</c:v>
                </c:pt>
                <c:pt idx="222">
                  <c:v>-0.74314482547739424</c:v>
                </c:pt>
                <c:pt idx="223">
                  <c:v>-0.73135370161917057</c:v>
                </c:pt>
                <c:pt idx="224">
                  <c:v>-0.71933980033865108</c:v>
                </c:pt>
                <c:pt idx="225">
                  <c:v>-0.70710678118654768</c:v>
                </c:pt>
                <c:pt idx="226">
                  <c:v>-0.69465837045899759</c:v>
                </c:pt>
                <c:pt idx="227">
                  <c:v>-0.68199836006249892</c:v>
                </c:pt>
                <c:pt idx="228">
                  <c:v>-0.66913060635885846</c:v>
                </c:pt>
                <c:pt idx="229">
                  <c:v>-0.65605902899050761</c:v>
                </c:pt>
                <c:pt idx="230">
                  <c:v>-0.64278760968653947</c:v>
                </c:pt>
                <c:pt idx="231">
                  <c:v>-0.62932039104983717</c:v>
                </c:pt>
                <c:pt idx="232">
                  <c:v>-0.61566147532565807</c:v>
                </c:pt>
                <c:pt idx="233">
                  <c:v>-0.60181502315204827</c:v>
                </c:pt>
                <c:pt idx="234">
                  <c:v>-0.58778525229247325</c:v>
                </c:pt>
                <c:pt idx="235">
                  <c:v>-0.57357643635104638</c:v>
                </c:pt>
                <c:pt idx="236">
                  <c:v>-0.55919290347074724</c:v>
                </c:pt>
                <c:pt idx="237">
                  <c:v>-0.54463903501502697</c:v>
                </c:pt>
                <c:pt idx="238">
                  <c:v>-0.52991926423320501</c:v>
                </c:pt>
                <c:pt idx="239">
                  <c:v>-0.51503807491005449</c:v>
                </c:pt>
                <c:pt idx="240">
                  <c:v>-0.50000000000000044</c:v>
                </c:pt>
                <c:pt idx="241">
                  <c:v>-0.48480962024633684</c:v>
                </c:pt>
                <c:pt idx="242">
                  <c:v>-0.46947156278589075</c:v>
                </c:pt>
                <c:pt idx="243">
                  <c:v>-0.45399049973954692</c:v>
                </c:pt>
                <c:pt idx="244">
                  <c:v>-0.43837114678907774</c:v>
                </c:pt>
                <c:pt idx="245">
                  <c:v>-0.42261826174069994</c:v>
                </c:pt>
                <c:pt idx="246">
                  <c:v>-0.4067366430758001</c:v>
                </c:pt>
                <c:pt idx="247">
                  <c:v>-0.39073112848927383</c:v>
                </c:pt>
                <c:pt idx="248">
                  <c:v>-0.37460659341591229</c:v>
                </c:pt>
                <c:pt idx="249">
                  <c:v>-0.35836794954530071</c:v>
                </c:pt>
                <c:pt idx="250">
                  <c:v>-0.34202014332566938</c:v>
                </c:pt>
                <c:pt idx="251">
                  <c:v>-0.32556815445715664</c:v>
                </c:pt>
                <c:pt idx="252">
                  <c:v>-0.30901699437494756</c:v>
                </c:pt>
                <c:pt idx="253">
                  <c:v>-0.2923717047227371</c:v>
                </c:pt>
                <c:pt idx="254">
                  <c:v>-0.27563735581699889</c:v>
                </c:pt>
                <c:pt idx="255">
                  <c:v>-0.25881904510252063</c:v>
                </c:pt>
                <c:pt idx="256">
                  <c:v>-0.24192189559966779</c:v>
                </c:pt>
                <c:pt idx="257">
                  <c:v>-0.22495105434386525</c:v>
                </c:pt>
                <c:pt idx="258">
                  <c:v>-0.20791169081775979</c:v>
                </c:pt>
                <c:pt idx="259">
                  <c:v>-0.19080899537654547</c:v>
                </c:pt>
                <c:pt idx="260">
                  <c:v>-0.17364817766693033</c:v>
                </c:pt>
                <c:pt idx="261">
                  <c:v>-0.15643446504023104</c:v>
                </c:pt>
                <c:pt idx="262">
                  <c:v>-0.13917310096006494</c:v>
                </c:pt>
                <c:pt idx="263">
                  <c:v>-0.12186934340514717</c:v>
                </c:pt>
                <c:pt idx="264">
                  <c:v>-0.10452846326765336</c:v>
                </c:pt>
                <c:pt idx="265">
                  <c:v>-8.7155742747658249E-2</c:v>
                </c:pt>
                <c:pt idx="266">
                  <c:v>-6.975647374412558E-2</c:v>
                </c:pt>
                <c:pt idx="267">
                  <c:v>-5.2335956242944306E-2</c:v>
                </c:pt>
                <c:pt idx="268">
                  <c:v>-3.4899496702501649E-2</c:v>
                </c:pt>
                <c:pt idx="269">
                  <c:v>-1.7452406437283498E-2</c:v>
                </c:pt>
                <c:pt idx="270">
                  <c:v>-1.83772268236293E-16</c:v>
                </c:pt>
                <c:pt idx="271">
                  <c:v>1.745240643728313E-2</c:v>
                </c:pt>
                <c:pt idx="272">
                  <c:v>3.4899496702501281E-2</c:v>
                </c:pt>
                <c:pt idx="273">
                  <c:v>5.2335956242943946E-2</c:v>
                </c:pt>
                <c:pt idx="274">
                  <c:v>6.9756473744125219E-2</c:v>
                </c:pt>
                <c:pt idx="275">
                  <c:v>8.7155742747657888E-2</c:v>
                </c:pt>
                <c:pt idx="276">
                  <c:v>0.10452846326765299</c:v>
                </c:pt>
                <c:pt idx="277">
                  <c:v>0.12186934340514768</c:v>
                </c:pt>
                <c:pt idx="278">
                  <c:v>0.13917310096006547</c:v>
                </c:pt>
                <c:pt idx="279">
                  <c:v>0.15643446504023067</c:v>
                </c:pt>
                <c:pt idx="280">
                  <c:v>0.17364817766692997</c:v>
                </c:pt>
                <c:pt idx="281">
                  <c:v>0.19080899537654425</c:v>
                </c:pt>
                <c:pt idx="282">
                  <c:v>0.20791169081775857</c:v>
                </c:pt>
                <c:pt idx="283">
                  <c:v>0.22495105434386492</c:v>
                </c:pt>
                <c:pt idx="284">
                  <c:v>0.24192189559966745</c:v>
                </c:pt>
                <c:pt idx="285">
                  <c:v>0.25881904510252113</c:v>
                </c:pt>
                <c:pt idx="286">
                  <c:v>0.27563735581699939</c:v>
                </c:pt>
                <c:pt idx="287">
                  <c:v>0.29237170472273671</c:v>
                </c:pt>
                <c:pt idx="288">
                  <c:v>0.30901699437494723</c:v>
                </c:pt>
                <c:pt idx="289">
                  <c:v>0.32556815445715631</c:v>
                </c:pt>
                <c:pt idx="290">
                  <c:v>0.34202014332566816</c:v>
                </c:pt>
                <c:pt idx="291">
                  <c:v>0.35836794954529955</c:v>
                </c:pt>
                <c:pt idx="292">
                  <c:v>0.37460659341591196</c:v>
                </c:pt>
                <c:pt idx="293">
                  <c:v>0.39073112848927349</c:v>
                </c:pt>
                <c:pt idx="294">
                  <c:v>0.40673664307580054</c:v>
                </c:pt>
                <c:pt idx="295">
                  <c:v>0.42261826174069961</c:v>
                </c:pt>
                <c:pt idx="296">
                  <c:v>0.4383711467890774</c:v>
                </c:pt>
                <c:pt idx="297">
                  <c:v>0.45399049973954664</c:v>
                </c:pt>
                <c:pt idx="298">
                  <c:v>0.46947156278589042</c:v>
                </c:pt>
                <c:pt idx="299">
                  <c:v>0.4848096202463365</c:v>
                </c:pt>
                <c:pt idx="300">
                  <c:v>0.50000000000000011</c:v>
                </c:pt>
                <c:pt idx="301">
                  <c:v>0.51503807491005416</c:v>
                </c:pt>
                <c:pt idx="302">
                  <c:v>0.52991926423320468</c:v>
                </c:pt>
                <c:pt idx="303">
                  <c:v>0.54463903501502664</c:v>
                </c:pt>
                <c:pt idx="304">
                  <c:v>0.55919290347074624</c:v>
                </c:pt>
                <c:pt idx="305">
                  <c:v>0.57357643635104605</c:v>
                </c:pt>
                <c:pt idx="306">
                  <c:v>0.58778525229247292</c:v>
                </c:pt>
                <c:pt idx="307">
                  <c:v>0.60181502315204793</c:v>
                </c:pt>
                <c:pt idx="308">
                  <c:v>0.61566147532565851</c:v>
                </c:pt>
                <c:pt idx="309">
                  <c:v>0.6293203910498375</c:v>
                </c:pt>
                <c:pt idx="310">
                  <c:v>0.64278760968653925</c:v>
                </c:pt>
                <c:pt idx="311">
                  <c:v>0.65605902899050705</c:v>
                </c:pt>
                <c:pt idx="312">
                  <c:v>0.66913060635885779</c:v>
                </c:pt>
                <c:pt idx="313">
                  <c:v>0.68199836006249803</c:v>
                </c:pt>
                <c:pt idx="314">
                  <c:v>0.69465837045899659</c:v>
                </c:pt>
                <c:pt idx="315">
                  <c:v>0.70710678118654735</c:v>
                </c:pt>
                <c:pt idx="316">
                  <c:v>0.71933980033865086</c:v>
                </c:pt>
                <c:pt idx="317">
                  <c:v>0.73135370161917068</c:v>
                </c:pt>
                <c:pt idx="318">
                  <c:v>0.74314482547739424</c:v>
                </c:pt>
                <c:pt idx="319">
                  <c:v>0.7547095802227719</c:v>
                </c:pt>
                <c:pt idx="320">
                  <c:v>0.76604444311897779</c:v>
                </c:pt>
                <c:pt idx="321">
                  <c:v>0.77714596145697057</c:v>
                </c:pt>
                <c:pt idx="322">
                  <c:v>0.78801075360672157</c:v>
                </c:pt>
                <c:pt idx="323">
                  <c:v>0.79863551004729283</c:v>
                </c:pt>
                <c:pt idx="324">
                  <c:v>0.80901699437494734</c:v>
                </c:pt>
                <c:pt idx="325">
                  <c:v>0.81915204428899158</c:v>
                </c:pt>
                <c:pt idx="326">
                  <c:v>0.8290375725550414</c:v>
                </c:pt>
                <c:pt idx="327">
                  <c:v>0.83867056794542405</c:v>
                </c:pt>
                <c:pt idx="328">
                  <c:v>0.8480480961564254</c:v>
                </c:pt>
                <c:pt idx="329">
                  <c:v>0.85716730070211211</c:v>
                </c:pt>
                <c:pt idx="330">
                  <c:v>0.86602540378443837</c:v>
                </c:pt>
                <c:pt idx="331">
                  <c:v>0.87461970713939585</c:v>
                </c:pt>
                <c:pt idx="332">
                  <c:v>0.88294759285892688</c:v>
                </c:pt>
                <c:pt idx="333">
                  <c:v>0.89100652418836779</c:v>
                </c:pt>
                <c:pt idx="334">
                  <c:v>0.89879404629916715</c:v>
                </c:pt>
                <c:pt idx="335">
                  <c:v>0.90630778703664971</c:v>
                </c:pt>
                <c:pt idx="336">
                  <c:v>0.91354545764260098</c:v>
                </c:pt>
                <c:pt idx="337">
                  <c:v>0.92050485345243993</c:v>
                </c:pt>
                <c:pt idx="338">
                  <c:v>0.92718385456678731</c:v>
                </c:pt>
                <c:pt idx="339">
                  <c:v>0.93358042649720152</c:v>
                </c:pt>
                <c:pt idx="340">
                  <c:v>0.93969262078590843</c:v>
                </c:pt>
                <c:pt idx="341">
                  <c:v>0.94551857559931651</c:v>
                </c:pt>
                <c:pt idx="342">
                  <c:v>0.95105651629515353</c:v>
                </c:pt>
                <c:pt idx="343">
                  <c:v>0.95630475596303566</c:v>
                </c:pt>
                <c:pt idx="344">
                  <c:v>0.96126169593831867</c:v>
                </c:pt>
                <c:pt idx="345">
                  <c:v>0.96592582628906831</c:v>
                </c:pt>
                <c:pt idx="346">
                  <c:v>0.97029572627599647</c:v>
                </c:pt>
                <c:pt idx="347">
                  <c:v>0.97437006478523513</c:v>
                </c:pt>
                <c:pt idx="348">
                  <c:v>0.97814760073380558</c:v>
                </c:pt>
                <c:pt idx="349">
                  <c:v>0.98162718344766398</c:v>
                </c:pt>
                <c:pt idx="350">
                  <c:v>0.98480775301220791</c:v>
                </c:pt>
                <c:pt idx="351">
                  <c:v>0.98768834059513766</c:v>
                </c:pt>
                <c:pt idx="352">
                  <c:v>0.99026806874157025</c:v>
                </c:pt>
                <c:pt idx="353">
                  <c:v>0.99254615164132198</c:v>
                </c:pt>
                <c:pt idx="354">
                  <c:v>0.99452189536827329</c:v>
                </c:pt>
                <c:pt idx="355">
                  <c:v>0.99619469809174555</c:v>
                </c:pt>
                <c:pt idx="356">
                  <c:v>0.99756405025982431</c:v>
                </c:pt>
                <c:pt idx="357">
                  <c:v>0.99862953475457383</c:v>
                </c:pt>
                <c:pt idx="358">
                  <c:v>0.99939082701909576</c:v>
                </c:pt>
                <c:pt idx="359">
                  <c:v>0.99984769515639127</c:v>
                </c:pt>
                <c:pt idx="360">
                  <c:v>1</c:v>
                </c:pt>
                <c:pt idx="361">
                  <c:v>0.99984769515639127</c:v>
                </c:pt>
                <c:pt idx="362">
                  <c:v>0.99939082701909576</c:v>
                </c:pt>
                <c:pt idx="363">
                  <c:v>0.99862953475457383</c:v>
                </c:pt>
                <c:pt idx="364">
                  <c:v>0.99756405025982431</c:v>
                </c:pt>
                <c:pt idx="365">
                  <c:v>0.99619469809174543</c:v>
                </c:pt>
                <c:pt idx="366">
                  <c:v>0.9945218953682734</c:v>
                </c:pt>
                <c:pt idx="367">
                  <c:v>0.99254615164132198</c:v>
                </c:pt>
                <c:pt idx="368">
                  <c:v>0.99026806874157047</c:v>
                </c:pt>
                <c:pt idx="369">
                  <c:v>0.98768834059513777</c:v>
                </c:pt>
                <c:pt idx="370">
                  <c:v>0.98480775301220813</c:v>
                </c:pt>
                <c:pt idx="371">
                  <c:v>0.98162718344766386</c:v>
                </c:pt>
                <c:pt idx="372">
                  <c:v>0.9781476007338058</c:v>
                </c:pt>
                <c:pt idx="373">
                  <c:v>0.97437006478523525</c:v>
                </c:pt>
                <c:pt idx="374">
                  <c:v>0.97029572627599636</c:v>
                </c:pt>
                <c:pt idx="375">
                  <c:v>0.96592582628906842</c:v>
                </c:pt>
                <c:pt idx="376">
                  <c:v>0.96126169593831878</c:v>
                </c:pt>
                <c:pt idx="377">
                  <c:v>0.95630475596303555</c:v>
                </c:pt>
                <c:pt idx="378">
                  <c:v>0.95105651629515364</c:v>
                </c:pt>
                <c:pt idx="379">
                  <c:v>0.94551857559931696</c:v>
                </c:pt>
                <c:pt idx="380">
                  <c:v>0.93969262078590832</c:v>
                </c:pt>
                <c:pt idx="381">
                  <c:v>0.93358042649720208</c:v>
                </c:pt>
                <c:pt idx="382">
                  <c:v>0.92718385456678742</c:v>
                </c:pt>
                <c:pt idx="383">
                  <c:v>0.92050485345244082</c:v>
                </c:pt>
                <c:pt idx="384">
                  <c:v>0.91354545764260109</c:v>
                </c:pt>
                <c:pt idx="385">
                  <c:v>0.90630778703664994</c:v>
                </c:pt>
                <c:pt idx="386">
                  <c:v>0.89879404629916704</c:v>
                </c:pt>
                <c:pt idx="387">
                  <c:v>0.89100652418836757</c:v>
                </c:pt>
                <c:pt idx="388">
                  <c:v>0.88294759285892721</c:v>
                </c:pt>
                <c:pt idx="389">
                  <c:v>0.87461970713939574</c:v>
                </c:pt>
                <c:pt idx="390">
                  <c:v>0.86602540378443904</c:v>
                </c:pt>
                <c:pt idx="391">
                  <c:v>0.85716730070211233</c:v>
                </c:pt>
                <c:pt idx="392">
                  <c:v>0.84804809615642618</c:v>
                </c:pt>
                <c:pt idx="393">
                  <c:v>0.83867056794542438</c:v>
                </c:pt>
                <c:pt idx="394">
                  <c:v>0.82903757255504207</c:v>
                </c:pt>
                <c:pt idx="395">
                  <c:v>0.8191520442889918</c:v>
                </c:pt>
                <c:pt idx="396">
                  <c:v>0.80901699437494701</c:v>
                </c:pt>
                <c:pt idx="397">
                  <c:v>0.79863551004729316</c:v>
                </c:pt>
                <c:pt idx="398">
                  <c:v>0.78801075360672179</c:v>
                </c:pt>
                <c:pt idx="399">
                  <c:v>0.77714596145697146</c:v>
                </c:pt>
                <c:pt idx="400">
                  <c:v>0.76604444311897812</c:v>
                </c:pt>
                <c:pt idx="401">
                  <c:v>0.75470958022277224</c:v>
                </c:pt>
                <c:pt idx="402">
                  <c:v>0.74314482547739402</c:v>
                </c:pt>
                <c:pt idx="403">
                  <c:v>0.73135370161917101</c:v>
                </c:pt>
                <c:pt idx="404">
                  <c:v>0.71933980033865119</c:v>
                </c:pt>
                <c:pt idx="405">
                  <c:v>0.70710678118654835</c:v>
                </c:pt>
                <c:pt idx="406">
                  <c:v>0.69465837045899759</c:v>
                </c:pt>
                <c:pt idx="407">
                  <c:v>0.68199836006249837</c:v>
                </c:pt>
                <c:pt idx="408">
                  <c:v>0.6691306063588589</c:v>
                </c:pt>
                <c:pt idx="409">
                  <c:v>0.65605902899050739</c:v>
                </c:pt>
                <c:pt idx="410">
                  <c:v>0.64278760968653958</c:v>
                </c:pt>
                <c:pt idx="411">
                  <c:v>0.62932039104983717</c:v>
                </c:pt>
                <c:pt idx="412">
                  <c:v>0.61566147532565885</c:v>
                </c:pt>
                <c:pt idx="413">
                  <c:v>0.60181502315204838</c:v>
                </c:pt>
                <c:pt idx="414">
                  <c:v>0.58778525229247403</c:v>
                </c:pt>
                <c:pt idx="415">
                  <c:v>0.57357643635104649</c:v>
                </c:pt>
                <c:pt idx="416">
                  <c:v>0.55919290347074668</c:v>
                </c:pt>
                <c:pt idx="417">
                  <c:v>0.54463903501502708</c:v>
                </c:pt>
                <c:pt idx="418">
                  <c:v>0.52991926423320512</c:v>
                </c:pt>
                <c:pt idx="419">
                  <c:v>0.51503807491005449</c:v>
                </c:pt>
                <c:pt idx="420">
                  <c:v>0.49999999999999972</c:v>
                </c:pt>
                <c:pt idx="421">
                  <c:v>0.48480962024633772</c:v>
                </c:pt>
                <c:pt idx="422">
                  <c:v>0.46947156278589086</c:v>
                </c:pt>
                <c:pt idx="423">
                  <c:v>0.45399049973954703</c:v>
                </c:pt>
                <c:pt idx="424">
                  <c:v>0.43837114678907785</c:v>
                </c:pt>
                <c:pt idx="425">
                  <c:v>0.42261826174070005</c:v>
                </c:pt>
                <c:pt idx="426">
                  <c:v>0.40673664307580021</c:v>
                </c:pt>
                <c:pt idx="427">
                  <c:v>0.39073112848927311</c:v>
                </c:pt>
                <c:pt idx="428">
                  <c:v>0.3746065934159124</c:v>
                </c:pt>
                <c:pt idx="429">
                  <c:v>0.35836794954529999</c:v>
                </c:pt>
                <c:pt idx="430">
                  <c:v>0.34202014332566949</c:v>
                </c:pt>
                <c:pt idx="431">
                  <c:v>0.32556815445715676</c:v>
                </c:pt>
                <c:pt idx="432">
                  <c:v>0.30901699437494773</c:v>
                </c:pt>
                <c:pt idx="433">
                  <c:v>0.29237170472273633</c:v>
                </c:pt>
                <c:pt idx="434">
                  <c:v>0.27563735581699983</c:v>
                </c:pt>
                <c:pt idx="435">
                  <c:v>0.25881904510252074</c:v>
                </c:pt>
                <c:pt idx="436">
                  <c:v>0.24192189559966878</c:v>
                </c:pt>
                <c:pt idx="437">
                  <c:v>0.22495105434386539</c:v>
                </c:pt>
                <c:pt idx="438">
                  <c:v>0.20791169081775904</c:v>
                </c:pt>
                <c:pt idx="439">
                  <c:v>0.19080899537654558</c:v>
                </c:pt>
                <c:pt idx="440">
                  <c:v>0.17364817766693044</c:v>
                </c:pt>
                <c:pt idx="441">
                  <c:v>0.15643446504023117</c:v>
                </c:pt>
                <c:pt idx="442">
                  <c:v>0.13917310096006505</c:v>
                </c:pt>
                <c:pt idx="443">
                  <c:v>0.12186934340514817</c:v>
                </c:pt>
                <c:pt idx="444">
                  <c:v>0.10452846326765347</c:v>
                </c:pt>
                <c:pt idx="445">
                  <c:v>8.7155742747659262E-2</c:v>
                </c:pt>
                <c:pt idx="446">
                  <c:v>6.9756473744125705E-2</c:v>
                </c:pt>
                <c:pt idx="447">
                  <c:v>5.2335956242944431E-2</c:v>
                </c:pt>
                <c:pt idx="448">
                  <c:v>3.4899496702500879E-2</c:v>
                </c:pt>
                <c:pt idx="449">
                  <c:v>1.7452406437283623E-2</c:v>
                </c:pt>
                <c:pt idx="450">
                  <c:v>3.06287113727155E-16</c:v>
                </c:pt>
                <c:pt idx="451">
                  <c:v>-1.7452406437283897E-2</c:v>
                </c:pt>
                <c:pt idx="452">
                  <c:v>-3.4899496702500268E-2</c:v>
                </c:pt>
                <c:pt idx="453">
                  <c:v>-5.2335956242943821E-2</c:v>
                </c:pt>
                <c:pt idx="454">
                  <c:v>-6.9756473744124206E-2</c:v>
                </c:pt>
                <c:pt idx="455">
                  <c:v>-8.7155742747657763E-2</c:v>
                </c:pt>
                <c:pt idx="456">
                  <c:v>-0.10452846326765287</c:v>
                </c:pt>
                <c:pt idx="457">
                  <c:v>-0.12186934340514756</c:v>
                </c:pt>
                <c:pt idx="458">
                  <c:v>-0.13917310096006444</c:v>
                </c:pt>
                <c:pt idx="459">
                  <c:v>-0.15643446504022968</c:v>
                </c:pt>
                <c:pt idx="460">
                  <c:v>-0.17364817766692986</c:v>
                </c:pt>
                <c:pt idx="461">
                  <c:v>-0.190808995376545</c:v>
                </c:pt>
                <c:pt idx="462">
                  <c:v>-0.20791169081776018</c:v>
                </c:pt>
                <c:pt idx="463">
                  <c:v>-0.22495105434386478</c:v>
                </c:pt>
                <c:pt idx="464">
                  <c:v>-0.24192189559966817</c:v>
                </c:pt>
                <c:pt idx="465">
                  <c:v>-0.25881904510252018</c:v>
                </c:pt>
                <c:pt idx="466">
                  <c:v>-0.27563735581699927</c:v>
                </c:pt>
                <c:pt idx="467">
                  <c:v>-0.29237170472273577</c:v>
                </c:pt>
                <c:pt idx="468">
                  <c:v>-0.30901699437494712</c:v>
                </c:pt>
                <c:pt idx="469">
                  <c:v>-0.32556815445715537</c:v>
                </c:pt>
                <c:pt idx="470">
                  <c:v>-0.34202014332566805</c:v>
                </c:pt>
                <c:pt idx="471">
                  <c:v>-0.35836794954530027</c:v>
                </c:pt>
                <c:pt idx="472">
                  <c:v>-0.37460659341591102</c:v>
                </c:pt>
                <c:pt idx="473">
                  <c:v>-0.39073112848927338</c:v>
                </c:pt>
                <c:pt idx="474">
                  <c:v>-0.40673664307580043</c:v>
                </c:pt>
                <c:pt idx="475">
                  <c:v>-0.42261826174069872</c:v>
                </c:pt>
                <c:pt idx="476">
                  <c:v>-0.43837114678907729</c:v>
                </c:pt>
                <c:pt idx="477">
                  <c:v>-0.4539904997395473</c:v>
                </c:pt>
                <c:pt idx="478">
                  <c:v>-0.46947156278589031</c:v>
                </c:pt>
                <c:pt idx="479">
                  <c:v>-0.48480962024633717</c:v>
                </c:pt>
                <c:pt idx="480">
                  <c:v>-0.49999999999999922</c:v>
                </c:pt>
                <c:pt idx="481">
                  <c:v>-0.51503807491005404</c:v>
                </c:pt>
                <c:pt idx="482">
                  <c:v>-0.52991926423320534</c:v>
                </c:pt>
                <c:pt idx="483">
                  <c:v>-0.54463903501502653</c:v>
                </c:pt>
                <c:pt idx="484">
                  <c:v>-0.5591929034707469</c:v>
                </c:pt>
                <c:pt idx="485">
                  <c:v>-0.57357643635104527</c:v>
                </c:pt>
                <c:pt idx="486">
                  <c:v>-0.58778525229247292</c:v>
                </c:pt>
                <c:pt idx="487">
                  <c:v>-0.60181502315204716</c:v>
                </c:pt>
                <c:pt idx="488">
                  <c:v>-0.61566147532565774</c:v>
                </c:pt>
                <c:pt idx="489">
                  <c:v>-0.62932039104983739</c:v>
                </c:pt>
                <c:pt idx="490">
                  <c:v>-0.64278760968653847</c:v>
                </c:pt>
                <c:pt idx="491">
                  <c:v>-0.65605902899050694</c:v>
                </c:pt>
                <c:pt idx="492">
                  <c:v>-0.66913060635885846</c:v>
                </c:pt>
                <c:pt idx="493">
                  <c:v>-0.68199836006249914</c:v>
                </c:pt>
                <c:pt idx="494">
                  <c:v>-0.69465837045899714</c:v>
                </c:pt>
                <c:pt idx="495">
                  <c:v>-0.70710678118654791</c:v>
                </c:pt>
                <c:pt idx="496">
                  <c:v>-0.71933980033865075</c:v>
                </c:pt>
                <c:pt idx="497">
                  <c:v>-0.73135370161917057</c:v>
                </c:pt>
                <c:pt idx="498">
                  <c:v>-0.74314482547739358</c:v>
                </c:pt>
                <c:pt idx="499">
                  <c:v>-0.75470958022277179</c:v>
                </c:pt>
                <c:pt idx="500">
                  <c:v>-0.76604444311897724</c:v>
                </c:pt>
                <c:pt idx="501">
                  <c:v>-0.77714596145697046</c:v>
                </c:pt>
                <c:pt idx="502">
                  <c:v>-0.78801075360672201</c:v>
                </c:pt>
                <c:pt idx="503">
                  <c:v>-0.79863551004729227</c:v>
                </c:pt>
                <c:pt idx="504">
                  <c:v>-0.80901699437494723</c:v>
                </c:pt>
                <c:pt idx="505">
                  <c:v>-0.81915204428899102</c:v>
                </c:pt>
                <c:pt idx="506">
                  <c:v>-0.82903757255504129</c:v>
                </c:pt>
                <c:pt idx="507">
                  <c:v>-0.83867056794542405</c:v>
                </c:pt>
                <c:pt idx="508">
                  <c:v>-0.84804809615642629</c:v>
                </c:pt>
                <c:pt idx="509">
                  <c:v>-0.85716730070211211</c:v>
                </c:pt>
                <c:pt idx="510">
                  <c:v>-0.86602540378443882</c:v>
                </c:pt>
                <c:pt idx="511">
                  <c:v>-0.87461970713939541</c:v>
                </c:pt>
                <c:pt idx="512">
                  <c:v>-0.88294759285892688</c:v>
                </c:pt>
                <c:pt idx="513">
                  <c:v>-0.89100652418836812</c:v>
                </c:pt>
                <c:pt idx="514">
                  <c:v>-0.8987940462991667</c:v>
                </c:pt>
                <c:pt idx="515">
                  <c:v>-0.90630778703665005</c:v>
                </c:pt>
                <c:pt idx="516">
                  <c:v>-0.91354545764260053</c:v>
                </c:pt>
                <c:pt idx="517">
                  <c:v>-0.92050485345244026</c:v>
                </c:pt>
                <c:pt idx="518">
                  <c:v>-0.92718385456678687</c:v>
                </c:pt>
                <c:pt idx="519">
                  <c:v>-0.93358042649720152</c:v>
                </c:pt>
                <c:pt idx="520">
                  <c:v>-0.93969262078590843</c:v>
                </c:pt>
                <c:pt idx="521">
                  <c:v>-0.94551857559931651</c:v>
                </c:pt>
                <c:pt idx="522">
                  <c:v>-0.95105651629515342</c:v>
                </c:pt>
                <c:pt idx="523">
                  <c:v>-0.95630475596303555</c:v>
                </c:pt>
                <c:pt idx="524">
                  <c:v>-0.96126169593831912</c:v>
                </c:pt>
                <c:pt idx="525">
                  <c:v>-0.96592582628906831</c:v>
                </c:pt>
                <c:pt idx="526">
                  <c:v>-0.97029572627599658</c:v>
                </c:pt>
                <c:pt idx="527">
                  <c:v>-0.97437006478523513</c:v>
                </c:pt>
                <c:pt idx="528">
                  <c:v>-0.97814760073380569</c:v>
                </c:pt>
                <c:pt idx="529">
                  <c:v>-0.98162718344766375</c:v>
                </c:pt>
                <c:pt idx="530">
                  <c:v>-0.98480775301220802</c:v>
                </c:pt>
                <c:pt idx="531">
                  <c:v>-0.98768834059513755</c:v>
                </c:pt>
                <c:pt idx="532">
                  <c:v>-0.99026806874157025</c:v>
                </c:pt>
                <c:pt idx="533">
                  <c:v>-0.99254615164132187</c:v>
                </c:pt>
                <c:pt idx="534">
                  <c:v>-0.99452189536827329</c:v>
                </c:pt>
                <c:pt idx="535">
                  <c:v>-0.99619469809174555</c:v>
                </c:pt>
                <c:pt idx="536">
                  <c:v>-0.9975640502598242</c:v>
                </c:pt>
                <c:pt idx="537">
                  <c:v>-0.99862953475457383</c:v>
                </c:pt>
                <c:pt idx="538">
                  <c:v>-0.99939082701909576</c:v>
                </c:pt>
                <c:pt idx="539">
                  <c:v>-0.99984769515639127</c:v>
                </c:pt>
                <c:pt idx="540">
                  <c:v>-1</c:v>
                </c:pt>
                <c:pt idx="541">
                  <c:v>-0.99984769515639127</c:v>
                </c:pt>
                <c:pt idx="542">
                  <c:v>-0.99939082701909576</c:v>
                </c:pt>
                <c:pt idx="543">
                  <c:v>-0.99862953475457383</c:v>
                </c:pt>
                <c:pt idx="544">
                  <c:v>-0.9975640502598242</c:v>
                </c:pt>
                <c:pt idx="545">
                  <c:v>-0.99619469809174555</c:v>
                </c:pt>
                <c:pt idx="546">
                  <c:v>-0.99452189536827329</c:v>
                </c:pt>
                <c:pt idx="547">
                  <c:v>-0.99254615164132209</c:v>
                </c:pt>
                <c:pt idx="548">
                  <c:v>-0.99026806874157036</c:v>
                </c:pt>
                <c:pt idx="549">
                  <c:v>-0.98768834059513788</c:v>
                </c:pt>
                <c:pt idx="550">
                  <c:v>-0.98480775301220813</c:v>
                </c:pt>
                <c:pt idx="551">
                  <c:v>-0.98162718344766431</c:v>
                </c:pt>
                <c:pt idx="552">
                  <c:v>-0.9781476007338058</c:v>
                </c:pt>
                <c:pt idx="553">
                  <c:v>-0.97437006478523525</c:v>
                </c:pt>
                <c:pt idx="554">
                  <c:v>-0.97029572627599636</c:v>
                </c:pt>
                <c:pt idx="555">
                  <c:v>-0.96592582628906798</c:v>
                </c:pt>
                <c:pt idx="556">
                  <c:v>-0.96126169593831889</c:v>
                </c:pt>
                <c:pt idx="557">
                  <c:v>-0.95630475596303532</c:v>
                </c:pt>
                <c:pt idx="558">
                  <c:v>-0.95105651629515364</c:v>
                </c:pt>
                <c:pt idx="559">
                  <c:v>-0.94551857559931674</c:v>
                </c:pt>
                <c:pt idx="560">
                  <c:v>-0.93969262078590865</c:v>
                </c:pt>
                <c:pt idx="561">
                  <c:v>-0.93358042649720174</c:v>
                </c:pt>
                <c:pt idx="562">
                  <c:v>-0.92718385456678787</c:v>
                </c:pt>
                <c:pt idx="563">
                  <c:v>-0.92050485345244049</c:v>
                </c:pt>
                <c:pt idx="564">
                  <c:v>-0.91354545764260153</c:v>
                </c:pt>
                <c:pt idx="565">
                  <c:v>-0.90630778703665038</c:v>
                </c:pt>
                <c:pt idx="566">
                  <c:v>-0.89879404629916704</c:v>
                </c:pt>
                <c:pt idx="567">
                  <c:v>-0.89100652418836845</c:v>
                </c:pt>
                <c:pt idx="568">
                  <c:v>-0.88294759285892721</c:v>
                </c:pt>
                <c:pt idx="569">
                  <c:v>-0.87461970713939574</c:v>
                </c:pt>
                <c:pt idx="570">
                  <c:v>-0.86602540378443826</c:v>
                </c:pt>
                <c:pt idx="571">
                  <c:v>-0.85716730070211244</c:v>
                </c:pt>
                <c:pt idx="572">
                  <c:v>-0.84804809615642573</c:v>
                </c:pt>
                <c:pt idx="573">
                  <c:v>-0.83867056794542438</c:v>
                </c:pt>
                <c:pt idx="574">
                  <c:v>-0.82903757255504174</c:v>
                </c:pt>
                <c:pt idx="575">
                  <c:v>-0.81915204428899246</c:v>
                </c:pt>
                <c:pt idx="576">
                  <c:v>-0.80901699437494767</c:v>
                </c:pt>
                <c:pt idx="577">
                  <c:v>-0.79863551004729272</c:v>
                </c:pt>
                <c:pt idx="578">
                  <c:v>-0.78801075360672246</c:v>
                </c:pt>
                <c:pt idx="579">
                  <c:v>-0.7771459614569709</c:v>
                </c:pt>
                <c:pt idx="580">
                  <c:v>-0.76604444311897879</c:v>
                </c:pt>
                <c:pt idx="581">
                  <c:v>-0.75470958022277235</c:v>
                </c:pt>
                <c:pt idx="582">
                  <c:v>-0.74314482547739524</c:v>
                </c:pt>
                <c:pt idx="583">
                  <c:v>-0.73135370161917113</c:v>
                </c:pt>
                <c:pt idx="584">
                  <c:v>-0.7193398003386513</c:v>
                </c:pt>
                <c:pt idx="585">
                  <c:v>-0.70710678118654713</c:v>
                </c:pt>
                <c:pt idx="586">
                  <c:v>-0.6946583704589977</c:v>
                </c:pt>
                <c:pt idx="587">
                  <c:v>-0.68199836006249848</c:v>
                </c:pt>
                <c:pt idx="588">
                  <c:v>-0.66913060635885768</c:v>
                </c:pt>
                <c:pt idx="589">
                  <c:v>-0.6560590289905075</c:v>
                </c:pt>
                <c:pt idx="590">
                  <c:v>-0.64278760968653903</c:v>
                </c:pt>
                <c:pt idx="591">
                  <c:v>-0.62932039104983795</c:v>
                </c:pt>
                <c:pt idx="592">
                  <c:v>-0.61566147532565829</c:v>
                </c:pt>
                <c:pt idx="593">
                  <c:v>-0.60181502315204916</c:v>
                </c:pt>
                <c:pt idx="594">
                  <c:v>-0.58778525229247347</c:v>
                </c:pt>
                <c:pt idx="595">
                  <c:v>-0.57357643635104727</c:v>
                </c:pt>
                <c:pt idx="596">
                  <c:v>-0.55919290347074746</c:v>
                </c:pt>
                <c:pt idx="597">
                  <c:v>-0.54463903501502864</c:v>
                </c:pt>
                <c:pt idx="598">
                  <c:v>-0.52991926423320601</c:v>
                </c:pt>
                <c:pt idx="599">
                  <c:v>-0.5150380749100546</c:v>
                </c:pt>
                <c:pt idx="600">
                  <c:v>-0.49999999999999983</c:v>
                </c:pt>
                <c:pt idx="601">
                  <c:v>-0.48480962024633628</c:v>
                </c:pt>
                <c:pt idx="602">
                  <c:v>-0.46947156278589097</c:v>
                </c:pt>
                <c:pt idx="603">
                  <c:v>-0.45399049973954636</c:v>
                </c:pt>
                <c:pt idx="604">
                  <c:v>-0.43837114678907796</c:v>
                </c:pt>
                <c:pt idx="605">
                  <c:v>-0.42261826174069939</c:v>
                </c:pt>
                <c:pt idx="606">
                  <c:v>-0.40673664307580115</c:v>
                </c:pt>
                <c:pt idx="607">
                  <c:v>-0.39073112848927405</c:v>
                </c:pt>
                <c:pt idx="608">
                  <c:v>-0.37460659341591335</c:v>
                </c:pt>
                <c:pt idx="609">
                  <c:v>-0.35836794954530093</c:v>
                </c:pt>
                <c:pt idx="610">
                  <c:v>-0.34202014332566877</c:v>
                </c:pt>
                <c:pt idx="611">
                  <c:v>-0.3255681544571577</c:v>
                </c:pt>
                <c:pt idx="612">
                  <c:v>-0.30901699437494784</c:v>
                </c:pt>
                <c:pt idx="613">
                  <c:v>-0.29237170472273816</c:v>
                </c:pt>
                <c:pt idx="614">
                  <c:v>-0.27563735581699994</c:v>
                </c:pt>
                <c:pt idx="615">
                  <c:v>-0.25881904510252091</c:v>
                </c:pt>
                <c:pt idx="616">
                  <c:v>-0.24192189559966717</c:v>
                </c:pt>
                <c:pt idx="617">
                  <c:v>-0.2249510543438655</c:v>
                </c:pt>
                <c:pt idx="618">
                  <c:v>-0.20791169081775918</c:v>
                </c:pt>
                <c:pt idx="619">
                  <c:v>-0.19080899537654397</c:v>
                </c:pt>
                <c:pt idx="620">
                  <c:v>-0.17364817766693058</c:v>
                </c:pt>
                <c:pt idx="621">
                  <c:v>-0.1564344650402304</c:v>
                </c:pt>
                <c:pt idx="622">
                  <c:v>-0.13917310096006605</c:v>
                </c:pt>
                <c:pt idx="623">
                  <c:v>-0.12186934340514741</c:v>
                </c:pt>
                <c:pt idx="624">
                  <c:v>-0.10452846326765448</c:v>
                </c:pt>
                <c:pt idx="625">
                  <c:v>-8.7155742747658499E-2</c:v>
                </c:pt>
                <c:pt idx="626">
                  <c:v>-6.9756473744126704E-2</c:v>
                </c:pt>
                <c:pt idx="627">
                  <c:v>-5.2335956242944556E-2</c:v>
                </c:pt>
                <c:pt idx="628">
                  <c:v>-3.489949670250278E-2</c:v>
                </c:pt>
                <c:pt idx="629">
                  <c:v>-1.7452406437284632E-2</c:v>
                </c:pt>
                <c:pt idx="630">
                  <c:v>-4.28801959218017E-16</c:v>
                </c:pt>
                <c:pt idx="631">
                  <c:v>1.7452406437283775E-2</c:v>
                </c:pt>
                <c:pt idx="632">
                  <c:v>3.489949670250015E-2</c:v>
                </c:pt>
                <c:pt idx="633">
                  <c:v>5.2335956242943696E-2</c:v>
                </c:pt>
                <c:pt idx="634">
                  <c:v>6.9756473744125858E-2</c:v>
                </c:pt>
                <c:pt idx="635">
                  <c:v>8.7155742747657639E-2</c:v>
                </c:pt>
                <c:pt idx="636">
                  <c:v>0.10452846326765362</c:v>
                </c:pt>
                <c:pt idx="637">
                  <c:v>0.12186934340514656</c:v>
                </c:pt>
                <c:pt idx="638">
                  <c:v>0.13917310096006522</c:v>
                </c:pt>
                <c:pt idx="639">
                  <c:v>0.15643446504022956</c:v>
                </c:pt>
                <c:pt idx="640">
                  <c:v>0.17364817766692972</c:v>
                </c:pt>
                <c:pt idx="641">
                  <c:v>0.19080899537654486</c:v>
                </c:pt>
                <c:pt idx="642">
                  <c:v>0.20791169081775834</c:v>
                </c:pt>
                <c:pt idx="643">
                  <c:v>0.22495105434386467</c:v>
                </c:pt>
                <c:pt idx="644">
                  <c:v>0.24192189559966634</c:v>
                </c:pt>
                <c:pt idx="645">
                  <c:v>0.25881904510252007</c:v>
                </c:pt>
                <c:pt idx="646">
                  <c:v>0.27563735581699916</c:v>
                </c:pt>
                <c:pt idx="647">
                  <c:v>0.29237170472273732</c:v>
                </c:pt>
                <c:pt idx="648">
                  <c:v>0.30901699437494701</c:v>
                </c:pt>
                <c:pt idx="649">
                  <c:v>0.32556815445715692</c:v>
                </c:pt>
                <c:pt idx="650">
                  <c:v>0.34202014332566794</c:v>
                </c:pt>
                <c:pt idx="651">
                  <c:v>0.35836794954530016</c:v>
                </c:pt>
                <c:pt idx="652">
                  <c:v>0.3746065934159109</c:v>
                </c:pt>
                <c:pt idx="653">
                  <c:v>0.39073112848927488</c:v>
                </c:pt>
                <c:pt idx="654">
                  <c:v>0.40673664307580032</c:v>
                </c:pt>
                <c:pt idx="655">
                  <c:v>0.42261826174069861</c:v>
                </c:pt>
                <c:pt idx="656">
                  <c:v>0.43837114678907557</c:v>
                </c:pt>
                <c:pt idx="657">
                  <c:v>0.45399049973954719</c:v>
                </c:pt>
                <c:pt idx="658">
                  <c:v>0.4694715627858902</c:v>
                </c:pt>
                <c:pt idx="659">
                  <c:v>0.4848096202463355</c:v>
                </c:pt>
                <c:pt idx="660">
                  <c:v>0.49999999999999911</c:v>
                </c:pt>
                <c:pt idx="661">
                  <c:v>0.51503807491005393</c:v>
                </c:pt>
                <c:pt idx="662">
                  <c:v>0.52991926423320523</c:v>
                </c:pt>
                <c:pt idx="663">
                  <c:v>0.54463903501502642</c:v>
                </c:pt>
                <c:pt idx="664">
                  <c:v>0.55919290347074679</c:v>
                </c:pt>
                <c:pt idx="665">
                  <c:v>0.5735764363510466</c:v>
                </c:pt>
                <c:pt idx="666">
                  <c:v>0.5877852522924728</c:v>
                </c:pt>
                <c:pt idx="667">
                  <c:v>0.60181502315204705</c:v>
                </c:pt>
                <c:pt idx="668">
                  <c:v>0.61566147532565896</c:v>
                </c:pt>
                <c:pt idx="669">
                  <c:v>0.62932039104983728</c:v>
                </c:pt>
                <c:pt idx="670">
                  <c:v>0.64278760968653836</c:v>
                </c:pt>
                <c:pt idx="671">
                  <c:v>0.6560590289905055</c:v>
                </c:pt>
                <c:pt idx="672">
                  <c:v>0.66913060635885835</c:v>
                </c:pt>
                <c:pt idx="673">
                  <c:v>0.68199836006249781</c:v>
                </c:pt>
                <c:pt idx="674">
                  <c:v>0.69465837045899581</c:v>
                </c:pt>
                <c:pt idx="675">
                  <c:v>0.70710678118654779</c:v>
                </c:pt>
                <c:pt idx="676">
                  <c:v>0.71933980033865064</c:v>
                </c:pt>
                <c:pt idx="677">
                  <c:v>0.73135370161917046</c:v>
                </c:pt>
                <c:pt idx="678">
                  <c:v>0.74314482547739358</c:v>
                </c:pt>
                <c:pt idx="679">
                  <c:v>0.75470958022277179</c:v>
                </c:pt>
                <c:pt idx="680">
                  <c:v>0.76604444311897824</c:v>
                </c:pt>
                <c:pt idx="681">
                  <c:v>0.77714596145697035</c:v>
                </c:pt>
                <c:pt idx="682">
                  <c:v>0.78801075360672079</c:v>
                </c:pt>
                <c:pt idx="683">
                  <c:v>0.79863551004729327</c:v>
                </c:pt>
                <c:pt idx="684">
                  <c:v>0.80901699437494712</c:v>
                </c:pt>
                <c:pt idx="685">
                  <c:v>0.81915204428899091</c:v>
                </c:pt>
                <c:pt idx="686">
                  <c:v>0.82903757255504218</c:v>
                </c:pt>
                <c:pt idx="687">
                  <c:v>0.83867056794542394</c:v>
                </c:pt>
                <c:pt idx="688">
                  <c:v>0.84804809615642529</c:v>
                </c:pt>
                <c:pt idx="689">
                  <c:v>0.85716730070211111</c:v>
                </c:pt>
                <c:pt idx="690">
                  <c:v>0.86602540378443871</c:v>
                </c:pt>
                <c:pt idx="691">
                  <c:v>0.8746197071393953</c:v>
                </c:pt>
                <c:pt idx="692">
                  <c:v>0.88294759285892677</c:v>
                </c:pt>
                <c:pt idx="693">
                  <c:v>0.89100652418836723</c:v>
                </c:pt>
                <c:pt idx="694">
                  <c:v>0.8987940462991667</c:v>
                </c:pt>
                <c:pt idx="695">
                  <c:v>0.90630778703664994</c:v>
                </c:pt>
                <c:pt idx="696">
                  <c:v>0.91354545764260042</c:v>
                </c:pt>
                <c:pt idx="697">
                  <c:v>0.92050485345244093</c:v>
                </c:pt>
                <c:pt idx="698">
                  <c:v>0.92718385456678754</c:v>
                </c:pt>
                <c:pt idx="699">
                  <c:v>0.93358042649720152</c:v>
                </c:pt>
                <c:pt idx="700">
                  <c:v>0.93969262078590776</c:v>
                </c:pt>
                <c:pt idx="701">
                  <c:v>0.94551857559931696</c:v>
                </c:pt>
                <c:pt idx="702">
                  <c:v>0.95105651629515342</c:v>
                </c:pt>
                <c:pt idx="703">
                  <c:v>0.95630475596303499</c:v>
                </c:pt>
                <c:pt idx="704">
                  <c:v>0.96126169593831867</c:v>
                </c:pt>
                <c:pt idx="705">
                  <c:v>0.9659258262890682</c:v>
                </c:pt>
                <c:pt idx="706">
                  <c:v>0.97029572627599614</c:v>
                </c:pt>
                <c:pt idx="707">
                  <c:v>0.97437006478523513</c:v>
                </c:pt>
                <c:pt idx="708">
                  <c:v>0.97814760073380569</c:v>
                </c:pt>
                <c:pt idx="709">
                  <c:v>0.98162718344766375</c:v>
                </c:pt>
                <c:pt idx="710">
                  <c:v>0.98480775301220802</c:v>
                </c:pt>
                <c:pt idx="711">
                  <c:v>0.98768834059513755</c:v>
                </c:pt>
                <c:pt idx="712">
                  <c:v>0.99026806874157047</c:v>
                </c:pt>
                <c:pt idx="713">
                  <c:v>0.99254615164132198</c:v>
                </c:pt>
                <c:pt idx="714">
                  <c:v>0.99452189536827318</c:v>
                </c:pt>
                <c:pt idx="715">
                  <c:v>0.99619469809174566</c:v>
                </c:pt>
                <c:pt idx="716">
                  <c:v>0.99756405025982431</c:v>
                </c:pt>
                <c:pt idx="717">
                  <c:v>0.99862953475457383</c:v>
                </c:pt>
                <c:pt idx="718">
                  <c:v>0.99939082701909565</c:v>
                </c:pt>
                <c:pt idx="719">
                  <c:v>0.99984769515639127</c:v>
                </c:pt>
                <c:pt idx="720">
                  <c:v>1</c:v>
                </c:pt>
              </c:numCache>
            </c:numRef>
          </c:val>
          <c:smooth val="0"/>
          <c:extLst>
            <c:ext xmlns:c16="http://schemas.microsoft.com/office/drawing/2014/chart" uri="{C3380CC4-5D6E-409C-BE32-E72D297353CC}">
              <c16:uniqueId val="{00000000-9F35-804B-A7C1-DE517CACF02B}"/>
            </c:ext>
          </c:extLst>
        </c:ser>
        <c:dLbls>
          <c:showLegendKey val="0"/>
          <c:showVal val="0"/>
          <c:showCatName val="0"/>
          <c:showSerName val="0"/>
          <c:showPercent val="0"/>
          <c:showBubbleSize val="0"/>
        </c:dLbls>
        <c:smooth val="0"/>
        <c:axId val="1530775535"/>
        <c:axId val="1530577375"/>
      </c:lineChart>
      <c:catAx>
        <c:axId val="1530775535"/>
        <c:scaling>
          <c:orientation val="minMax"/>
        </c:scaling>
        <c:delete val="1"/>
        <c:axPos val="b"/>
        <c:majorTickMark val="none"/>
        <c:minorTickMark val="none"/>
        <c:tickLblPos val="nextTo"/>
        <c:crossAx val="1530577375"/>
        <c:crosses val="autoZero"/>
        <c:auto val="1"/>
        <c:lblAlgn val="ctr"/>
        <c:lblOffset val="100"/>
        <c:noMultiLvlLbl val="0"/>
      </c:catAx>
      <c:valAx>
        <c:axId val="1530577375"/>
        <c:scaling>
          <c:orientation val="minMax"/>
          <c:max val="1"/>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07755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Sheet1!$U$2</c:f>
              <c:strCache>
                <c:ptCount val="1"/>
                <c:pt idx="0">
                  <c:v>8+4+2</c:v>
                </c:pt>
              </c:strCache>
            </c:strRef>
          </c:tx>
          <c:spPr>
            <a:ln w="28575" cap="rnd">
              <a:solidFill>
                <a:schemeClr val="accent1"/>
              </a:solidFill>
              <a:round/>
            </a:ln>
            <a:effectLst/>
          </c:spPr>
          <c:marker>
            <c:symbol val="none"/>
          </c:marker>
          <c:val>
            <c:numRef>
              <c:f>Sheet1!$U$3:$U$722</c:f>
              <c:numCache>
                <c:formatCode>General</c:formatCode>
                <c:ptCount val="720"/>
                <c:pt idx="0">
                  <c:v>1</c:v>
                </c:pt>
                <c:pt idx="1">
                  <c:v>0.99893419081177037</c:v>
                </c:pt>
                <c:pt idx="2">
                  <c:v>0.99574098200683014</c:v>
                </c:pt>
                <c:pt idx="3">
                  <c:v>0.99043301028555097</c:v>
                </c:pt>
                <c:pt idx="4">
                  <c:v>0.983031271646571</c:v>
                </c:pt>
                <c:pt idx="5">
                  <c:v>0.97356502396328737</c:v>
                </c:pt>
                <c:pt idx="6">
                  <c:v>0.96207165124822658</c:v>
                </c:pt>
                <c:pt idx="7">
                  <c:v>0.94859649025874848</c:v>
                </c:pt>
                <c:pt idx="8">
                  <c:v>0.9331926202787717</c:v>
                </c:pt>
                <c:pt idx="9">
                  <c:v>0.91592061708841288</c:v>
                </c:pt>
                <c:pt idx="10">
                  <c:v>0.8968482723056983</c:v>
                </c:pt>
                <c:pt idx="11">
                  <c:v>0.8760502794510342</c:v>
                </c:pt>
                <c:pt idx="12">
                  <c:v>0.85360788824508815</c:v>
                </c:pt>
                <c:pt idx="13">
                  <c:v>0.82960852880335345</c:v>
                </c:pt>
                <c:pt idx="14">
                  <c:v>0.80414540753522346</c:v>
                </c:pt>
                <c:pt idx="15">
                  <c:v>0.77731707669116901</c:v>
                </c:pt>
                <c:pt idx="16">
                  <c:v>0.74922697962794071</c:v>
                </c:pt>
                <c:pt idx="17">
                  <c:v>0.71998297397799638</c:v>
                </c:pt>
                <c:pt idx="18">
                  <c:v>0.68969683501501611</c:v>
                </c:pt>
                <c:pt idx="19">
                  <c:v>0.65848374160190226</c:v>
                </c:pt>
                <c:pt idx="20">
                  <c:v>0.62646174719060566</c:v>
                </c:pt>
                <c:pt idx="21">
                  <c:v>0.59375123841408317</c:v>
                </c:pt>
                <c:pt idx="22">
                  <c:v>0.56047438386931325</c:v>
                </c:pt>
                <c:pt idx="23">
                  <c:v>0.52675457573631235</c:v>
                </c:pt>
                <c:pt idx="24">
                  <c:v>0.49271586691126862</c:v>
                </c:pt>
                <c:pt idx="25">
                  <c:v>0.45848240635208631</c:v>
                </c:pt>
                <c:pt idx="26">
                  <c:v>0.42417787534171919</c:v>
                </c:pt>
                <c:pt idx="27">
                  <c:v>0.38992492736863116</c:v>
                </c:pt>
                <c:pt idx="28">
                  <c:v>0.35584463430458724</c:v>
                </c:pt>
                <c:pt idx="29">
                  <c:v>0.32205594152784106</c:v>
                </c:pt>
                <c:pt idx="30">
                  <c:v>0.28867513459481303</c:v>
                </c:pt>
                <c:pt idx="31">
                  <c:v>0.25581532000575213</c:v>
                </c:pt>
                <c:pt idx="32">
                  <c:v>0.22358592253994836</c:v>
                </c:pt>
                <c:pt idx="33">
                  <c:v>0.19209220155412202</c:v>
                </c:pt>
                <c:pt idx="34">
                  <c:v>0.16143478854410082</c:v>
                </c:pt>
                <c:pt idx="35">
                  <c:v>0.13170924816522755</c:v>
                </c:pt>
                <c:pt idx="36">
                  <c:v>0.1030056647916492</c:v>
                </c:pt>
                <c:pt idx="37">
                  <c:v>7.5408256569288679E-2</c:v>
                </c:pt>
                <c:pt idx="38">
                  <c:v>4.8995018782487756E-2</c:v>
                </c:pt>
                <c:pt idx="39">
                  <c:v>2.3837398210709848E-2</c:v>
                </c:pt>
                <c:pt idx="40">
                  <c:v>5.5511151231257827E-17</c:v>
                </c:pt>
                <c:pt idx="41">
                  <c:v>-2.2459671585160323E-2</c:v>
                </c:pt>
                <c:pt idx="42">
                  <c:v>-4.349143732958597E-2</c:v>
                </c:pt>
                <c:pt idx="43">
                  <c:v>-6.3052631126091427E-2</c:v>
                </c:pt>
                <c:pt idx="44">
                  <c:v>-8.110825107289063E-2</c:v>
                </c:pt>
                <c:pt idx="45">
                  <c:v>-9.7631072937817434E-2</c:v>
                </c:pt>
                <c:pt idx="46">
                  <c:v>-0.11260172550110922</c:v>
                </c:pt>
                <c:pt idx="47">
                  <c:v>-0.12600872747439906</c:v>
                </c:pt>
                <c:pt idx="48">
                  <c:v>-0.1378484858808669</c:v>
                </c:pt>
                <c:pt idx="49">
                  <c:v>-0.14812525596929232</c:v>
                </c:pt>
                <c:pt idx="50">
                  <c:v>-0.15685106292209983</c:v>
                </c:pt>
                <c:pt idx="51">
                  <c:v>-0.16404558580350756</c:v>
                </c:pt>
                <c:pt idx="52">
                  <c:v>-0.16973600437764547</c:v>
                </c:pt>
                <c:pt idx="53">
                  <c:v>-0.17395680960712556</c:v>
                </c:pt>
                <c:pt idx="54">
                  <c:v>-0.17674957881914061</c:v>
                </c:pt>
                <c:pt idx="55">
                  <c:v>-0.17816271669786687</c:v>
                </c:pt>
                <c:pt idx="56">
                  <c:v>-0.17825116342793879</c:v>
                </c:pt>
                <c:pt idx="57">
                  <c:v>-0.17707607147321044</c:v>
                </c:pt>
                <c:pt idx="58">
                  <c:v>-0.1747044526271769</c:v>
                </c:pt>
                <c:pt idx="59">
                  <c:v>-0.17120879711552778</c:v>
                </c:pt>
                <c:pt idx="60">
                  <c:v>-0.16666666666666671</c:v>
                </c:pt>
                <c:pt idx="61">
                  <c:v>-0.16116026359198182</c:v>
                </c:pt>
                <c:pt idx="62">
                  <c:v>-0.15477597803358939</c:v>
                </c:pt>
                <c:pt idx="63">
                  <c:v>-0.14760391564262459</c:v>
                </c:pt>
                <c:pt idx="64">
                  <c:v>-0.13973740804541621</c:v>
                </c:pt>
                <c:pt idx="65">
                  <c:v>-0.13127250853759007</c:v>
                </c:pt>
                <c:pt idx="66">
                  <c:v>-0.1223074755169038</c:v>
                </c:pt>
                <c:pt idx="67">
                  <c:v>-0.11294224622407492</c:v>
                </c:pt>
                <c:pt idx="68">
                  <c:v>-0.10327790340674597</c:v>
                </c:pt>
                <c:pt idx="69">
                  <c:v>-9.3416137554813539E-2</c:v>
                </c:pt>
                <c:pt idx="70">
                  <c:v>-8.3458707375459712E-2</c:v>
                </c:pt>
                <c:pt idx="71">
                  <c:v>-7.3506901183299223E-2</c:v>
                </c:pt>
                <c:pt idx="72">
                  <c:v>-6.3661001875017553E-2</c:v>
                </c:pt>
                <c:pt idx="73">
                  <c:v>-5.4019758138797669E-2</c:v>
                </c:pt>
                <c:pt idx="74">
                  <c:v>-4.4679864516783102E-2</c:v>
                </c:pt>
                <c:pt idx="75">
                  <c:v>-3.5735452893972619E-2</c:v>
                </c:pt>
                <c:pt idx="76">
                  <c:v>-2.7277597929504183E-2</c:v>
                </c:pt>
                <c:pt idx="77">
                  <c:v>-1.9393838876547886E-2</c:v>
                </c:pt>
                <c:pt idx="78">
                  <c:v>-1.2167720155327855E-2</c:v>
                </c:pt>
                <c:pt idx="79">
                  <c:v>-5.6783529505304853E-3</c:v>
                </c:pt>
                <c:pt idx="80">
                  <c:v>0</c:v>
                </c:pt>
                <c:pt idx="81">
                  <c:v>4.7983143733416056E-3</c:v>
                </c:pt>
                <c:pt idx="82">
                  <c:v>8.6531670593907872E-3</c:v>
                </c:pt>
                <c:pt idx="83">
                  <c:v>1.1507069996025965E-2</c:v>
                </c:pt>
                <c:pt idx="84">
                  <c:v>1.3308773392149587E-2</c:v>
                </c:pt>
                <c:pt idx="85">
                  <c:v>1.4013536840452867E-2</c:v>
                </c:pt>
                <c:pt idx="86">
                  <c:v>1.3583366980291278E-2</c:v>
                </c:pt>
                <c:pt idx="87">
                  <c:v>1.1987220536158749E-2</c:v>
                </c:pt>
                <c:pt idx="88">
                  <c:v>9.2011717280824357E-3</c:v>
                </c:pt>
                <c:pt idx="89">
                  <c:v>5.2085432260039477E-3</c:v>
                </c:pt>
                <c:pt idx="90">
                  <c:v>0</c:v>
                </c:pt>
                <c:pt idx="91">
                  <c:v>-6.4263943988516758E-3</c:v>
                </c:pt>
                <c:pt idx="92">
                  <c:v>-1.4065159406918215E-2</c:v>
                </c:pt>
                <c:pt idx="93">
                  <c:v>-2.2903416959137057E-2</c:v>
                </c:pt>
                <c:pt idx="94">
                  <c:v>-3.2920948849125609E-2</c:v>
                </c:pt>
                <c:pt idx="95">
                  <c:v>-4.4090291657986003E-2</c:v>
                </c:pt>
                <c:pt idx="96">
                  <c:v>-5.637686878628595E-2</c:v>
                </c:pt>
                <c:pt idx="97">
                  <c:v>-6.9739158940738899E-2</c:v>
                </c:pt>
                <c:pt idx="98">
                  <c:v>-8.4128900247319338E-2</c:v>
                </c:pt>
                <c:pt idx="99">
                  <c:v>-9.9491328986812511E-2</c:v>
                </c:pt>
                <c:pt idx="100">
                  <c:v>-0.11576545177795358</c:v>
                </c:pt>
                <c:pt idx="101">
                  <c:v>-0.132884349868227</c:v>
                </c:pt>
                <c:pt idx="102">
                  <c:v>-0.15077551403383377</c:v>
                </c:pt>
                <c:pt idx="103">
                  <c:v>-0.16936120843912433</c:v>
                </c:pt>
                <c:pt idx="104">
                  <c:v>-0.18855886166261598</c:v>
                </c:pt>
                <c:pt idx="105">
                  <c:v>-0.20828148296231991</c:v>
                </c:pt>
                <c:pt idx="106">
                  <c:v>-0.22843810172811574</c:v>
                </c:pt>
                <c:pt idx="107">
                  <c:v>-0.24893422795395537</c:v>
                </c:pt>
                <c:pt idx="108">
                  <c:v>-0.26967233145831576</c:v>
                </c:pt>
                <c:pt idx="109">
                  <c:v>-0.29055233748806997</c:v>
                </c:pt>
                <c:pt idx="110">
                  <c:v>-0.31147213625923881</c:v>
                </c:pt>
                <c:pt idx="111">
                  <c:v>-0.332328103918347</c:v>
                </c:pt>
                <c:pt idx="112">
                  <c:v>-0.35301563235068745</c:v>
                </c:pt>
                <c:pt idx="113">
                  <c:v>-0.37342966521692378</c:v>
                </c:pt>
                <c:pt idx="114">
                  <c:v>-0.39346523756743712</c:v>
                </c:pt>
                <c:pt idx="115">
                  <c:v>-0.41301801636472291</c:v>
                </c:pt>
                <c:pt idx="116">
                  <c:v>-0.43198483923813458</c:v>
                </c:pt>
                <c:pt idx="117">
                  <c:v>-0.45026424880232241</c:v>
                </c:pt>
                <c:pt idx="118">
                  <c:v>-0.46775701989084961</c:v>
                </c:pt>
                <c:pt idx="119">
                  <c:v>-0.48436667708953973</c:v>
                </c:pt>
                <c:pt idx="120">
                  <c:v>-0.49999999999999989</c:v>
                </c:pt>
                <c:pt idx="121">
                  <c:v>-0.51456751372223064</c:v>
                </c:pt>
                <c:pt idx="122">
                  <c:v>-0.52798396211598009</c:v>
                </c:pt>
                <c:pt idx="123">
                  <c:v>-0.54016876148322857</c:v>
                </c:pt>
                <c:pt idx="124">
                  <c:v>-0.55104643240843654</c:v>
                </c:pt>
                <c:pt idx="125">
                  <c:v>-0.56054700759856413</c:v>
                </c:pt>
                <c:pt idx="126">
                  <c:v>-0.56860641368078935</c:v>
                </c:pt>
                <c:pt idx="127">
                  <c:v>-0.57516682504182448</c:v>
                </c:pt>
                <c:pt idx="128">
                  <c:v>-0.58017698792808425</c:v>
                </c:pt>
                <c:pt idx="129">
                  <c:v>-0.58359251317006589</c:v>
                </c:pt>
                <c:pt idx="130">
                  <c:v>-0.58537613604645944</c:v>
                </c:pt>
                <c:pt idx="131">
                  <c:v>-0.58549794196296379</c:v>
                </c:pt>
                <c:pt idx="132">
                  <c:v>-0.58393555678677234</c:v>
                </c:pt>
                <c:pt idx="133">
                  <c:v>-0.58067430084939797</c:v>
                </c:pt>
                <c:pt idx="134">
                  <c:v>-0.57570730580710761</c:v>
                </c:pt>
                <c:pt idx="135">
                  <c:v>-0.56903559372884926</c:v>
                </c:pt>
                <c:pt idx="136">
                  <c:v>-0.56066811796532479</c:v>
                </c:pt>
                <c:pt idx="137">
                  <c:v>-0.55062176553887188</c:v>
                </c:pt>
                <c:pt idx="138">
                  <c:v>-0.53892132098118228</c:v>
                </c:pt>
                <c:pt idx="139">
                  <c:v>-0.52559939173367509</c:v>
                </c:pt>
                <c:pt idx="140">
                  <c:v>-0.51069629541265216</c:v>
                </c:pt>
                <c:pt idx="141">
                  <c:v>-0.49425990942727116</c:v>
                </c:pt>
                <c:pt idx="142">
                  <c:v>-0.47634548362199391</c:v>
                </c:pt>
                <c:pt idx="143">
                  <c:v>-0.45701541679557312</c:v>
                </c:pt>
                <c:pt idx="144">
                  <c:v>-0.43633899812498256</c:v>
                </c:pt>
                <c:pt idx="145">
                  <c:v>-0.41439211469410075</c:v>
                </c:pt>
                <c:pt idx="146">
                  <c:v>-0.39125692649259369</c:v>
                </c:pt>
                <c:pt idx="147">
                  <c:v>-0.36702151040949382</c:v>
                </c:pt>
                <c:pt idx="148">
                  <c:v>-0.34177947489766891</c:v>
                </c:pt>
                <c:pt idx="149">
                  <c:v>-0.31562954712898977</c:v>
                </c:pt>
                <c:pt idx="150">
                  <c:v>-0.28867513459481275</c:v>
                </c:pt>
                <c:pt idx="151">
                  <c:v>-0.26102386323175641</c:v>
                </c:pt>
                <c:pt idx="152">
                  <c:v>-0.23278709426803126</c:v>
                </c:pt>
                <c:pt idx="153">
                  <c:v>-0.20407942209028093</c:v>
                </c:pt>
                <c:pt idx="154">
                  <c:v>-0.17501815552439193</c:v>
                </c:pt>
                <c:pt idx="155">
                  <c:v>-0.14572278500568042</c:v>
                </c:pt>
                <c:pt idx="156">
                  <c:v>-0.11631443818379913</c:v>
                </c:pt>
                <c:pt idx="157">
                  <c:v>-8.6915326565315448E-2</c:v>
                </c:pt>
                <c:pt idx="158">
                  <c:v>-5.7648185841878752E-2</c:v>
                </c:pt>
                <c:pt idx="159">
                  <c:v>-2.8635712584051259E-2</c:v>
                </c:pt>
                <c:pt idx="160">
                  <c:v>0</c:v>
                </c:pt>
                <c:pt idx="161">
                  <c:v>2.813802453569042E-2</c:v>
                </c:pt>
                <c:pt idx="162">
                  <c:v>5.5659157484913624E-2</c:v>
                </c:pt>
                <c:pt idx="163">
                  <c:v>8.2446470002638939E-2</c:v>
                </c:pt>
                <c:pt idx="164">
                  <c:v>0.10838584900239409</c:v>
                </c:pt>
                <c:pt idx="165">
                  <c:v>0.13336652583178979</c:v>
                </c:pt>
                <c:pt idx="166">
                  <c:v>0.15728159001789238</c:v>
                </c:pt>
                <c:pt idx="167">
                  <c:v>0.18002848561319693</c:v>
                </c:pt>
                <c:pt idx="168">
                  <c:v>0.20150948775588454</c:v>
                </c:pt>
                <c:pt idx="169">
                  <c:v>0.2216321571525913</c:v>
                </c:pt>
                <c:pt idx="170">
                  <c:v>0.24030977029755957</c:v>
                </c:pt>
                <c:pt idx="171">
                  <c:v>0.25746172335832096</c:v>
                </c:pt>
                <c:pt idx="172">
                  <c:v>0.27301390778439122</c:v>
                </c:pt>
                <c:pt idx="173">
                  <c:v>0.2868990558312004</c:v>
                </c:pt>
                <c:pt idx="174">
                  <c:v>0.29905705433604424</c:v>
                </c:pt>
                <c:pt idx="175">
                  <c:v>0.30943522523545669</c:v>
                </c:pt>
                <c:pt idx="176">
                  <c:v>0.31798857147335496</c:v>
                </c:pt>
                <c:pt idx="177">
                  <c:v>0.32467998711583507</c:v>
                </c:pt>
                <c:pt idx="178">
                  <c:v>0.32948043066076632</c:v>
                </c:pt>
                <c:pt idx="179">
                  <c:v>0.3323690607075096</c:v>
                </c:pt>
                <c:pt idx="180">
                  <c:v>0.33333333333333331</c:v>
                </c:pt>
                <c:pt idx="181">
                  <c:v>0.3323690607075096</c:v>
                </c:pt>
                <c:pt idx="182">
                  <c:v>0.32948043066076627</c:v>
                </c:pt>
                <c:pt idx="183">
                  <c:v>0.32467998711583518</c:v>
                </c:pt>
                <c:pt idx="184">
                  <c:v>0.31798857147335519</c:v>
                </c:pt>
                <c:pt idx="185">
                  <c:v>0.30943522523545708</c:v>
                </c:pt>
                <c:pt idx="186">
                  <c:v>0.29905705433604468</c:v>
                </c:pt>
                <c:pt idx="187">
                  <c:v>0.28689905583120023</c:v>
                </c:pt>
                <c:pt idx="188">
                  <c:v>0.27301390778439144</c:v>
                </c:pt>
                <c:pt idx="189">
                  <c:v>0.25746172335832118</c:v>
                </c:pt>
                <c:pt idx="190">
                  <c:v>0.24030977029755934</c:v>
                </c:pt>
                <c:pt idx="191">
                  <c:v>0.22163215715259163</c:v>
                </c:pt>
                <c:pt idx="192">
                  <c:v>0.20150948775588481</c:v>
                </c:pt>
                <c:pt idx="193">
                  <c:v>0.18002848561319676</c:v>
                </c:pt>
                <c:pt idx="194">
                  <c:v>0.15728159001789274</c:v>
                </c:pt>
                <c:pt idx="195">
                  <c:v>0.13336652583179073</c:v>
                </c:pt>
                <c:pt idx="196">
                  <c:v>0.10838584900239515</c:v>
                </c:pt>
                <c:pt idx="197">
                  <c:v>8.2446470002639993E-2</c:v>
                </c:pt>
                <c:pt idx="198">
                  <c:v>5.5659157484913235E-2</c:v>
                </c:pt>
                <c:pt idx="199">
                  <c:v>2.8138024535690781E-2</c:v>
                </c:pt>
                <c:pt idx="200">
                  <c:v>0</c:v>
                </c:pt>
                <c:pt idx="201">
                  <c:v>-2.863571258405162E-2</c:v>
                </c:pt>
                <c:pt idx="202">
                  <c:v>-5.7648185841878363E-2</c:v>
                </c:pt>
                <c:pt idx="203">
                  <c:v>-8.6915326565314227E-2</c:v>
                </c:pt>
                <c:pt idx="204">
                  <c:v>-0.116314438183798</c:v>
                </c:pt>
                <c:pt idx="205">
                  <c:v>-0.14572278500568003</c:v>
                </c:pt>
                <c:pt idx="206">
                  <c:v>-0.17501815552439148</c:v>
                </c:pt>
                <c:pt idx="207">
                  <c:v>-0.20407942209027979</c:v>
                </c:pt>
                <c:pt idx="208">
                  <c:v>-0.23278709426803088</c:v>
                </c:pt>
                <c:pt idx="209">
                  <c:v>-0.26102386323175586</c:v>
                </c:pt>
                <c:pt idx="210">
                  <c:v>-0.28867513459481314</c:v>
                </c:pt>
                <c:pt idx="211">
                  <c:v>-0.31562954712898939</c:v>
                </c:pt>
                <c:pt idx="212">
                  <c:v>-0.34177947489766858</c:v>
                </c:pt>
                <c:pt idx="213">
                  <c:v>-0.36702151040949405</c:v>
                </c:pt>
                <c:pt idx="214">
                  <c:v>-0.3912569264925933</c:v>
                </c:pt>
                <c:pt idx="215">
                  <c:v>-0.41439211469409987</c:v>
                </c:pt>
                <c:pt idx="216">
                  <c:v>-0.43633899812498239</c:v>
                </c:pt>
                <c:pt idx="217">
                  <c:v>-0.45701541679557284</c:v>
                </c:pt>
                <c:pt idx="218">
                  <c:v>-0.47634548362199314</c:v>
                </c:pt>
                <c:pt idx="219">
                  <c:v>-0.49425990942727105</c:v>
                </c:pt>
                <c:pt idx="220">
                  <c:v>-0.51069629541265205</c:v>
                </c:pt>
                <c:pt idx="221">
                  <c:v>-0.5255993917336752</c:v>
                </c:pt>
                <c:pt idx="222">
                  <c:v>-0.53892132098118206</c:v>
                </c:pt>
                <c:pt idx="223">
                  <c:v>-0.55062176553887177</c:v>
                </c:pt>
                <c:pt idx="224">
                  <c:v>-0.5606681179653249</c:v>
                </c:pt>
                <c:pt idx="225">
                  <c:v>-0.56903559372884904</c:v>
                </c:pt>
                <c:pt idx="226">
                  <c:v>-0.57570730580710738</c:v>
                </c:pt>
                <c:pt idx="227">
                  <c:v>-0.58067430084939786</c:v>
                </c:pt>
                <c:pt idx="228">
                  <c:v>-0.58393555678677245</c:v>
                </c:pt>
                <c:pt idx="229">
                  <c:v>-0.58549794196296379</c:v>
                </c:pt>
                <c:pt idx="230">
                  <c:v>-0.58537613604645933</c:v>
                </c:pt>
                <c:pt idx="231">
                  <c:v>-0.58359251317006589</c:v>
                </c:pt>
                <c:pt idx="232">
                  <c:v>-0.58017698792808425</c:v>
                </c:pt>
                <c:pt idx="233">
                  <c:v>-0.57516682504182448</c:v>
                </c:pt>
                <c:pt idx="234">
                  <c:v>-0.56860641368078946</c:v>
                </c:pt>
                <c:pt idx="235">
                  <c:v>-0.56054700759856446</c:v>
                </c:pt>
                <c:pt idx="236">
                  <c:v>-0.55104643240843698</c:v>
                </c:pt>
                <c:pt idx="237">
                  <c:v>-0.54016876148322845</c:v>
                </c:pt>
                <c:pt idx="238">
                  <c:v>-0.5279839621159802</c:v>
                </c:pt>
                <c:pt idx="239">
                  <c:v>-0.51456751372223086</c:v>
                </c:pt>
                <c:pt idx="240">
                  <c:v>-0.50000000000000044</c:v>
                </c:pt>
                <c:pt idx="241">
                  <c:v>-0.48436667708953962</c:v>
                </c:pt>
                <c:pt idx="242">
                  <c:v>-0.46775701989084983</c:v>
                </c:pt>
                <c:pt idx="243">
                  <c:v>-0.45026424880232263</c:v>
                </c:pt>
                <c:pt idx="244">
                  <c:v>-0.43198483923813491</c:v>
                </c:pt>
                <c:pt idx="245">
                  <c:v>-0.41301801636472368</c:v>
                </c:pt>
                <c:pt idx="246">
                  <c:v>-0.39346523756743718</c:v>
                </c:pt>
                <c:pt idx="247">
                  <c:v>-0.37342966521692406</c:v>
                </c:pt>
                <c:pt idx="248">
                  <c:v>-0.35301563235068772</c:v>
                </c:pt>
                <c:pt idx="249">
                  <c:v>-0.33232810391834755</c:v>
                </c:pt>
                <c:pt idx="250">
                  <c:v>-0.31147213625923964</c:v>
                </c:pt>
                <c:pt idx="251">
                  <c:v>-0.2905523374880703</c:v>
                </c:pt>
                <c:pt idx="252">
                  <c:v>-0.26967233145831604</c:v>
                </c:pt>
                <c:pt idx="253">
                  <c:v>-0.24893422795395592</c:v>
                </c:pt>
                <c:pt idx="254">
                  <c:v>-0.22843810172811552</c:v>
                </c:pt>
                <c:pt idx="255">
                  <c:v>-0.20828148296231963</c:v>
                </c:pt>
                <c:pt idx="256">
                  <c:v>-0.18855886166261604</c:v>
                </c:pt>
                <c:pt idx="257">
                  <c:v>-0.16936120843912486</c:v>
                </c:pt>
                <c:pt idx="258">
                  <c:v>-0.15077551403383452</c:v>
                </c:pt>
                <c:pt idx="259">
                  <c:v>-0.13288434986822772</c:v>
                </c:pt>
                <c:pt idx="260">
                  <c:v>-0.11576545177795358</c:v>
                </c:pt>
                <c:pt idx="261">
                  <c:v>-9.9491328986812511E-2</c:v>
                </c:pt>
                <c:pt idx="262">
                  <c:v>-8.4128900247318977E-2</c:v>
                </c:pt>
                <c:pt idx="263">
                  <c:v>-6.9739158940738732E-2</c:v>
                </c:pt>
                <c:pt idx="264">
                  <c:v>-5.637686878628595E-2</c:v>
                </c:pt>
                <c:pt idx="265">
                  <c:v>-4.4090291657986003E-2</c:v>
                </c:pt>
                <c:pt idx="266">
                  <c:v>-3.2920948849125775E-2</c:v>
                </c:pt>
                <c:pt idx="267">
                  <c:v>-2.2903416959137446E-2</c:v>
                </c:pt>
                <c:pt idx="268">
                  <c:v>-1.4065159406918604E-2</c:v>
                </c:pt>
                <c:pt idx="269">
                  <c:v>-6.4263943988517314E-3</c:v>
                </c:pt>
                <c:pt idx="270">
                  <c:v>0</c:v>
                </c:pt>
                <c:pt idx="271">
                  <c:v>5.2085432260038922E-3</c:v>
                </c:pt>
                <c:pt idx="272">
                  <c:v>9.2011717280824357E-3</c:v>
                </c:pt>
                <c:pt idx="273">
                  <c:v>1.1987220536158749E-2</c:v>
                </c:pt>
                <c:pt idx="274">
                  <c:v>1.3583366980291334E-2</c:v>
                </c:pt>
                <c:pt idx="275">
                  <c:v>1.4013536840452867E-2</c:v>
                </c:pt>
                <c:pt idx="276">
                  <c:v>1.3308773392149587E-2</c:v>
                </c:pt>
                <c:pt idx="277">
                  <c:v>1.1507069996025965E-2</c:v>
                </c:pt>
                <c:pt idx="278">
                  <c:v>8.6531670593908427E-3</c:v>
                </c:pt>
                <c:pt idx="279">
                  <c:v>4.7983143733416611E-3</c:v>
                </c:pt>
                <c:pt idx="280">
                  <c:v>0</c:v>
                </c:pt>
                <c:pt idx="281">
                  <c:v>-5.6783529505303187E-3</c:v>
                </c:pt>
                <c:pt idx="282">
                  <c:v>-1.2167720155327466E-2</c:v>
                </c:pt>
                <c:pt idx="283">
                  <c:v>-1.9393838876547831E-2</c:v>
                </c:pt>
                <c:pt idx="284">
                  <c:v>-2.7277597929504016E-2</c:v>
                </c:pt>
                <c:pt idx="285">
                  <c:v>-3.5735452893972841E-2</c:v>
                </c:pt>
                <c:pt idx="286">
                  <c:v>-4.4679864516783241E-2</c:v>
                </c:pt>
                <c:pt idx="287">
                  <c:v>-5.4019758138797669E-2</c:v>
                </c:pt>
                <c:pt idx="288">
                  <c:v>-6.3661001875017387E-2</c:v>
                </c:pt>
                <c:pt idx="289">
                  <c:v>-7.3506901183298945E-2</c:v>
                </c:pt>
                <c:pt idx="290">
                  <c:v>-8.3458707375459296E-2</c:v>
                </c:pt>
                <c:pt idx="291">
                  <c:v>-9.3416137554813039E-2</c:v>
                </c:pt>
                <c:pt idx="292">
                  <c:v>-0.10327790340674597</c:v>
                </c:pt>
                <c:pt idx="293">
                  <c:v>-0.11294224622407466</c:v>
                </c:pt>
                <c:pt idx="294">
                  <c:v>-0.12230747551690405</c:v>
                </c:pt>
                <c:pt idx="295">
                  <c:v>-0.13127250853759015</c:v>
                </c:pt>
                <c:pt idx="296">
                  <c:v>-0.13973740804541618</c:v>
                </c:pt>
                <c:pt idx="297">
                  <c:v>-0.14760391564262448</c:v>
                </c:pt>
                <c:pt idx="298">
                  <c:v>-0.15477597803358922</c:v>
                </c:pt>
                <c:pt idx="299">
                  <c:v>-0.16116026359198157</c:v>
                </c:pt>
                <c:pt idx="300">
                  <c:v>-0.16666666666666666</c:v>
                </c:pt>
                <c:pt idx="301">
                  <c:v>-0.17120879711552778</c:v>
                </c:pt>
                <c:pt idx="302">
                  <c:v>-0.17470445262717685</c:v>
                </c:pt>
                <c:pt idx="303">
                  <c:v>-0.17707607147321039</c:v>
                </c:pt>
                <c:pt idx="304">
                  <c:v>-0.17825116342793879</c:v>
                </c:pt>
                <c:pt idx="305">
                  <c:v>-0.17816271669786693</c:v>
                </c:pt>
                <c:pt idx="306">
                  <c:v>-0.17674957881914061</c:v>
                </c:pt>
                <c:pt idx="307">
                  <c:v>-0.17395680960712567</c:v>
                </c:pt>
                <c:pt idx="308">
                  <c:v>-0.16973600437764536</c:v>
                </c:pt>
                <c:pt idx="309">
                  <c:v>-0.16404558580350759</c:v>
                </c:pt>
                <c:pt idx="310">
                  <c:v>-0.15685106292209983</c:v>
                </c:pt>
                <c:pt idx="311">
                  <c:v>-0.14812525596929252</c:v>
                </c:pt>
                <c:pt idx="312">
                  <c:v>-0.13784848588086732</c:v>
                </c:pt>
                <c:pt idx="313">
                  <c:v>-0.12600872747439956</c:v>
                </c:pt>
                <c:pt idx="314">
                  <c:v>-0.11260172550111004</c:v>
                </c:pt>
                <c:pt idx="315">
                  <c:v>-9.763107293781767E-2</c:v>
                </c:pt>
                <c:pt idx="316">
                  <c:v>-8.1108251072891102E-2</c:v>
                </c:pt>
                <c:pt idx="317">
                  <c:v>-6.3052631126091205E-2</c:v>
                </c:pt>
                <c:pt idx="318">
                  <c:v>-4.3491437329585915E-2</c:v>
                </c:pt>
                <c:pt idx="319">
                  <c:v>-2.245967158516065E-2</c:v>
                </c:pt>
                <c:pt idx="320">
                  <c:v>-4.5102810375396984E-16</c:v>
                </c:pt>
                <c:pt idx="321">
                  <c:v>2.3837398210709029E-2</c:v>
                </c:pt>
                <c:pt idx="322">
                  <c:v>4.8995018782486507E-2</c:v>
                </c:pt>
                <c:pt idx="323">
                  <c:v>7.5408256569288623E-2</c:v>
                </c:pt>
                <c:pt idx="324">
                  <c:v>0.10300566479164878</c:v>
                </c:pt>
                <c:pt idx="325">
                  <c:v>0.13170924816522683</c:v>
                </c:pt>
                <c:pt idx="326">
                  <c:v>0.16143478854409982</c:v>
                </c:pt>
                <c:pt idx="327">
                  <c:v>0.19209220155412213</c:v>
                </c:pt>
                <c:pt idx="328">
                  <c:v>0.2235859225399465</c:v>
                </c:pt>
                <c:pt idx="329">
                  <c:v>0.25581532000575147</c:v>
                </c:pt>
                <c:pt idx="330">
                  <c:v>0.28867513459481192</c:v>
                </c:pt>
                <c:pt idx="331">
                  <c:v>0.32205594152784145</c:v>
                </c:pt>
                <c:pt idx="332">
                  <c:v>0.35584463430458718</c:v>
                </c:pt>
                <c:pt idx="333">
                  <c:v>0.38992492736863082</c:v>
                </c:pt>
                <c:pt idx="334">
                  <c:v>0.42417787534172002</c:v>
                </c:pt>
                <c:pt idx="335">
                  <c:v>0.45848240635208509</c:v>
                </c:pt>
                <c:pt idx="336">
                  <c:v>0.49271586691126867</c:v>
                </c:pt>
                <c:pt idx="337">
                  <c:v>0.52675457573631024</c:v>
                </c:pt>
                <c:pt idx="338">
                  <c:v>0.56047438386931248</c:v>
                </c:pt>
                <c:pt idx="339">
                  <c:v>0.59375123841408217</c:v>
                </c:pt>
                <c:pt idx="340">
                  <c:v>0.62646174719060588</c:v>
                </c:pt>
                <c:pt idx="341">
                  <c:v>0.65848374160190049</c:v>
                </c:pt>
                <c:pt idx="342">
                  <c:v>0.68969683501501566</c:v>
                </c:pt>
                <c:pt idx="343">
                  <c:v>0.71998297397799726</c:v>
                </c:pt>
                <c:pt idx="344">
                  <c:v>0.74922697962793972</c:v>
                </c:pt>
                <c:pt idx="345">
                  <c:v>0.77731707669116912</c:v>
                </c:pt>
                <c:pt idx="346">
                  <c:v>0.80414540753522323</c:v>
                </c:pt>
                <c:pt idx="347">
                  <c:v>0.82960852880335301</c:v>
                </c:pt>
                <c:pt idx="348">
                  <c:v>0.8536078882450876</c:v>
                </c:pt>
                <c:pt idx="349">
                  <c:v>0.87605027945103431</c:v>
                </c:pt>
                <c:pt idx="350">
                  <c:v>0.89684827230569719</c:v>
                </c:pt>
                <c:pt idx="351">
                  <c:v>0.91592061708841266</c:v>
                </c:pt>
                <c:pt idx="352">
                  <c:v>0.93319262027877148</c:v>
                </c:pt>
                <c:pt idx="353">
                  <c:v>0.94859649025874804</c:v>
                </c:pt>
                <c:pt idx="354">
                  <c:v>0.96207165124822658</c:v>
                </c:pt>
                <c:pt idx="355">
                  <c:v>0.97356502396328726</c:v>
                </c:pt>
                <c:pt idx="356">
                  <c:v>0.98303127164657134</c:v>
                </c:pt>
                <c:pt idx="357">
                  <c:v>0.99043301028555075</c:v>
                </c:pt>
                <c:pt idx="358">
                  <c:v>0.99574098200683014</c:v>
                </c:pt>
                <c:pt idx="359">
                  <c:v>0.99893419081177037</c:v>
                </c:pt>
                <c:pt idx="360">
                  <c:v>1</c:v>
                </c:pt>
                <c:pt idx="361">
                  <c:v>0.99893419081177059</c:v>
                </c:pt>
                <c:pt idx="362">
                  <c:v>0.99574098200683026</c:v>
                </c:pt>
                <c:pt idx="363">
                  <c:v>0.99043301028555097</c:v>
                </c:pt>
                <c:pt idx="364">
                  <c:v>0.98303127164657123</c:v>
                </c:pt>
                <c:pt idx="365">
                  <c:v>0.97356502396328692</c:v>
                </c:pt>
                <c:pt idx="366">
                  <c:v>0.96207165124822702</c:v>
                </c:pt>
                <c:pt idx="367">
                  <c:v>0.94859649025874837</c:v>
                </c:pt>
                <c:pt idx="368">
                  <c:v>0.93319262027877259</c:v>
                </c:pt>
                <c:pt idx="369">
                  <c:v>0.9159206170884131</c:v>
                </c:pt>
                <c:pt idx="370">
                  <c:v>0.89684827230569875</c:v>
                </c:pt>
                <c:pt idx="371">
                  <c:v>0.87605027945103386</c:v>
                </c:pt>
                <c:pt idx="372">
                  <c:v>0.85360788824508926</c:v>
                </c:pt>
                <c:pt idx="373">
                  <c:v>0.82960852880335367</c:v>
                </c:pt>
                <c:pt idx="374">
                  <c:v>0.80414540753522257</c:v>
                </c:pt>
                <c:pt idx="375">
                  <c:v>0.77731707669116978</c:v>
                </c:pt>
                <c:pt idx="376">
                  <c:v>0.74922697962794049</c:v>
                </c:pt>
                <c:pt idx="377">
                  <c:v>0.71998297397799649</c:v>
                </c:pt>
                <c:pt idx="378">
                  <c:v>0.68969683501501655</c:v>
                </c:pt>
                <c:pt idx="379">
                  <c:v>0.65848374160190304</c:v>
                </c:pt>
                <c:pt idx="380">
                  <c:v>0.6264617471906051</c:v>
                </c:pt>
                <c:pt idx="381">
                  <c:v>0.59375123841408473</c:v>
                </c:pt>
                <c:pt idx="382">
                  <c:v>0.56047438386931347</c:v>
                </c:pt>
                <c:pt idx="383">
                  <c:v>0.52675457573631457</c:v>
                </c:pt>
                <c:pt idx="384">
                  <c:v>0.49271586691126956</c:v>
                </c:pt>
                <c:pt idx="385">
                  <c:v>0.45848240635208609</c:v>
                </c:pt>
                <c:pt idx="386">
                  <c:v>0.42417787534171936</c:v>
                </c:pt>
                <c:pt idx="387">
                  <c:v>0.38992492736862994</c:v>
                </c:pt>
                <c:pt idx="388">
                  <c:v>0.35584463430458813</c:v>
                </c:pt>
                <c:pt idx="389">
                  <c:v>0.32205594152784067</c:v>
                </c:pt>
                <c:pt idx="390">
                  <c:v>0.28867513459481453</c:v>
                </c:pt>
                <c:pt idx="391">
                  <c:v>0.25581532000575236</c:v>
                </c:pt>
                <c:pt idx="392">
                  <c:v>0.22358592253994905</c:v>
                </c:pt>
                <c:pt idx="393">
                  <c:v>0.19209220155412302</c:v>
                </c:pt>
                <c:pt idx="394">
                  <c:v>0.16143478854410218</c:v>
                </c:pt>
                <c:pt idx="395">
                  <c:v>0.13170924816522761</c:v>
                </c:pt>
                <c:pt idx="396">
                  <c:v>0.10300566479164808</c:v>
                </c:pt>
                <c:pt idx="397">
                  <c:v>7.5408256569289442E-2</c:v>
                </c:pt>
                <c:pt idx="398">
                  <c:v>4.8995018782487215E-2</c:v>
                </c:pt>
                <c:pt idx="399">
                  <c:v>2.3837398210710986E-2</c:v>
                </c:pt>
                <c:pt idx="400">
                  <c:v>2.0122792321330962E-16</c:v>
                </c:pt>
                <c:pt idx="401">
                  <c:v>-2.245967158515999E-2</c:v>
                </c:pt>
                <c:pt idx="402">
                  <c:v>-4.3491437329586373E-2</c:v>
                </c:pt>
                <c:pt idx="403">
                  <c:v>-6.3052631126090719E-2</c:v>
                </c:pt>
                <c:pt idx="404">
                  <c:v>-8.1108251072890603E-2</c:v>
                </c:pt>
                <c:pt idx="405">
                  <c:v>-9.7631072937816421E-2</c:v>
                </c:pt>
                <c:pt idx="406">
                  <c:v>-0.11260172550110896</c:v>
                </c:pt>
                <c:pt idx="407">
                  <c:v>-0.12600872747439917</c:v>
                </c:pt>
                <c:pt idx="408">
                  <c:v>-0.13784848588086637</c:v>
                </c:pt>
                <c:pt idx="409">
                  <c:v>-0.14812525596929227</c:v>
                </c:pt>
                <c:pt idx="410">
                  <c:v>-0.1568510629220996</c:v>
                </c:pt>
                <c:pt idx="411">
                  <c:v>-0.16404558580350773</c:v>
                </c:pt>
                <c:pt idx="412">
                  <c:v>-0.16973600437764524</c:v>
                </c:pt>
                <c:pt idx="413">
                  <c:v>-0.17395680960712562</c:v>
                </c:pt>
                <c:pt idx="414">
                  <c:v>-0.1767495788191405</c:v>
                </c:pt>
                <c:pt idx="415">
                  <c:v>-0.17816271669786687</c:v>
                </c:pt>
                <c:pt idx="416">
                  <c:v>-0.17825116342793873</c:v>
                </c:pt>
                <c:pt idx="417">
                  <c:v>-0.17707607147321044</c:v>
                </c:pt>
                <c:pt idx="418">
                  <c:v>-0.17470445262717693</c:v>
                </c:pt>
                <c:pt idx="419">
                  <c:v>-0.17120879711552792</c:v>
                </c:pt>
                <c:pt idx="420">
                  <c:v>-0.1666666666666666</c:v>
                </c:pt>
                <c:pt idx="421">
                  <c:v>-0.16116026359198207</c:v>
                </c:pt>
                <c:pt idx="422">
                  <c:v>-0.15477597803358939</c:v>
                </c:pt>
                <c:pt idx="423">
                  <c:v>-0.14760391564262471</c:v>
                </c:pt>
                <c:pt idx="424">
                  <c:v>-0.13973740804541643</c:v>
                </c:pt>
                <c:pt idx="425">
                  <c:v>-0.13127250853759043</c:v>
                </c:pt>
                <c:pt idx="426">
                  <c:v>-0.12230747551690382</c:v>
                </c:pt>
                <c:pt idx="427">
                  <c:v>-0.11294224622407446</c:v>
                </c:pt>
                <c:pt idx="428">
                  <c:v>-0.10327790340674625</c:v>
                </c:pt>
                <c:pt idx="429">
                  <c:v>-9.3416137554813344E-2</c:v>
                </c:pt>
                <c:pt idx="430">
                  <c:v>-8.3458707375460128E-2</c:v>
                </c:pt>
                <c:pt idx="431">
                  <c:v>-7.3506901183299223E-2</c:v>
                </c:pt>
                <c:pt idx="432">
                  <c:v>-6.366100187501772E-2</c:v>
                </c:pt>
                <c:pt idx="433">
                  <c:v>-5.4019758138797447E-2</c:v>
                </c:pt>
                <c:pt idx="434">
                  <c:v>-4.4679864516783491E-2</c:v>
                </c:pt>
                <c:pt idx="435">
                  <c:v>-3.5735452893972619E-2</c:v>
                </c:pt>
                <c:pt idx="436">
                  <c:v>-2.7277597929504627E-2</c:v>
                </c:pt>
                <c:pt idx="437">
                  <c:v>-1.9393838876548053E-2</c:v>
                </c:pt>
                <c:pt idx="438">
                  <c:v>-1.2167720155327633E-2</c:v>
                </c:pt>
                <c:pt idx="439">
                  <c:v>-5.6783529505307628E-3</c:v>
                </c:pt>
                <c:pt idx="440">
                  <c:v>0</c:v>
                </c:pt>
                <c:pt idx="441">
                  <c:v>4.7983143733414391E-3</c:v>
                </c:pt>
                <c:pt idx="442">
                  <c:v>8.6531670593909538E-3</c:v>
                </c:pt>
                <c:pt idx="443">
                  <c:v>1.1507069996025909E-2</c:v>
                </c:pt>
                <c:pt idx="444">
                  <c:v>1.3308773392149587E-2</c:v>
                </c:pt>
                <c:pt idx="445">
                  <c:v>1.4013536840452812E-2</c:v>
                </c:pt>
                <c:pt idx="446">
                  <c:v>1.3583366980291278E-2</c:v>
                </c:pt>
                <c:pt idx="447">
                  <c:v>1.1987220536158805E-2</c:v>
                </c:pt>
                <c:pt idx="448">
                  <c:v>9.2011717280822691E-3</c:v>
                </c:pt>
                <c:pt idx="449">
                  <c:v>5.2085432260040032E-3</c:v>
                </c:pt>
                <c:pt idx="450">
                  <c:v>0</c:v>
                </c:pt>
                <c:pt idx="451">
                  <c:v>-6.4263943988517869E-3</c:v>
                </c:pt>
                <c:pt idx="452">
                  <c:v>-1.4065159406917993E-2</c:v>
                </c:pt>
                <c:pt idx="453">
                  <c:v>-2.2903416959137168E-2</c:v>
                </c:pt>
                <c:pt idx="454">
                  <c:v>-3.2920948849124942E-2</c:v>
                </c:pt>
                <c:pt idx="455">
                  <c:v>-4.409029165798567E-2</c:v>
                </c:pt>
                <c:pt idx="456">
                  <c:v>-5.6376868786285617E-2</c:v>
                </c:pt>
                <c:pt idx="457">
                  <c:v>-6.9739158940739121E-2</c:v>
                </c:pt>
                <c:pt idx="458">
                  <c:v>-8.4128900247318589E-2</c:v>
                </c:pt>
                <c:pt idx="459">
                  <c:v>-9.9491328986811234E-2</c:v>
                </c:pt>
                <c:pt idx="460">
                  <c:v>-0.11576545177795308</c:v>
                </c:pt>
                <c:pt idx="461">
                  <c:v>-0.13288434986822723</c:v>
                </c:pt>
                <c:pt idx="462">
                  <c:v>-0.15077551403383493</c:v>
                </c:pt>
                <c:pt idx="463">
                  <c:v>-0.16936120843912433</c:v>
                </c:pt>
                <c:pt idx="464">
                  <c:v>-0.18855886166261648</c:v>
                </c:pt>
                <c:pt idx="465">
                  <c:v>-0.2082814829623191</c:v>
                </c:pt>
                <c:pt idx="466">
                  <c:v>-0.22843810172811602</c:v>
                </c:pt>
                <c:pt idx="467">
                  <c:v>-0.24893422795395426</c:v>
                </c:pt>
                <c:pt idx="468">
                  <c:v>-0.26967233145831543</c:v>
                </c:pt>
                <c:pt idx="469">
                  <c:v>-0.29055233748806863</c:v>
                </c:pt>
                <c:pt idx="470">
                  <c:v>-0.31147213625923792</c:v>
                </c:pt>
                <c:pt idx="471">
                  <c:v>-0.332328103918347</c:v>
                </c:pt>
                <c:pt idx="472">
                  <c:v>-0.35301563235068606</c:v>
                </c:pt>
                <c:pt idx="473">
                  <c:v>-0.37342966521692356</c:v>
                </c:pt>
                <c:pt idx="474">
                  <c:v>-0.39346523756743756</c:v>
                </c:pt>
                <c:pt idx="475">
                  <c:v>-0.41301801636472213</c:v>
                </c:pt>
                <c:pt idx="476">
                  <c:v>-0.43198483923813435</c:v>
                </c:pt>
                <c:pt idx="477">
                  <c:v>-0.45026424880232307</c:v>
                </c:pt>
                <c:pt idx="478">
                  <c:v>-0.46775701989084939</c:v>
                </c:pt>
                <c:pt idx="479">
                  <c:v>-0.48436667708953995</c:v>
                </c:pt>
                <c:pt idx="480">
                  <c:v>-0.49999999999999922</c:v>
                </c:pt>
                <c:pt idx="481">
                  <c:v>-0.51456751372223042</c:v>
                </c:pt>
                <c:pt idx="482">
                  <c:v>-0.52798396211598053</c:v>
                </c:pt>
                <c:pt idx="483">
                  <c:v>-0.54016876148322812</c:v>
                </c:pt>
                <c:pt idx="484">
                  <c:v>-0.55104643240843665</c:v>
                </c:pt>
                <c:pt idx="485">
                  <c:v>-0.5605470075985638</c:v>
                </c:pt>
                <c:pt idx="486">
                  <c:v>-0.56860641368078912</c:v>
                </c:pt>
                <c:pt idx="487">
                  <c:v>-0.57516682504182404</c:v>
                </c:pt>
                <c:pt idx="488">
                  <c:v>-0.58017698792808414</c:v>
                </c:pt>
                <c:pt idx="489">
                  <c:v>-0.58359251317006589</c:v>
                </c:pt>
                <c:pt idx="490">
                  <c:v>-0.58537613604645922</c:v>
                </c:pt>
                <c:pt idx="491">
                  <c:v>-0.5854979419629639</c:v>
                </c:pt>
                <c:pt idx="492">
                  <c:v>-0.58393555678677245</c:v>
                </c:pt>
                <c:pt idx="493">
                  <c:v>-0.58067430084939775</c:v>
                </c:pt>
                <c:pt idx="494">
                  <c:v>-0.57570730580710749</c:v>
                </c:pt>
                <c:pt idx="495">
                  <c:v>-0.56903559372884893</c:v>
                </c:pt>
                <c:pt idx="496">
                  <c:v>-0.56066811796532512</c:v>
                </c:pt>
                <c:pt idx="497">
                  <c:v>-0.55062176553887177</c:v>
                </c:pt>
                <c:pt idx="498">
                  <c:v>-0.53892132098118284</c:v>
                </c:pt>
                <c:pt idx="499">
                  <c:v>-0.52559939173367531</c:v>
                </c:pt>
                <c:pt idx="500">
                  <c:v>-0.51069629541265316</c:v>
                </c:pt>
                <c:pt idx="501">
                  <c:v>-0.49425990942727144</c:v>
                </c:pt>
                <c:pt idx="502">
                  <c:v>-0.47634548362199364</c:v>
                </c:pt>
                <c:pt idx="503">
                  <c:v>-0.4570154167955745</c:v>
                </c:pt>
                <c:pt idx="504">
                  <c:v>-0.43633899812498295</c:v>
                </c:pt>
                <c:pt idx="505">
                  <c:v>-0.4143921146941022</c:v>
                </c:pt>
                <c:pt idx="506">
                  <c:v>-0.39125692649259469</c:v>
                </c:pt>
                <c:pt idx="507">
                  <c:v>-0.36702151040949405</c:v>
                </c:pt>
                <c:pt idx="508">
                  <c:v>-0.34177947489766802</c:v>
                </c:pt>
                <c:pt idx="509">
                  <c:v>-0.31562954712899016</c:v>
                </c:pt>
                <c:pt idx="510">
                  <c:v>-0.28867513459481242</c:v>
                </c:pt>
                <c:pt idx="511">
                  <c:v>-0.26102386323175741</c:v>
                </c:pt>
                <c:pt idx="512">
                  <c:v>-0.23278709426803099</c:v>
                </c:pt>
                <c:pt idx="513">
                  <c:v>-0.20407942209027985</c:v>
                </c:pt>
                <c:pt idx="514">
                  <c:v>-0.17501815552439307</c:v>
                </c:pt>
                <c:pt idx="515">
                  <c:v>-0.14572278500568009</c:v>
                </c:pt>
                <c:pt idx="516">
                  <c:v>-0.1163144381838003</c:v>
                </c:pt>
                <c:pt idx="517">
                  <c:v>-8.6915326565315115E-2</c:v>
                </c:pt>
                <c:pt idx="518">
                  <c:v>-5.7648185841880667E-2</c:v>
                </c:pt>
                <c:pt idx="519">
                  <c:v>-2.8635712584052397E-2</c:v>
                </c:pt>
                <c:pt idx="520">
                  <c:v>0</c:v>
                </c:pt>
                <c:pt idx="521">
                  <c:v>2.813802453568931E-2</c:v>
                </c:pt>
                <c:pt idx="522">
                  <c:v>5.565915748491318E-2</c:v>
                </c:pt>
                <c:pt idx="523">
                  <c:v>8.2446470002639938E-2</c:v>
                </c:pt>
                <c:pt idx="524">
                  <c:v>0.10838584900239637</c:v>
                </c:pt>
                <c:pt idx="525">
                  <c:v>0.13336652583179001</c:v>
                </c:pt>
                <c:pt idx="526">
                  <c:v>0.1572815900178933</c:v>
                </c:pt>
                <c:pt idx="527">
                  <c:v>0.18002848561319612</c:v>
                </c:pt>
                <c:pt idx="528">
                  <c:v>0.20150948775588479</c:v>
                </c:pt>
                <c:pt idx="529">
                  <c:v>0.22163215715259058</c:v>
                </c:pt>
                <c:pt idx="530">
                  <c:v>0.24030977029755929</c:v>
                </c:pt>
                <c:pt idx="531">
                  <c:v>0.2574617233583199</c:v>
                </c:pt>
                <c:pt idx="532">
                  <c:v>0.273013907784391</c:v>
                </c:pt>
                <c:pt idx="533">
                  <c:v>0.28689905583119923</c:v>
                </c:pt>
                <c:pt idx="534">
                  <c:v>0.29905705433604374</c:v>
                </c:pt>
                <c:pt idx="535">
                  <c:v>0.3094352252354568</c:v>
                </c:pt>
                <c:pt idx="536">
                  <c:v>0.31798857147335441</c:v>
                </c:pt>
                <c:pt idx="537">
                  <c:v>0.32467998711583484</c:v>
                </c:pt>
                <c:pt idx="538">
                  <c:v>0.32948043066076621</c:v>
                </c:pt>
                <c:pt idx="539">
                  <c:v>0.33236906070750966</c:v>
                </c:pt>
                <c:pt idx="540">
                  <c:v>0.33333333333333331</c:v>
                </c:pt>
                <c:pt idx="541">
                  <c:v>0.33236906070750954</c:v>
                </c:pt>
                <c:pt idx="542">
                  <c:v>0.32948043066076638</c:v>
                </c:pt>
                <c:pt idx="543">
                  <c:v>0.32467998711583507</c:v>
                </c:pt>
                <c:pt idx="544">
                  <c:v>0.31798857147335474</c:v>
                </c:pt>
                <c:pt idx="545">
                  <c:v>0.30943522523545719</c:v>
                </c:pt>
                <c:pt idx="546">
                  <c:v>0.29905705433604429</c:v>
                </c:pt>
                <c:pt idx="547">
                  <c:v>0.28689905583120112</c:v>
                </c:pt>
                <c:pt idx="548">
                  <c:v>0.27301390778439166</c:v>
                </c:pt>
                <c:pt idx="549">
                  <c:v>0.25746172335832224</c:v>
                </c:pt>
                <c:pt idx="550">
                  <c:v>0.24030977029756001</c:v>
                </c:pt>
                <c:pt idx="551">
                  <c:v>0.22163215715259335</c:v>
                </c:pt>
                <c:pt idx="552">
                  <c:v>0.20150948775588565</c:v>
                </c:pt>
                <c:pt idx="553">
                  <c:v>0.18002848561319706</c:v>
                </c:pt>
                <c:pt idx="554">
                  <c:v>0.15728159001789188</c:v>
                </c:pt>
                <c:pt idx="555">
                  <c:v>0.13336652583178857</c:v>
                </c:pt>
                <c:pt idx="556">
                  <c:v>0.10838584900239479</c:v>
                </c:pt>
                <c:pt idx="557">
                  <c:v>8.2446470002638328E-2</c:v>
                </c:pt>
                <c:pt idx="558">
                  <c:v>5.5659157484914401E-2</c:v>
                </c:pt>
                <c:pt idx="559">
                  <c:v>2.8138024535690476E-2</c:v>
                </c:pt>
                <c:pt idx="560">
                  <c:v>1.27675647831893E-15</c:v>
                </c:pt>
                <c:pt idx="561">
                  <c:v>-2.8635712584051176E-2</c:v>
                </c:pt>
                <c:pt idx="562">
                  <c:v>-5.7648185841876504E-2</c:v>
                </c:pt>
                <c:pt idx="563">
                  <c:v>-8.6915326565313811E-2</c:v>
                </c:pt>
                <c:pt idx="564">
                  <c:v>-0.11631443818379611</c:v>
                </c:pt>
                <c:pt idx="565">
                  <c:v>-0.1457227850056789</c:v>
                </c:pt>
                <c:pt idx="566">
                  <c:v>-0.17501815552439184</c:v>
                </c:pt>
                <c:pt idx="567">
                  <c:v>-0.20407942209027866</c:v>
                </c:pt>
                <c:pt idx="568">
                  <c:v>-0.23278709426802974</c:v>
                </c:pt>
                <c:pt idx="569">
                  <c:v>-0.26102386323175619</c:v>
                </c:pt>
                <c:pt idx="570">
                  <c:v>-0.2886751345948142</c:v>
                </c:pt>
                <c:pt idx="571">
                  <c:v>-0.31562954712898894</c:v>
                </c:pt>
                <c:pt idx="572">
                  <c:v>-0.34177947489766952</c:v>
                </c:pt>
                <c:pt idx="573">
                  <c:v>-0.36702151040949305</c:v>
                </c:pt>
                <c:pt idx="574">
                  <c:v>-0.39125692649259358</c:v>
                </c:pt>
                <c:pt idx="575">
                  <c:v>-0.41439211469409898</c:v>
                </c:pt>
                <c:pt idx="576">
                  <c:v>-0.436338998124982</c:v>
                </c:pt>
                <c:pt idx="577">
                  <c:v>-0.45701541679557356</c:v>
                </c:pt>
                <c:pt idx="578">
                  <c:v>-0.47634548362199286</c:v>
                </c:pt>
                <c:pt idx="579">
                  <c:v>-0.49425990942727061</c:v>
                </c:pt>
                <c:pt idx="580">
                  <c:v>-0.51069629541265094</c:v>
                </c:pt>
                <c:pt idx="581">
                  <c:v>-0.52559939173367476</c:v>
                </c:pt>
                <c:pt idx="582">
                  <c:v>-0.53892132098118095</c:v>
                </c:pt>
                <c:pt idx="583">
                  <c:v>-0.55062176553887132</c:v>
                </c:pt>
                <c:pt idx="584">
                  <c:v>-0.56066811796532467</c:v>
                </c:pt>
                <c:pt idx="585">
                  <c:v>-0.56903559372884938</c:v>
                </c:pt>
                <c:pt idx="586">
                  <c:v>-0.57570730580710738</c:v>
                </c:pt>
                <c:pt idx="587">
                  <c:v>-0.58067430084939808</c:v>
                </c:pt>
                <c:pt idx="588">
                  <c:v>-0.58393555678677256</c:v>
                </c:pt>
                <c:pt idx="589">
                  <c:v>-0.5854979419629639</c:v>
                </c:pt>
                <c:pt idx="590">
                  <c:v>-0.58537613604645933</c:v>
                </c:pt>
                <c:pt idx="591">
                  <c:v>-0.583592513170066</c:v>
                </c:pt>
                <c:pt idx="592">
                  <c:v>-0.58017698792808436</c:v>
                </c:pt>
                <c:pt idx="593">
                  <c:v>-0.57516682504182481</c:v>
                </c:pt>
                <c:pt idx="594">
                  <c:v>-0.56860641368078946</c:v>
                </c:pt>
                <c:pt idx="595">
                  <c:v>-0.56054700759856502</c:v>
                </c:pt>
                <c:pt idx="596">
                  <c:v>-0.5510464324084372</c:v>
                </c:pt>
                <c:pt idx="597">
                  <c:v>-0.54016876148322979</c:v>
                </c:pt>
                <c:pt idx="598">
                  <c:v>-0.52798396211598109</c:v>
                </c:pt>
                <c:pt idx="599">
                  <c:v>-0.51456751372223097</c:v>
                </c:pt>
                <c:pt idx="600">
                  <c:v>-0.49999999999999978</c:v>
                </c:pt>
                <c:pt idx="601">
                  <c:v>-0.48436667708953907</c:v>
                </c:pt>
                <c:pt idx="602">
                  <c:v>-0.46775701989085011</c:v>
                </c:pt>
                <c:pt idx="603">
                  <c:v>-0.45026424880232196</c:v>
                </c:pt>
                <c:pt idx="604">
                  <c:v>-0.43198483923813513</c:v>
                </c:pt>
                <c:pt idx="605">
                  <c:v>-0.41301801636472296</c:v>
                </c:pt>
                <c:pt idx="606">
                  <c:v>-0.39346523756743845</c:v>
                </c:pt>
                <c:pt idx="607">
                  <c:v>-0.37342966521692433</c:v>
                </c:pt>
                <c:pt idx="608">
                  <c:v>-0.35301563235068906</c:v>
                </c:pt>
                <c:pt idx="609">
                  <c:v>-0.33232810391834788</c:v>
                </c:pt>
                <c:pt idx="610">
                  <c:v>-0.31147213625923886</c:v>
                </c:pt>
                <c:pt idx="611">
                  <c:v>-0.29055233748807163</c:v>
                </c:pt>
                <c:pt idx="612">
                  <c:v>-0.26967233145831632</c:v>
                </c:pt>
                <c:pt idx="613">
                  <c:v>-0.24893422795395725</c:v>
                </c:pt>
                <c:pt idx="614">
                  <c:v>-0.22843810172811685</c:v>
                </c:pt>
                <c:pt idx="615">
                  <c:v>-0.20828148296231991</c:v>
                </c:pt>
                <c:pt idx="616">
                  <c:v>-0.18855886166261526</c:v>
                </c:pt>
                <c:pt idx="617">
                  <c:v>-0.16936120843912517</c:v>
                </c:pt>
                <c:pt idx="618">
                  <c:v>-0.15077551403383388</c:v>
                </c:pt>
                <c:pt idx="619">
                  <c:v>-0.13288434986822617</c:v>
                </c:pt>
                <c:pt idx="620">
                  <c:v>-0.11576545177795378</c:v>
                </c:pt>
                <c:pt idx="621">
                  <c:v>-9.9491328986811872E-2</c:v>
                </c:pt>
                <c:pt idx="622">
                  <c:v>-8.4128900247320004E-2</c:v>
                </c:pt>
                <c:pt idx="623">
                  <c:v>-6.9739158940738954E-2</c:v>
                </c:pt>
                <c:pt idx="624">
                  <c:v>-5.6376868786286838E-2</c:v>
                </c:pt>
                <c:pt idx="625">
                  <c:v>-4.4090291657986114E-2</c:v>
                </c:pt>
                <c:pt idx="626">
                  <c:v>-3.2920948849126441E-2</c:v>
                </c:pt>
                <c:pt idx="627">
                  <c:v>-2.2903416959137612E-2</c:v>
                </c:pt>
                <c:pt idx="628">
                  <c:v>-1.4065159406919159E-2</c:v>
                </c:pt>
                <c:pt idx="629">
                  <c:v>-6.4263943988521199E-3</c:v>
                </c:pt>
                <c:pt idx="630">
                  <c:v>0</c:v>
                </c:pt>
                <c:pt idx="631">
                  <c:v>5.2085432260040587E-3</c:v>
                </c:pt>
                <c:pt idx="632">
                  <c:v>9.2011717280822136E-3</c:v>
                </c:pt>
                <c:pt idx="633">
                  <c:v>1.1987220536158694E-2</c:v>
                </c:pt>
                <c:pt idx="634">
                  <c:v>1.3583366980291334E-2</c:v>
                </c:pt>
                <c:pt idx="635">
                  <c:v>1.4013536840452867E-2</c:v>
                </c:pt>
                <c:pt idx="636">
                  <c:v>1.3308773392149531E-2</c:v>
                </c:pt>
                <c:pt idx="637">
                  <c:v>1.1507069996026131E-2</c:v>
                </c:pt>
                <c:pt idx="638">
                  <c:v>8.6531670593908983E-3</c:v>
                </c:pt>
                <c:pt idx="639">
                  <c:v>4.7983143733418832E-3</c:v>
                </c:pt>
                <c:pt idx="640">
                  <c:v>0</c:v>
                </c:pt>
                <c:pt idx="641">
                  <c:v>-5.6783529505304853E-3</c:v>
                </c:pt>
                <c:pt idx="642">
                  <c:v>-1.2167720155327411E-2</c:v>
                </c:pt>
                <c:pt idx="643">
                  <c:v>-1.939383887654772E-2</c:v>
                </c:pt>
                <c:pt idx="644">
                  <c:v>-2.7277597929503516E-2</c:v>
                </c:pt>
                <c:pt idx="645">
                  <c:v>-3.5735452893972286E-2</c:v>
                </c:pt>
                <c:pt idx="646">
                  <c:v>-4.4679864516783102E-2</c:v>
                </c:pt>
                <c:pt idx="647">
                  <c:v>-5.4019758138798002E-2</c:v>
                </c:pt>
                <c:pt idx="648">
                  <c:v>-6.3661001875017276E-2</c:v>
                </c:pt>
                <c:pt idx="649">
                  <c:v>-7.3506901183299361E-2</c:v>
                </c:pt>
                <c:pt idx="650">
                  <c:v>-8.3458707375459157E-2</c:v>
                </c:pt>
                <c:pt idx="651">
                  <c:v>-9.34161375548134E-2</c:v>
                </c:pt>
                <c:pt idx="652">
                  <c:v>-0.10327790340674534</c:v>
                </c:pt>
                <c:pt idx="653">
                  <c:v>-0.11294224622407548</c:v>
                </c:pt>
                <c:pt idx="654">
                  <c:v>-0.12230747551690391</c:v>
                </c:pt>
                <c:pt idx="655">
                  <c:v>-0.13127250853758962</c:v>
                </c:pt>
                <c:pt idx="656">
                  <c:v>-0.13973740804541523</c:v>
                </c:pt>
                <c:pt idx="657">
                  <c:v>-0.14760391564262476</c:v>
                </c:pt>
                <c:pt idx="658">
                  <c:v>-0.15477597803358911</c:v>
                </c:pt>
                <c:pt idx="659">
                  <c:v>-0.16116026359198118</c:v>
                </c:pt>
                <c:pt idx="660">
                  <c:v>-0.16666666666666635</c:v>
                </c:pt>
                <c:pt idx="661">
                  <c:v>-0.17120879711552772</c:v>
                </c:pt>
                <c:pt idx="662">
                  <c:v>-0.17470445262717699</c:v>
                </c:pt>
                <c:pt idx="663">
                  <c:v>-0.17707607147321039</c:v>
                </c:pt>
                <c:pt idx="664">
                  <c:v>-0.17825116342793876</c:v>
                </c:pt>
                <c:pt idx="665">
                  <c:v>-0.17816271669786687</c:v>
                </c:pt>
                <c:pt idx="666">
                  <c:v>-0.17674957881914061</c:v>
                </c:pt>
                <c:pt idx="667">
                  <c:v>-0.17395680960712595</c:v>
                </c:pt>
                <c:pt idx="668">
                  <c:v>-0.16973600437764524</c:v>
                </c:pt>
                <c:pt idx="669">
                  <c:v>-0.16404558580350764</c:v>
                </c:pt>
                <c:pt idx="670">
                  <c:v>-0.15685106292210038</c:v>
                </c:pt>
                <c:pt idx="671">
                  <c:v>-0.14812525596929366</c:v>
                </c:pt>
                <c:pt idx="672">
                  <c:v>-0.1378484858808669</c:v>
                </c:pt>
                <c:pt idx="673">
                  <c:v>-0.12600872747439973</c:v>
                </c:pt>
                <c:pt idx="674">
                  <c:v>-0.11260172550111097</c:v>
                </c:pt>
                <c:pt idx="675">
                  <c:v>-9.7631072937817101E-2</c:v>
                </c:pt>
                <c:pt idx="676">
                  <c:v>-8.1108251072891407E-2</c:v>
                </c:pt>
                <c:pt idx="677">
                  <c:v>-6.3052631126091482E-2</c:v>
                </c:pt>
                <c:pt idx="678">
                  <c:v>-4.3491437329587164E-2</c:v>
                </c:pt>
                <c:pt idx="679">
                  <c:v>-2.2459671585160927E-2</c:v>
                </c:pt>
                <c:pt idx="680">
                  <c:v>4.163336342344337E-16</c:v>
                </c:pt>
                <c:pt idx="681">
                  <c:v>2.3837398210708696E-2</c:v>
                </c:pt>
                <c:pt idx="682">
                  <c:v>4.8995018782484842E-2</c:v>
                </c:pt>
                <c:pt idx="683">
                  <c:v>7.5408256569289692E-2</c:v>
                </c:pt>
                <c:pt idx="684">
                  <c:v>0.10300566479164835</c:v>
                </c:pt>
                <c:pt idx="685">
                  <c:v>0.13170924816522489</c:v>
                </c:pt>
                <c:pt idx="686">
                  <c:v>0.16143478854410243</c:v>
                </c:pt>
                <c:pt idx="687">
                  <c:v>0.19209220155412171</c:v>
                </c:pt>
                <c:pt idx="688">
                  <c:v>0.22358592253994605</c:v>
                </c:pt>
                <c:pt idx="689">
                  <c:v>0.25581532000574775</c:v>
                </c:pt>
                <c:pt idx="690">
                  <c:v>0.28867513459481314</c:v>
                </c:pt>
                <c:pt idx="691">
                  <c:v>0.32205594152783923</c:v>
                </c:pt>
                <c:pt idx="692">
                  <c:v>0.35584463430458668</c:v>
                </c:pt>
                <c:pt idx="693">
                  <c:v>0.38992492736862849</c:v>
                </c:pt>
                <c:pt idx="694">
                  <c:v>0.42417787534171786</c:v>
                </c:pt>
                <c:pt idx="695">
                  <c:v>0.45848240635208637</c:v>
                </c:pt>
                <c:pt idx="696">
                  <c:v>0.49271586691126645</c:v>
                </c:pt>
                <c:pt idx="697">
                  <c:v>0.52675457573631501</c:v>
                </c:pt>
                <c:pt idx="698">
                  <c:v>0.56047438386931381</c:v>
                </c:pt>
                <c:pt idx="699">
                  <c:v>0.59375123841408173</c:v>
                </c:pt>
                <c:pt idx="700">
                  <c:v>0.62646174719060221</c:v>
                </c:pt>
                <c:pt idx="701">
                  <c:v>0.65848374160190326</c:v>
                </c:pt>
                <c:pt idx="702">
                  <c:v>0.68969683501501533</c:v>
                </c:pt>
                <c:pt idx="703">
                  <c:v>0.71998297397799371</c:v>
                </c:pt>
                <c:pt idx="704">
                  <c:v>0.74922697962793938</c:v>
                </c:pt>
                <c:pt idx="705">
                  <c:v>0.77731707669116867</c:v>
                </c:pt>
                <c:pt idx="706">
                  <c:v>0.80414540753522146</c:v>
                </c:pt>
                <c:pt idx="707">
                  <c:v>0.82960852880335256</c:v>
                </c:pt>
                <c:pt idx="708">
                  <c:v>0.85360788824508838</c:v>
                </c:pt>
                <c:pt idx="709">
                  <c:v>0.87605027945103298</c:v>
                </c:pt>
                <c:pt idx="710">
                  <c:v>0.89684827230569786</c:v>
                </c:pt>
                <c:pt idx="711">
                  <c:v>0.91592061708841155</c:v>
                </c:pt>
                <c:pt idx="712">
                  <c:v>0.93319262027877281</c:v>
                </c:pt>
                <c:pt idx="713">
                  <c:v>0.94859649025874848</c:v>
                </c:pt>
                <c:pt idx="714">
                  <c:v>0.96207165124822591</c:v>
                </c:pt>
                <c:pt idx="715">
                  <c:v>0.97356502396328803</c:v>
                </c:pt>
                <c:pt idx="716">
                  <c:v>0.98303127164657123</c:v>
                </c:pt>
                <c:pt idx="717">
                  <c:v>0.99043301028555064</c:v>
                </c:pt>
                <c:pt idx="718">
                  <c:v>0.9957409820068297</c:v>
                </c:pt>
                <c:pt idx="719">
                  <c:v>0.99893419081177059</c:v>
                </c:pt>
              </c:numCache>
            </c:numRef>
          </c:val>
          <c:smooth val="0"/>
          <c:extLst>
            <c:ext xmlns:c16="http://schemas.microsoft.com/office/drawing/2014/chart" uri="{C3380CC4-5D6E-409C-BE32-E72D297353CC}">
              <c16:uniqueId val="{00000000-8A3B-8949-923E-4EF48CBC7CBE}"/>
            </c:ext>
          </c:extLst>
        </c:ser>
        <c:dLbls>
          <c:showLegendKey val="0"/>
          <c:showVal val="0"/>
          <c:showCatName val="0"/>
          <c:showSerName val="0"/>
          <c:showPercent val="0"/>
          <c:showBubbleSize val="0"/>
        </c:dLbls>
        <c:smooth val="0"/>
        <c:axId val="1530775535"/>
        <c:axId val="1530577375"/>
      </c:lineChart>
      <c:catAx>
        <c:axId val="1530775535"/>
        <c:scaling>
          <c:orientation val="minMax"/>
        </c:scaling>
        <c:delete val="1"/>
        <c:axPos val="b"/>
        <c:majorTickMark val="none"/>
        <c:minorTickMark val="none"/>
        <c:tickLblPos val="nextTo"/>
        <c:crossAx val="1530577375"/>
        <c:crosses val="autoZero"/>
        <c:auto val="1"/>
        <c:lblAlgn val="ctr"/>
        <c:lblOffset val="100"/>
        <c:noMultiLvlLbl val="0"/>
      </c:catAx>
      <c:valAx>
        <c:axId val="1530577375"/>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07755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entury" panose="02040604050505020304" pitchFamily="18"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entury" panose="02040604050505020304" pitchFamily="18" charset="0"/>
              </a:defRPr>
            </a:lvl1pPr>
          </a:lstStyle>
          <a:p>
            <a:fld id="{AD61A671-48B1-9A4F-B27A-F30E42F29B39}" type="datetimeFigureOut">
              <a:rPr lang="en-US" smtClean="0"/>
              <a:pPr/>
              <a:t>10/14/24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entury" panose="02040604050505020304" pitchFamily="18"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entury" panose="02040604050505020304" pitchFamily="18" charset="0"/>
              </a:defRPr>
            </a:lvl1pPr>
          </a:lstStyle>
          <a:p>
            <a:fld id="{897B8225-CF9B-394B-ABA5-9017372D6592}" type="slidenum">
              <a:rPr lang="en-US" smtClean="0"/>
              <a:pPr/>
              <a:t>‹#›</a:t>
            </a:fld>
            <a:endParaRPr lang="en-US" dirty="0"/>
          </a:p>
        </p:txBody>
      </p:sp>
    </p:spTree>
    <p:extLst>
      <p:ext uri="{BB962C8B-B14F-4D97-AF65-F5344CB8AC3E}">
        <p14:creationId xmlns:p14="http://schemas.microsoft.com/office/powerpoint/2010/main" val="107990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entury" panose="02040604050505020304" pitchFamily="18" charset="0"/>
        <a:ea typeface="+mn-ea"/>
        <a:cs typeface="+mn-cs"/>
      </a:defRPr>
    </a:lvl1pPr>
    <a:lvl2pPr marL="457200" algn="l" defTabSz="914400" rtl="0" eaLnBrk="1" latinLnBrk="0" hangingPunct="1">
      <a:defRPr sz="1200" b="0" i="0" kern="1200">
        <a:solidFill>
          <a:schemeClr val="tx1"/>
        </a:solidFill>
        <a:latin typeface="Century" panose="02040604050505020304" pitchFamily="18" charset="0"/>
        <a:ea typeface="+mn-ea"/>
        <a:cs typeface="+mn-cs"/>
      </a:defRPr>
    </a:lvl2pPr>
    <a:lvl3pPr marL="914400" algn="l" defTabSz="914400" rtl="0" eaLnBrk="1" latinLnBrk="0" hangingPunct="1">
      <a:defRPr sz="1200" b="0" i="0" kern="1200">
        <a:solidFill>
          <a:schemeClr val="tx1"/>
        </a:solidFill>
        <a:latin typeface="Century" panose="02040604050505020304" pitchFamily="18" charset="0"/>
        <a:ea typeface="+mn-ea"/>
        <a:cs typeface="+mn-cs"/>
      </a:defRPr>
    </a:lvl3pPr>
    <a:lvl4pPr marL="1371600" algn="l" defTabSz="914400" rtl="0" eaLnBrk="1" latinLnBrk="0" hangingPunct="1">
      <a:defRPr sz="1200" b="0" i="0" kern="1200">
        <a:solidFill>
          <a:schemeClr val="tx1"/>
        </a:solidFill>
        <a:latin typeface="Century" panose="02040604050505020304" pitchFamily="18" charset="0"/>
        <a:ea typeface="+mn-ea"/>
        <a:cs typeface="+mn-cs"/>
      </a:defRPr>
    </a:lvl4pPr>
    <a:lvl5pPr marL="1828800" algn="l" defTabSz="914400" rtl="0" eaLnBrk="1" latinLnBrk="0" hangingPunct="1">
      <a:defRPr sz="1200" b="0" i="0" kern="1200">
        <a:solidFill>
          <a:schemeClr val="tx1"/>
        </a:solidFill>
        <a:latin typeface="Century" panose="020406040505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My goal in this talk is to think about where music theory is going and what its future looks like. My central claim is that music theory is globalizing: in the past it has been built upon practical knowledge from a single musical tradition, Euro-classical music; in the future it will embrace the entire universe of music. I will touch upon other major trends, but I believe that they are secondary to the trend towards globalization. One clear trend is towards more theorizing of features like rhythm and timbre and less of harmony and form. This is helping to make theory relevant to more types of music, and therefore is directly related to globalization. Another trend I will discuss is the increasing alliance with scientific disciplines, which I will argue is also essential to globalization.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1</a:t>
            </a:fld>
            <a:endParaRPr lang="en-US" dirty="0"/>
          </a:p>
        </p:txBody>
      </p:sp>
    </p:spTree>
    <p:extLst>
      <p:ext uri="{BB962C8B-B14F-4D97-AF65-F5344CB8AC3E}">
        <p14:creationId xmlns:p14="http://schemas.microsoft.com/office/powerpoint/2010/main" val="4174279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To summarize, let's separate these ideas into a few bins: some of them are categorical and accurate, but insufficient. Others don’t help with a categorical definition, but do indicate some things that are associated with music theory. These could lead to a kind of </a:t>
            </a:r>
            <a:r>
              <a:rPr lang="en-US" sz="1800" dirty="0" err="1">
                <a:effectLst/>
                <a:latin typeface="Aptos" panose="020B0004020202020204" pitchFamily="34" charset="0"/>
                <a:ea typeface="Aptos" panose="020B0004020202020204" pitchFamily="34" charset="0"/>
                <a:cs typeface="Times New Roman" panose="02020603050405020304" pitchFamily="18" charset="0"/>
              </a:rPr>
              <a:t>Wittgensteinian</a:t>
            </a:r>
            <a:r>
              <a:rPr lang="en-US" sz="1800" dirty="0">
                <a:effectLst/>
                <a:latin typeface="Aptos" panose="020B0004020202020204" pitchFamily="34" charset="0"/>
                <a:ea typeface="Aptos" panose="020B0004020202020204" pitchFamily="34" charset="0"/>
                <a:cs typeface="Times New Roman" panose="02020603050405020304" pitchFamily="18" charset="0"/>
              </a:rPr>
              <a:t> family resemblance definition. But while some may be helpful and productive in that direction, others are clearly unproductive, so I've separated the productive from the unproductive. </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Another way to go about trying to define music theory is to look at institutions and practices, which are contingent upon the history of the discipline. Immediately the unproductive elements of the definitions come into focus. Historically, music theory as a practice has been siloed within individual musical traditions, what I described earlier as an apartheid regime. Academic music institutions grew out of European conservatories, and therefore defined music theory as a practice within that tradition. In the apartheid regime music theories are separate but not equal. For centuries Euro-classical theory has held a very clear place of prestige.  </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Historians of European music theory often divide it into two distinct traditions, the practical and the speculative. The practical tradition emerges out of composition pedagogy and is largely regulative, giving rules rather than explanations. The process of formulating such rules creates a body of theory. The speculative tradition instead comes out of attempts to explain music. It is essentially the science of music, although most speculative theory from before the twentieth century would not count as “scientific” in the modern sense of that word.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10</a:t>
            </a:fld>
            <a:endParaRPr lang="en-US" dirty="0"/>
          </a:p>
        </p:txBody>
      </p:sp>
    </p:spTree>
    <p:extLst>
      <p:ext uri="{BB962C8B-B14F-4D97-AF65-F5344CB8AC3E}">
        <p14:creationId xmlns:p14="http://schemas.microsoft.com/office/powerpoint/2010/main" val="42572395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Practical and speculative theory exist in other musical traditions as well, in some cases with a history going back at least as far, in some cases farther, than the European one. Notable ancient documents of speculative theory include ones from China, India, and Indonesia. We also find documentation of practical theory in a variety of traditions, and we can reasonably conclude from the work of ethnomusicologists like Stephen Blum that every musical tradition includes practical theory, whether documented or not. </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 In short, the history of music theory is not a history of one music theory, but a history of many music theories. In looking to the future of music theory, an essential question is whether this is a necessary or contingent situation. Is music theory necessarily culturally circumscribed, definable only within specific musical traditions, or is there a music theory that transcends cultural boundaries and exists independently of individual musical practices? </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As society has globalized over the nineteenth and twentieth centuries, music has as well, including music theory. The siloing of music theory has persisted over this period, leading to music-theory colonialism.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11</a:t>
            </a:fld>
            <a:endParaRPr lang="en-US" dirty="0"/>
          </a:p>
        </p:txBody>
      </p:sp>
    </p:spTree>
    <p:extLst>
      <p:ext uri="{BB962C8B-B14F-4D97-AF65-F5344CB8AC3E}">
        <p14:creationId xmlns:p14="http://schemas.microsoft.com/office/powerpoint/2010/main" val="1105701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I’ve written about one especially clear example of colonialist music theory in a recent essay for the </a:t>
            </a:r>
            <a:r>
              <a:rPr lang="en-US" sz="1800" i="1" dirty="0">
                <a:effectLst/>
                <a:latin typeface="Aptos" panose="020B0004020202020204" pitchFamily="34" charset="0"/>
                <a:ea typeface="Aptos" panose="020B0004020202020204" pitchFamily="34" charset="0"/>
                <a:cs typeface="Times New Roman" panose="02020603050405020304" pitchFamily="18" charset="0"/>
              </a:rPr>
              <a:t>Journal of Music Theory</a:t>
            </a:r>
            <a:r>
              <a:rPr lang="en-US" sz="1800" dirty="0">
                <a:effectLst/>
                <a:latin typeface="Aptos" panose="020B0004020202020204" pitchFamily="34" charset="0"/>
                <a:ea typeface="Aptos" panose="020B0004020202020204" pitchFamily="34" charset="0"/>
                <a:cs typeface="Times New Roman" panose="02020603050405020304" pitchFamily="18" charset="0"/>
              </a:rPr>
              <a:t>, nineteenth century theorist François-Joseph Fétis. Fétis was instrumental in developing the concept of tonality, as a way of explaining systems of keys and functional harmony in European classical music and how they developed from the fifteenth to the nineteenth centuries. At the time, in the mid-nineteenth century, European colonialism was bringing a steady stream of knowledge about non-European music into the continent. Theorists had to assimilate this new knowledge one way or another. Up to that point they could theorize one style of music and call it, simply, a theory of music. Confronted with new kinds of music, they did their best to apply existing theory, developed for European music, to these sometimes very different cultural practices.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12</a:t>
            </a:fld>
            <a:endParaRPr lang="en-US" dirty="0"/>
          </a:p>
        </p:txBody>
      </p:sp>
    </p:spTree>
    <p:extLst>
      <p:ext uri="{BB962C8B-B14F-4D97-AF65-F5344CB8AC3E}">
        <p14:creationId xmlns:p14="http://schemas.microsoft.com/office/powerpoint/2010/main" val="445274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To understand where this took Fétis, it helps to consider a few of the ways that nineteenth-century European music is weird.  </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 Harmony</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Perhaps the most strikingly weird feature of Euro-classical music is the pervasive role of harmony. Harmony is correspondingly a fixation of music theory as practiced in institutions like mine. We can see this in undergraduate curricula, whose required theory courses traditionally teach harmony almost exclusively. This feature of Euro-classical music is so taken for granted that it is difficult to answer the question, do non-European musical traditions have harmony? To do so we have to deconstruct the concept. Despite so much effort put into theorizing harmony, when our universe is Euro-classical music we can take the concept for granted and never have to deconstruct it. Clearly no traditions, except those partially derived from Euro-classical music, use harmony in the specific way that it does. But some aspects of harmony like modulation or the sounding of multiple tones simultaneous do exist independently in other traditions. </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 Notation</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Notation exists in various forms in different musical traditions, but it takes on a role in Euro-classical music far beyond any other tradition, in the specificity of scores and the identification of music with score. This has also left a deep impression on academic music theory, which relies heavily on scores. As I will explain shortly, I think that this has led to some serious problems, but they are not the obvious ones. Analyzing from score is enormously more efficient, and the vast majority of music theorists take the imperative to experience a score as aural imagery very seriously. </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 Division of labor</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Another feature of Euro-classical music that stands out in a global context is the division of labor between composer and performer. This is intimately related to the role of notation: the complexity and high degree of specificity of European notation developed as a way for the composer to communicate with the performer. This is not the only division of labor that is unusually strong in Euro-classical music. The division between performer and listener is also stark, with the average listener being very far removed from the ability to perform or compose the music. Another division of labor that hardly exists outside of the Euro-classical tradition is between theorist and musician, which is, of course, what has led to the situation I’m addressing in this talk. </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Nineteenth-century Europeans inherited a music theory in which the features I just described were understood simply as features of music. When theorists who had deeply internalized this mentality encountered music that lacked features like harmony and notation, they concluded that it was primitive and underdeveloped. The new music they encountered may have been highly refined in other respects, but without the mental schemas to recognize these features, and with no theoretical framework that could accommodate them, they ignored them.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13</a:t>
            </a:fld>
            <a:endParaRPr lang="en-US" dirty="0"/>
          </a:p>
        </p:txBody>
      </p:sp>
    </p:spTree>
    <p:extLst>
      <p:ext uri="{BB962C8B-B14F-4D97-AF65-F5344CB8AC3E}">
        <p14:creationId xmlns:p14="http://schemas.microsoft.com/office/powerpoint/2010/main" val="2010554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Fétis drew especially fallacious and abhorrent conclusions from this. His last project was a huge and ambitious multivolume work entitled </a:t>
            </a:r>
            <a:r>
              <a:rPr lang="en-US" sz="1800" i="1" dirty="0" err="1">
                <a:effectLst/>
                <a:latin typeface="Aptos" panose="020B0004020202020204" pitchFamily="34" charset="0"/>
                <a:ea typeface="Aptos" panose="020B0004020202020204" pitchFamily="34" charset="0"/>
                <a:cs typeface="Times New Roman" panose="02020603050405020304" pitchFamily="18" charset="0"/>
              </a:rPr>
              <a:t>Histoire</a:t>
            </a:r>
            <a:r>
              <a:rPr lang="en-US" sz="1800" i="1" dirty="0">
                <a:effectLst/>
                <a:latin typeface="Aptos" panose="020B0004020202020204" pitchFamily="34" charset="0"/>
                <a:ea typeface="Aptos" panose="020B0004020202020204" pitchFamily="34" charset="0"/>
                <a:cs typeface="Times New Roman" panose="02020603050405020304" pitchFamily="18" charset="0"/>
              </a:rPr>
              <a:t> </a:t>
            </a:r>
            <a:r>
              <a:rPr lang="en-US" sz="1800" i="1" dirty="0" err="1">
                <a:effectLst/>
                <a:latin typeface="Aptos" panose="020B0004020202020204" pitchFamily="34" charset="0"/>
                <a:ea typeface="Aptos" panose="020B0004020202020204" pitchFamily="34" charset="0"/>
                <a:cs typeface="Times New Roman" panose="02020603050405020304" pitchFamily="18" charset="0"/>
              </a:rPr>
              <a:t>générale</a:t>
            </a:r>
            <a:r>
              <a:rPr lang="en-US" sz="1800" i="1" dirty="0">
                <a:effectLst/>
                <a:latin typeface="Aptos" panose="020B0004020202020204" pitchFamily="34" charset="0"/>
                <a:ea typeface="Aptos" panose="020B0004020202020204" pitchFamily="34" charset="0"/>
                <a:cs typeface="Times New Roman" panose="02020603050405020304" pitchFamily="18" charset="0"/>
              </a:rPr>
              <a:t> de la musique</a:t>
            </a:r>
            <a:r>
              <a:rPr lang="en-US" sz="1800" dirty="0">
                <a:effectLst/>
                <a:latin typeface="Aptos" panose="020B0004020202020204" pitchFamily="34" charset="0"/>
                <a:ea typeface="Aptos" panose="020B0004020202020204" pitchFamily="34" charset="0"/>
                <a:cs typeface="Times New Roman" panose="02020603050405020304" pitchFamily="18" charset="0"/>
              </a:rPr>
              <a:t>. He dedicated this work to the premise that the music of Europeans reflected racial superiority. His argument for this centered on the concept of </a:t>
            </a:r>
            <a:r>
              <a:rPr lang="en-US" sz="1800" i="1" dirty="0">
                <a:effectLst/>
                <a:latin typeface="Aptos" panose="020B0004020202020204" pitchFamily="34" charset="0"/>
                <a:ea typeface="Aptos" panose="020B0004020202020204" pitchFamily="34" charset="0"/>
                <a:cs typeface="Times New Roman" panose="02020603050405020304" pitchFamily="18" charset="0"/>
              </a:rPr>
              <a:t>tonalité</a:t>
            </a:r>
            <a:r>
              <a:rPr lang="en-US" sz="1800" dirty="0">
                <a:effectLst/>
                <a:latin typeface="Aptos" panose="020B0004020202020204" pitchFamily="34" charset="0"/>
                <a:ea typeface="Aptos" panose="020B0004020202020204" pitchFamily="34" charset="0"/>
                <a:cs typeface="Times New Roman" panose="02020603050405020304" pitchFamily="18" charset="0"/>
              </a:rPr>
              <a:t>, which he had earlier developed in the context of the development of European music from liturgical chant to the nineteenth century. His use of this concept as a pseudoscientific defense of racial determinism was inspired by white supremacist writers like Arthur de </a:t>
            </a:r>
            <a:r>
              <a:rPr lang="en-US" sz="1800" dirty="0" err="1">
                <a:effectLst/>
                <a:latin typeface="Aptos" panose="020B0004020202020204" pitchFamily="34" charset="0"/>
                <a:ea typeface="Aptos" panose="020B0004020202020204" pitchFamily="34" charset="0"/>
                <a:cs typeface="Times New Roman" panose="02020603050405020304" pitchFamily="18" charset="0"/>
              </a:rPr>
              <a:t>Gobineau</a:t>
            </a:r>
            <a:r>
              <a:rPr lang="en-US" sz="1800" dirty="0">
                <a:effectLst/>
                <a:latin typeface="Aptos" panose="020B0004020202020204" pitchFamily="34" charset="0"/>
                <a:ea typeface="Aptos" panose="020B0004020202020204" pitchFamily="34" charset="0"/>
                <a:cs typeface="Times New Roman" panose="02020603050405020304" pitchFamily="18" charset="0"/>
              </a:rPr>
              <a:t> and Ernest Renan. Where they claimed that physiology proved the inferiority of non-white races, Fétis claimed that the impoverished tonalities of non-white races proved their inherent inferiority. </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This history is essential to understanding the situation in music and music theory today. Throughout the 20th century and still today many composers classify music as tonal or atonal and associate atonal with more advanced, exactly as Fétis framed it. Music theory curricula and many research careers are built around this distinction, relabeled as tonal versus post-tonal. The change in terminology actually doubles down on the problem, emphasizing the temporal aspect of the distinction. The temporal aspect was essential to how Fétis described tonality and the implicit evolutionary ladder of musical progress it supposedly represented. The other end of this evolutionary ladder consists of tonalities which only have scales and lack functional harmony. That’s basically every kind of music not derived from Euro-classical music, and gave Fétis justification to call them primitive. In short, the cultural chauvinism of Fétis is now built into academic music theory, essential training for composers in the Euro-classical tradition. Composers throughout the twentieth century to today commonly reflect the evolutionary ladder model created by Fétis in how they conceptualize their own place in music history. </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In his talk yesterday Nathan Holder made a valuable point about how familiar things in our environment were often once constructed with a lot of intention. After we are so used to seeing them and taking them for granted, we forget about those intentions, but they are still there in the design of the thing. This is very much true of the concept of tonality, which was designed to convince us that some music is more advanced than other music, and to use that as evidence of racial superiority. We have grown so accustomed to the concept that we take it for granted, and have forgotten that it is a concept whose design was quite intentional. The structure of the concept continues to work as originally intended, to exclude non-White music for places of prestige, even if it does so outside of our conscious awareness.</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Nathan also made another point that I think is significant here. He said “education is setting us up to see the world in certain ways.” Sometimes this learning is implicit, when it comes from the structuring of our curricula. The exclusionary design of music theory curricula, divided into tonal and post-tonal topics, works this way. </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Tonality is speculative theory that Fétis assembled from practical, regulative theory: keys, dissonance treatment, and rules of voice leading and harmonic succession. By its nature speculative theory calls for scientific reasoning and methods. If done well, science can be an antidote to the excesses of colonialist music theory like </a:t>
            </a:r>
            <a:r>
              <a:rPr lang="en-US" sz="1800" dirty="0" err="1">
                <a:effectLst/>
                <a:latin typeface="Aptos" panose="020B0004020202020204" pitchFamily="34" charset="0"/>
                <a:ea typeface="Aptos" panose="020B0004020202020204" pitchFamily="34" charset="0"/>
                <a:cs typeface="Times New Roman" panose="02020603050405020304" pitchFamily="18" charset="0"/>
              </a:rPr>
              <a:t>Fétis’s</a:t>
            </a:r>
            <a:r>
              <a:rPr lang="en-US" sz="1800" dirty="0">
                <a:effectLst/>
                <a:latin typeface="Aptos" panose="020B0004020202020204" pitchFamily="34" charset="0"/>
                <a:ea typeface="Aptos" panose="020B0004020202020204" pitchFamily="34" charset="0"/>
                <a:cs typeface="Times New Roman" panose="02020603050405020304" pitchFamily="18" charset="0"/>
              </a:rPr>
              <a:t>. Yet nineteenth-century racist pseudoscience, like phrenology and social Darwinism, is a cautionary lesson that poor scientific reasoning can also exacerbate colonialism. Similar kinds of bad science can happen in music theory.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14</a:t>
            </a:fld>
            <a:endParaRPr lang="en-US" dirty="0"/>
          </a:p>
        </p:txBody>
      </p:sp>
    </p:spTree>
    <p:extLst>
      <p:ext uri="{BB962C8B-B14F-4D97-AF65-F5344CB8AC3E}">
        <p14:creationId xmlns:p14="http://schemas.microsoft.com/office/powerpoint/2010/main" val="121519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For instance, Carl Seashore, who still today is highly regarded as a pioneer of music psychology, was also a eugenicist. A recent book by Julia </a:t>
            </a:r>
            <a:r>
              <a:rPr lang="en-US" sz="1800" dirty="0" err="1">
                <a:effectLst/>
                <a:latin typeface="Aptos" panose="020B0004020202020204" pitchFamily="34" charset="0"/>
                <a:ea typeface="Aptos" panose="020B0004020202020204" pitchFamily="34" charset="0"/>
                <a:cs typeface="Times New Roman" panose="02020603050405020304" pitchFamily="18" charset="0"/>
              </a:rPr>
              <a:t>Koza</a:t>
            </a:r>
            <a:r>
              <a:rPr lang="en-US" sz="1800" dirty="0">
                <a:effectLst/>
                <a:latin typeface="Aptos" panose="020B0004020202020204" pitchFamily="34" charset="0"/>
                <a:ea typeface="Aptos" panose="020B0004020202020204" pitchFamily="34" charset="0"/>
                <a:cs typeface="Times New Roman" panose="02020603050405020304" pitchFamily="18" charset="0"/>
              </a:rPr>
              <a:t> outlines how Seashore’s </a:t>
            </a:r>
            <a:r>
              <a:rPr lang="en-US" sz="1800" dirty="0" err="1">
                <a:effectLst/>
                <a:latin typeface="Aptos" panose="020B0004020202020204" pitchFamily="34" charset="0"/>
                <a:ea typeface="Aptos" panose="020B0004020202020204" pitchFamily="34" charset="0"/>
                <a:cs typeface="Times New Roman" panose="02020603050405020304" pitchFamily="18" charset="0"/>
              </a:rPr>
              <a:t>eugenicism</a:t>
            </a:r>
            <a:r>
              <a:rPr lang="en-US" sz="1800" dirty="0">
                <a:effectLst/>
                <a:latin typeface="Aptos" panose="020B0004020202020204" pitchFamily="34" charset="0"/>
                <a:ea typeface="Aptos" panose="020B0004020202020204" pitchFamily="34" charset="0"/>
                <a:cs typeface="Times New Roman" panose="02020603050405020304" pitchFamily="18" charset="0"/>
              </a:rPr>
              <a:t> influenced his music psychology work. Seashore drew on Euro-classical theoretical frameworks to define musical talent. Colonialist music theory led to a biased definition that he then used to conclude, fallaciously, that musical talent is innate. His methods appeared to be rigorous basic science, and his tests of musical ability remain standards, but the underlying colonialist music theory leads to serious and highly consequential flaws in his conclusions.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15</a:t>
            </a:fld>
            <a:endParaRPr lang="en-US" dirty="0"/>
          </a:p>
        </p:txBody>
      </p:sp>
    </p:spTree>
    <p:extLst>
      <p:ext uri="{BB962C8B-B14F-4D97-AF65-F5344CB8AC3E}">
        <p14:creationId xmlns:p14="http://schemas.microsoft.com/office/powerpoint/2010/main" val="3388363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This quote comes from a recent article entitled “Cross-Cultural Work in Music Cognition” authored by a large group of prominent scientists. The article focuses on the important problem of relying heavily on Western subjects in empirical research. I would add to this that stimuli and research questions often come out of Euro-classical theory, which also skews research designs towards the concerns of that theory. The true goal of music cognition research is to understand the human capacity for music. Such culture-specific research can advance that understanding, to be sure. But without generalizing beyond Western musical traditions, we can never draw any firm conclusions. Research has gradually begun to make steps in this direction.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16</a:t>
            </a:fld>
            <a:endParaRPr lang="en-US" dirty="0"/>
          </a:p>
        </p:txBody>
      </p:sp>
    </p:spTree>
    <p:extLst>
      <p:ext uri="{BB962C8B-B14F-4D97-AF65-F5344CB8AC3E}">
        <p14:creationId xmlns:p14="http://schemas.microsoft.com/office/powerpoint/2010/main" val="1413078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One topic that produced some of the earliest cross-cultural studies is Carol </a:t>
            </a:r>
            <a:r>
              <a:rPr lang="en-US" sz="1800" dirty="0" err="1">
                <a:effectLst/>
                <a:latin typeface="Aptos" panose="020B0004020202020204" pitchFamily="34" charset="0"/>
                <a:ea typeface="Aptos" panose="020B0004020202020204" pitchFamily="34" charset="0"/>
                <a:cs typeface="Times New Roman" panose="02020603050405020304" pitchFamily="18" charset="0"/>
              </a:rPr>
              <a:t>Krumhansl’s</a:t>
            </a:r>
            <a:r>
              <a:rPr lang="en-US" sz="1800" dirty="0">
                <a:effectLst/>
                <a:latin typeface="Aptos" panose="020B0004020202020204" pitchFamily="34" charset="0"/>
                <a:ea typeface="Aptos" panose="020B0004020202020204" pitchFamily="34" charset="0"/>
                <a:cs typeface="Times New Roman" panose="02020603050405020304" pitchFamily="18" charset="0"/>
              </a:rPr>
              <a:t> theory of tonal hierarchy. The original version of her theory operated only within the Euro-classical framework, relying on its concepts of key, stability, and musical conventions associated with them. The theory claims that the psychological phenomenon of being in a key corresponds to an assignment of stability values to each of the twelve notes of the chromatic scale with the highest values for the tonic note, followed by the tonic triad, then the basic scale. The original experiments to validate this theory used a probe-tone method. This method involves establishing some musical context and then asking subjects to rate the fit of all twelve pitch-classes following that context. </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To make this method applicable to outside of the Euro-classical context requires some adjustments. The easiest is to generalize the contexts beyond ones derived from Euro-classical major and minor constructs. More problematic is the probe-tone set, which relies on the Euro-classical convention of 12-tone equal tempered tuning. In addition, the basis for rating probe tones must be meaningful and consistent across participants’ different musical backgrounds.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17</a:t>
            </a:fld>
            <a:endParaRPr lang="en-US" dirty="0"/>
          </a:p>
        </p:txBody>
      </p:sp>
    </p:spTree>
    <p:extLst>
      <p:ext uri="{BB962C8B-B14F-4D97-AF65-F5344CB8AC3E}">
        <p14:creationId xmlns:p14="http://schemas.microsoft.com/office/powerpoint/2010/main" val="1846399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Two cross-cultural probe tone studies were published in 1984. One uses Hindustani melodies as contexts and compares listeners with an exclusively Western musical background to listeners with backgrounds in Hindustani music as well as Western music. The choice of Hindustani music mitigates some of the potential problems with generalizing the probe tone paradigm. The long colonial history of Hindustani music and its consequent adoption of European equal temperament justifies the use of a twelve-tone pitch set for probe tone responses. The concept of rating tones for fit seems to be meaningful and consistent across participants in this study. This could also be attributable to the colonial history of Hindustani music. The concept of </a:t>
            </a:r>
            <a:r>
              <a:rPr lang="en-US" sz="1800" dirty="0" err="1">
                <a:effectLst/>
                <a:latin typeface="Aptos" panose="020B0004020202020204" pitchFamily="34" charset="0"/>
                <a:ea typeface="Aptos" panose="020B0004020202020204" pitchFamily="34" charset="0"/>
                <a:cs typeface="Times New Roman" panose="02020603050405020304" pitchFamily="18" charset="0"/>
              </a:rPr>
              <a:t>thaat</a:t>
            </a:r>
            <a:r>
              <a:rPr lang="en-US" sz="1800" dirty="0">
                <a:effectLst/>
                <a:latin typeface="Aptos" panose="020B0004020202020204" pitchFamily="34" charset="0"/>
                <a:ea typeface="Aptos" panose="020B0004020202020204" pitchFamily="34" charset="0"/>
                <a:cs typeface="Times New Roman" panose="02020603050405020304" pitchFamily="18" charset="0"/>
              </a:rPr>
              <a:t> was invented by Hindustani musicians during the British colonial period on the model of the European concept of scale. Many decades later this concept has been well absorbed into the tradition. We could also attribute the agreement on the concept of fit to the fact that both subject groups had extensive familiarity with Western music. The main result of the study was that rating patterns between the two groups was broadly similar, with only subtle differences elicited by post-hoc tests. The response patterns reflected the claims of raga theory well.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18</a:t>
            </a:fld>
            <a:endParaRPr lang="en-US" dirty="0"/>
          </a:p>
        </p:txBody>
      </p:sp>
    </p:spTree>
    <p:extLst>
      <p:ext uri="{BB962C8B-B14F-4D97-AF65-F5344CB8AC3E}">
        <p14:creationId xmlns:p14="http://schemas.microsoft.com/office/powerpoint/2010/main" val="19711476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The other extant cross-cultural study compares Western listeners to Balinese listeners, and is especially notable for the inclusion of a subject population with little to no exposure to Western music. The generalization of the probe-tone paradigm is more strained here. While the concept of out-of-scale tones exists in Balinese music, it is much less prevalent. The pelog tuning theoretically contains seven tones with the scale being a five-note subset, but many gamelans include only the five tones. The slendro tuning has only five tones and no out-of-scale tones. Furthermore, the two systems do not have fixed tunings. Balinese musicians prize the variability of pelog and slendro tunings from one gamelan to another. </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The results of the study reveal that a group of Balinese musicians from a conservatory and familiar with Western music understood the instructions and rated probe tones similarly to Western listeners. The listeners from a remote village without exposure to Western music disagreed on how they understood the instructions. The authors divided these participants into three groups, one that produced results similar to the conservatory musicians, one that rated probe tones by pitch height, and a third whose answers fit no discernable pattern. Overall, the lack of agreement indicates that the Euro-classical concept of tonal stability does not generalize to all musical traditions. It is cross-cultural but not universal. </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The fact that we find this only when seeking out populations without exposure to Western music suggests that the concept of tonal stability may be a European cultural export. This is made all the more interesting by the fact that we can trace the practice of characterizing world </a:t>
            </a:r>
            <a:r>
              <a:rPr lang="en-US" sz="1800" dirty="0" err="1">
                <a:effectLst/>
                <a:latin typeface="Aptos" panose="020B0004020202020204" pitchFamily="34" charset="0"/>
                <a:ea typeface="Aptos" panose="020B0004020202020204" pitchFamily="34" charset="0"/>
                <a:cs typeface="Times New Roman" panose="02020603050405020304" pitchFamily="18" charset="0"/>
              </a:rPr>
              <a:t>musics</a:t>
            </a:r>
            <a:r>
              <a:rPr lang="en-US" sz="1800" dirty="0">
                <a:effectLst/>
                <a:latin typeface="Aptos" panose="020B0004020202020204" pitchFamily="34" charset="0"/>
                <a:ea typeface="Aptos" panose="020B0004020202020204" pitchFamily="34" charset="0"/>
                <a:cs typeface="Times New Roman" panose="02020603050405020304" pitchFamily="18" charset="0"/>
              </a:rPr>
              <a:t> by their scales to Fétis. His assumption that each musical tradition had its own tonality was a colonialist attempt to interpret all </a:t>
            </a:r>
            <a:r>
              <a:rPr lang="en-US" sz="1800" dirty="0" err="1">
                <a:effectLst/>
                <a:latin typeface="Aptos" panose="020B0004020202020204" pitchFamily="34" charset="0"/>
                <a:ea typeface="Aptos" panose="020B0004020202020204" pitchFamily="34" charset="0"/>
                <a:cs typeface="Times New Roman" panose="02020603050405020304" pitchFamily="18" charset="0"/>
              </a:rPr>
              <a:t>musics</a:t>
            </a:r>
            <a:r>
              <a:rPr lang="en-US" sz="1800" dirty="0">
                <a:effectLst/>
                <a:latin typeface="Aptos" panose="020B0004020202020204" pitchFamily="34" charset="0"/>
                <a:ea typeface="Aptos" panose="020B0004020202020204" pitchFamily="34" charset="0"/>
                <a:cs typeface="Times New Roman" panose="02020603050405020304" pitchFamily="18" charset="0"/>
              </a:rPr>
              <a:t> within a Euro-classical theoretical framework. The fact that those traditions looked impoverished within this framework, at best having scales, but not implicative tones or functional harmony, occasioned the explicitly racist premise of </a:t>
            </a:r>
            <a:r>
              <a:rPr lang="en-US" sz="1800" dirty="0" err="1">
                <a:effectLst/>
                <a:latin typeface="Aptos" panose="020B0004020202020204" pitchFamily="34" charset="0"/>
                <a:ea typeface="Aptos" panose="020B0004020202020204" pitchFamily="34" charset="0"/>
                <a:cs typeface="Times New Roman" panose="02020603050405020304" pitchFamily="18" charset="0"/>
              </a:rPr>
              <a:t>Fétis’s</a:t>
            </a:r>
            <a:r>
              <a:rPr lang="en-US" sz="1800" dirty="0">
                <a:effectLst/>
                <a:latin typeface="Aptos" panose="020B0004020202020204" pitchFamily="34" charset="0"/>
                <a:ea typeface="Aptos" panose="020B0004020202020204" pitchFamily="34" charset="0"/>
                <a:cs typeface="Times New Roman" panose="02020603050405020304" pitchFamily="18" charset="0"/>
              </a:rPr>
              <a:t> last major work. It is also the beginning of a process where traditions like Hindustani raga and Arabic maqam began to adopt concepts of scale and tonal stability from Euro-classical theory.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19</a:t>
            </a:fld>
            <a:endParaRPr lang="en-US" dirty="0"/>
          </a:p>
        </p:txBody>
      </p:sp>
    </p:spTree>
    <p:extLst>
      <p:ext uri="{BB962C8B-B14F-4D97-AF65-F5344CB8AC3E}">
        <p14:creationId xmlns:p14="http://schemas.microsoft.com/office/powerpoint/2010/main" val="88896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This expansion is already happening. More and more scholars identify as music theorists and participate in organizations like the Society for Music Theory while working primarily or exclusively on non-Euro-classical-derived repertoires. For example, Michael </a:t>
            </a:r>
            <a:r>
              <a:rPr lang="en-US" sz="1800" dirty="0" err="1">
                <a:effectLst/>
                <a:latin typeface="Aptos" panose="020B0004020202020204" pitchFamily="34" charset="0"/>
                <a:ea typeface="Aptos" panose="020B0004020202020204" pitchFamily="34" charset="0"/>
                <a:cs typeface="Times New Roman" panose="02020603050405020304" pitchFamily="18" charset="0"/>
              </a:rPr>
              <a:t>Tenzer</a:t>
            </a:r>
            <a:r>
              <a:rPr lang="en-US" sz="1800" dirty="0">
                <a:effectLst/>
                <a:latin typeface="Aptos" panose="020B0004020202020204" pitchFamily="34" charset="0"/>
                <a:ea typeface="Aptos" panose="020B0004020202020204" pitchFamily="34" charset="0"/>
                <a:cs typeface="Times New Roman" panose="02020603050405020304" pitchFamily="18" charset="0"/>
              </a:rPr>
              <a:t>, Kofi </a:t>
            </a:r>
            <a:r>
              <a:rPr lang="en-US" sz="1800" dirty="0" err="1">
                <a:effectLst/>
                <a:latin typeface="Aptos" panose="020B0004020202020204" pitchFamily="34" charset="0"/>
                <a:ea typeface="Aptos" panose="020B0004020202020204" pitchFamily="34" charset="0"/>
                <a:cs typeface="Times New Roman" panose="02020603050405020304" pitchFamily="18" charset="0"/>
              </a:rPr>
              <a:t>Agawu</a:t>
            </a:r>
            <a:r>
              <a:rPr lang="en-US" sz="1800" dirty="0">
                <a:effectLst/>
                <a:latin typeface="Aptos" panose="020B0004020202020204" pitchFamily="34" charset="0"/>
                <a:ea typeface="Aptos" panose="020B0004020202020204" pitchFamily="34" charset="0"/>
                <a:cs typeface="Times New Roman" panose="02020603050405020304" pitchFamily="18" charset="0"/>
              </a:rPr>
              <a:t>, Jay </a:t>
            </a:r>
            <a:r>
              <a:rPr lang="en-US" sz="1800" dirty="0" err="1">
                <a:effectLst/>
                <a:latin typeface="Aptos" panose="020B0004020202020204" pitchFamily="34" charset="0"/>
                <a:ea typeface="Aptos" panose="020B0004020202020204" pitchFamily="34" charset="0"/>
                <a:cs typeface="Times New Roman" panose="02020603050405020304" pitchFamily="18" charset="0"/>
              </a:rPr>
              <a:t>Rahn</a:t>
            </a:r>
            <a:r>
              <a:rPr lang="en-US" sz="1800" dirty="0">
                <a:effectLst/>
                <a:latin typeface="Aptos" panose="020B0004020202020204" pitchFamily="34" charset="0"/>
                <a:ea typeface="Aptos" panose="020B0004020202020204" pitchFamily="34" charset="0"/>
                <a:cs typeface="Times New Roman" panose="02020603050405020304" pitchFamily="18" charset="0"/>
              </a:rPr>
              <a:t>, Chris Stover, </a:t>
            </a:r>
            <a:r>
              <a:rPr lang="en-US" sz="1800" dirty="0" err="1">
                <a:effectLst/>
                <a:latin typeface="Aptos" panose="020B0004020202020204" pitchFamily="34" charset="0"/>
                <a:ea typeface="Aptos" panose="020B0004020202020204" pitchFamily="34" charset="0"/>
                <a:cs typeface="Times New Roman" panose="02020603050405020304" pitchFamily="18" charset="0"/>
              </a:rPr>
              <a:t>Eshantha</a:t>
            </a:r>
            <a:r>
              <a:rPr lang="en-US" sz="1800" dirty="0">
                <a:effectLst/>
                <a:latin typeface="Aptos" panose="020B0004020202020204" pitchFamily="34" charset="0"/>
                <a:ea typeface="Aptos" panose="020B0004020202020204" pitchFamily="34" charset="0"/>
                <a:cs typeface="Times New Roman" panose="02020603050405020304" pitchFamily="18" charset="0"/>
              </a:rPr>
              <a:t> Peiris, Anna Yu Wang. The Analytical Approaches to World Music conference has met biannually since 2010, and its journal of the same name has published two issues a year starting in 2011.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2</a:t>
            </a:fld>
            <a:endParaRPr lang="en-US" dirty="0"/>
          </a:p>
        </p:txBody>
      </p:sp>
    </p:spTree>
    <p:extLst>
      <p:ext uri="{BB962C8B-B14F-4D97-AF65-F5344CB8AC3E}">
        <p14:creationId xmlns:p14="http://schemas.microsoft.com/office/powerpoint/2010/main" val="7536278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On a closer look, however, the results of this study are also evidence for a possible deeper cross-cultural theory. If the idea of tonal stability is not universal, and if </a:t>
            </a:r>
            <a:r>
              <a:rPr lang="en-US" sz="1800" dirty="0" err="1">
                <a:effectLst/>
                <a:latin typeface="Aptos" panose="020B0004020202020204" pitchFamily="34" charset="0"/>
                <a:ea typeface="Aptos" panose="020B0004020202020204" pitchFamily="34" charset="0"/>
                <a:cs typeface="Times New Roman" panose="02020603050405020304" pitchFamily="18" charset="0"/>
              </a:rPr>
              <a:t>Hinustani</a:t>
            </a:r>
            <a:r>
              <a:rPr lang="en-US" sz="1800" dirty="0">
                <a:effectLst/>
                <a:latin typeface="Aptos" panose="020B0004020202020204" pitchFamily="34" charset="0"/>
                <a:ea typeface="Aptos" panose="020B0004020202020204" pitchFamily="34" charset="0"/>
                <a:cs typeface="Times New Roman" panose="02020603050405020304" pitchFamily="18" charset="0"/>
              </a:rPr>
              <a:t> and Balinese conservatory musicians use the term meaningfully and consistently because of their familiarity with Western music, then it is remarkable that a subset of the remote villagers produced rating patterns that matched the conservatory students.</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20</a:t>
            </a:fld>
            <a:endParaRPr lang="en-US" dirty="0"/>
          </a:p>
        </p:txBody>
      </p:sp>
    </p:spTree>
    <p:extLst>
      <p:ext uri="{BB962C8B-B14F-4D97-AF65-F5344CB8AC3E}">
        <p14:creationId xmlns:p14="http://schemas.microsoft.com/office/powerpoint/2010/main" val="33803673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Furthermore the pattern is striking in that it seems to be based on a generalized circle of fifths, with ratings decreasing regular with fifths distance from the gong tone. These intervals only very roughly approximate acoustical fifths in tuning but they all span four scale steps and are called </a:t>
            </a:r>
            <a:r>
              <a:rPr lang="en-US" sz="1800" i="1" dirty="0" err="1">
                <a:effectLst/>
                <a:latin typeface="Aptos" panose="020B0004020202020204" pitchFamily="34" charset="0"/>
                <a:ea typeface="Aptos" panose="020B0004020202020204" pitchFamily="34" charset="0"/>
                <a:cs typeface="Times New Roman" panose="02020603050405020304" pitchFamily="18" charset="0"/>
              </a:rPr>
              <a:t>ngempat</a:t>
            </a:r>
            <a:r>
              <a:rPr lang="en-US" sz="1800" dirty="0">
                <a:effectLst/>
                <a:latin typeface="Aptos" panose="020B0004020202020204" pitchFamily="34" charset="0"/>
                <a:ea typeface="Aptos" panose="020B0004020202020204" pitchFamily="34" charset="0"/>
                <a:cs typeface="Times New Roman" panose="02020603050405020304" pitchFamily="18" charset="0"/>
              </a:rPr>
              <a:t> in Balinese and </a:t>
            </a:r>
            <a:r>
              <a:rPr lang="en-US" sz="1800" i="1" dirty="0" err="1">
                <a:effectLst/>
                <a:latin typeface="Aptos" panose="020B0004020202020204" pitchFamily="34" charset="0"/>
                <a:ea typeface="Aptos" panose="020B0004020202020204" pitchFamily="34" charset="0"/>
                <a:cs typeface="Times New Roman" panose="02020603050405020304" pitchFamily="18" charset="0"/>
              </a:rPr>
              <a:t>kempyung</a:t>
            </a:r>
            <a:r>
              <a:rPr lang="en-US" sz="1800" dirty="0">
                <a:effectLst/>
                <a:latin typeface="Aptos" panose="020B0004020202020204" pitchFamily="34" charset="0"/>
                <a:ea typeface="Aptos" panose="020B0004020202020204" pitchFamily="34" charset="0"/>
                <a:cs typeface="Times New Roman" panose="02020603050405020304" pitchFamily="18" charset="0"/>
              </a:rPr>
              <a:t> in Javanese, playing a special role in the traditional theory of both styles. The organization of pitch materials by fifths is very widespread and found in musical practices that are not historically related. It is probably, therefore, a part of the general human capacity for music.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21</a:t>
            </a:fld>
            <a:endParaRPr lang="en-US" dirty="0"/>
          </a:p>
        </p:txBody>
      </p:sp>
    </p:spTree>
    <p:extLst>
      <p:ext uri="{BB962C8B-B14F-4D97-AF65-F5344CB8AC3E}">
        <p14:creationId xmlns:p14="http://schemas.microsoft.com/office/powerpoint/2010/main" val="34869046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When people think about musical universals, octave equivalence usually comes up early on the list. This is a good example of why being clear about our definitions is essential. Broadly construed octave equivalence is not even a feature of Western music. For instance, can you recognize this melody? </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[play]</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Most people can’t. [animation]  Here's the notation for what I played. Now if I simply write down the letter of each note, see if you recognize it. [animation]</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It’s Yankee Doodle with the octaves scrambled. Octave equivalence in Euro-classical music is a feature of harmony and keys, but is not a principle across the board, for instance in melody recognition. As I mentioned before harmony is one of the weird features of Euro-classical music. This should make us suspicious of the claim that octave equivalence is universal.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22</a:t>
            </a:fld>
            <a:endParaRPr lang="en-US" dirty="0"/>
          </a:p>
        </p:txBody>
      </p:sp>
    </p:spTree>
    <p:extLst>
      <p:ext uri="{BB962C8B-B14F-4D97-AF65-F5344CB8AC3E}">
        <p14:creationId xmlns:p14="http://schemas.microsoft.com/office/powerpoint/2010/main" val="2604653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In fact it isn’t, as this recent study has shown. The study compares US participants to </a:t>
            </a:r>
            <a:r>
              <a:rPr lang="en-US" sz="1800" dirty="0" err="1">
                <a:effectLst/>
                <a:latin typeface="Aptos" panose="020B0004020202020204" pitchFamily="34" charset="0"/>
                <a:ea typeface="Aptos" panose="020B0004020202020204" pitchFamily="34" charset="0"/>
                <a:cs typeface="Times New Roman" panose="02020603050405020304" pitchFamily="18" charset="0"/>
              </a:rPr>
              <a:t>Tsimane</a:t>
            </a:r>
            <a:r>
              <a:rPr lang="en-US" sz="1800" dirty="0">
                <a:effectLst/>
                <a:latin typeface="Aptos" panose="020B0004020202020204" pitchFamily="34" charset="0"/>
                <a:ea typeface="Aptos" panose="020B0004020202020204" pitchFamily="34" charset="0"/>
                <a:cs typeface="Times New Roman" panose="02020603050405020304" pitchFamily="18" charset="0"/>
              </a:rPr>
              <a:t> participants, an indigenous tribe living in a remote village in the Bolivian rainforest. The task was simply to sing back musical intervals played outside the participants’ vocal range.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23</a:t>
            </a:fld>
            <a:endParaRPr lang="en-US" dirty="0"/>
          </a:p>
        </p:txBody>
      </p:sp>
    </p:spTree>
    <p:extLst>
      <p:ext uri="{BB962C8B-B14F-4D97-AF65-F5344CB8AC3E}">
        <p14:creationId xmlns:p14="http://schemas.microsoft.com/office/powerpoint/2010/main" val="34686131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When US participants do this they match the chroma of the stimulus, shifting it by octave. The </a:t>
            </a:r>
            <a:r>
              <a:rPr lang="en-US" sz="1800" dirty="0" err="1">
                <a:effectLst/>
                <a:latin typeface="Aptos" panose="020B0004020202020204" pitchFamily="34" charset="0"/>
                <a:ea typeface="Aptos" panose="020B0004020202020204" pitchFamily="34" charset="0"/>
                <a:cs typeface="Times New Roman" panose="02020603050405020304" pitchFamily="18" charset="0"/>
              </a:rPr>
              <a:t>Tsimane</a:t>
            </a:r>
            <a:r>
              <a:rPr lang="en-US" sz="1800" dirty="0">
                <a:effectLst/>
                <a:latin typeface="Aptos" panose="020B0004020202020204" pitchFamily="34" charset="0"/>
                <a:ea typeface="Aptos" panose="020B0004020202020204" pitchFamily="34" charset="0"/>
                <a:cs typeface="Times New Roman" panose="02020603050405020304" pitchFamily="18" charset="0"/>
              </a:rPr>
              <a:t> participants, though they accurately reproduced the interval, did so by choosing a starting note in their vocal range that was not necessarily an octave transposition of the stimulus. This form of octave equivalence therefore relates to peculiarities of Western music and is not shared by all human societies. </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So is there in fact no universal here? I just got finished claiming that organization by fifths is universal and now I’m calling octave equivalence into question. Actually, the problem is not with octaves but with the meaning of equivalence. Psychoacoustics provides a good explanation of why we should expect the perception of octaves to be universal. Pitch-based musical systems do almost always include octaves and treat them as a special interval. There’s little beyond this, though, to suggest a psychoacoustic basis for treating octave-related notes as equivalent. The evidence suggests that treating octaves as a special interval is a universal, in the sense that originates in the human capacity for music, rather than historical contingencies of specific styles. By the same logic, the special status of fifths is also universal. Octave equivalence, on the other hand, </a:t>
            </a:r>
            <a:r>
              <a:rPr lang="en-US" sz="1800" i="1" dirty="0">
                <a:effectLst/>
                <a:latin typeface="Aptos" panose="020B0004020202020204" pitchFamily="34" charset="0"/>
                <a:ea typeface="Aptos" panose="020B0004020202020204" pitchFamily="34" charset="0"/>
                <a:cs typeface="Times New Roman" panose="02020603050405020304" pitchFamily="18" charset="0"/>
              </a:rPr>
              <a:t>is</a:t>
            </a:r>
            <a:r>
              <a:rPr lang="en-US" sz="1800" dirty="0">
                <a:effectLst/>
                <a:latin typeface="Aptos" panose="020B0004020202020204" pitchFamily="34" charset="0"/>
                <a:ea typeface="Aptos" panose="020B0004020202020204" pitchFamily="34" charset="0"/>
                <a:cs typeface="Times New Roman" panose="02020603050405020304" pitchFamily="18" charset="0"/>
              </a:rPr>
              <a:t> based on a historical contingency. That contingency is the system of tonality that developed in Europe and is unique to that tradition and its progeny. </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I mentioned already that a dramatic transition is underway in music theory to decenter the topics of harmony and tonality that I’ve been discussing in favor of other musical parameters. Theorization of rhythm </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In recent years cross-cultural research in music cognition has grown rapidly, with rhythm and meter as an especially dominant topic.</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24</a:t>
            </a:fld>
            <a:endParaRPr lang="en-US" dirty="0"/>
          </a:p>
        </p:txBody>
      </p:sp>
    </p:spTree>
    <p:extLst>
      <p:ext uri="{BB962C8B-B14F-4D97-AF65-F5344CB8AC3E}">
        <p14:creationId xmlns:p14="http://schemas.microsoft.com/office/powerpoint/2010/main" val="5453834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Rainer </a:t>
            </a:r>
            <a:r>
              <a:rPr lang="en-US" sz="1800" dirty="0" err="1">
                <a:effectLst/>
                <a:latin typeface="Aptos" panose="020B0004020202020204" pitchFamily="34" charset="0"/>
                <a:ea typeface="Aptos" panose="020B0004020202020204" pitchFamily="34" charset="0"/>
                <a:cs typeface="Times New Roman" panose="02020603050405020304" pitchFamily="18" charset="0"/>
              </a:rPr>
              <a:t>Polak’s</a:t>
            </a:r>
            <a:r>
              <a:rPr lang="en-US" sz="1800" dirty="0">
                <a:effectLst/>
                <a:latin typeface="Aptos" panose="020B0004020202020204" pitchFamily="34" charset="0"/>
                <a:ea typeface="Aptos" panose="020B0004020202020204" pitchFamily="34" charset="0"/>
                <a:cs typeface="Times New Roman" panose="02020603050405020304" pitchFamily="18" charset="0"/>
              </a:rPr>
              <a:t> studies on non-isochronous meter stand out, for example. These have challenged the idea, grounded in Euro-classical conceptions, that meter always involves isochronous subdivisions of beats. Malian drummers produce extremely consistent timing of subdivisions at values that do not always correspond to even subdivisions.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25</a:t>
            </a:fld>
            <a:endParaRPr lang="en-US" dirty="0"/>
          </a:p>
        </p:txBody>
      </p:sp>
    </p:spTree>
    <p:extLst>
      <p:ext uri="{BB962C8B-B14F-4D97-AF65-F5344CB8AC3E}">
        <p14:creationId xmlns:p14="http://schemas.microsoft.com/office/powerpoint/2010/main" val="37772606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Theorist, guitarist, and choro composer Stephen Guerra has recently published a theory article interpreting the music of Baden Powell through non-isochronous meters.</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26</a:t>
            </a:fld>
            <a:endParaRPr lang="en-US" dirty="0"/>
          </a:p>
        </p:txBody>
      </p:sp>
    </p:spTree>
    <p:extLst>
      <p:ext uri="{BB962C8B-B14F-4D97-AF65-F5344CB8AC3E}">
        <p14:creationId xmlns:p14="http://schemas.microsoft.com/office/powerpoint/2010/main" val="29041568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A massive cross-cultural study published this year in </a:t>
            </a:r>
            <a:r>
              <a:rPr lang="en-US" sz="1800" i="1" dirty="0">
                <a:effectLst/>
                <a:latin typeface="Aptos" panose="020B0004020202020204" pitchFamily="34" charset="0"/>
                <a:ea typeface="Aptos" panose="020B0004020202020204" pitchFamily="34" charset="0"/>
                <a:cs typeface="Times New Roman" panose="02020603050405020304" pitchFamily="18" charset="0"/>
              </a:rPr>
              <a:t>Nature</a:t>
            </a:r>
            <a:r>
              <a:rPr lang="en-US" sz="1800" dirty="0">
                <a:effectLst/>
                <a:latin typeface="Aptos" panose="020B0004020202020204" pitchFamily="34" charset="0"/>
                <a:ea typeface="Aptos" panose="020B0004020202020204" pitchFamily="34" charset="0"/>
                <a:cs typeface="Times New Roman" panose="02020603050405020304" pitchFamily="18" charset="0"/>
              </a:rPr>
              <a:t> gave results that contrast with </a:t>
            </a:r>
            <a:r>
              <a:rPr lang="en-US" sz="1800" dirty="0" err="1">
                <a:effectLst/>
                <a:latin typeface="Aptos" panose="020B0004020202020204" pitchFamily="34" charset="0"/>
                <a:ea typeface="Aptos" panose="020B0004020202020204" pitchFamily="34" charset="0"/>
                <a:cs typeface="Times New Roman" panose="02020603050405020304" pitchFamily="18" charset="0"/>
              </a:rPr>
              <a:t>Polak</a:t>
            </a:r>
            <a:r>
              <a:rPr lang="en-US" sz="1800" dirty="0">
                <a:effectLst/>
                <a:latin typeface="Aptos" panose="020B0004020202020204" pitchFamily="34" charset="0"/>
                <a:ea typeface="Aptos" panose="020B0004020202020204" pitchFamily="34" charset="0"/>
                <a:cs typeface="Times New Roman" panose="02020603050405020304" pitchFamily="18" charset="0"/>
              </a:rPr>
              <a:t> and Guerra’s work. This study is an excellent example of cross-cultural research at its best. The stimuli are cyclically repeating three-interval rhythms allowed to vary continuously in timing. The task is well suited to a cross-cultural study because it’s easy to understand regardless of cultural background. Participants tap along with a seed rhythm, and their timings are recorded. The participant’s average timing from the previous trial then is presented back to them and they tap along with this. After five iterations the timing stabilizes, and the resulting rhythm is recorded as an element of what the authors call a rhythmic prior.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27</a:t>
            </a:fld>
            <a:endParaRPr lang="en-US" dirty="0"/>
          </a:p>
        </p:txBody>
      </p:sp>
    </p:spTree>
    <p:extLst>
      <p:ext uri="{BB962C8B-B14F-4D97-AF65-F5344CB8AC3E}">
        <p14:creationId xmlns:p14="http://schemas.microsoft.com/office/powerpoint/2010/main" val="41528850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The authors conducted the study all over the world, with musicians and non-musicians of different backgrounds in a variety of local styles.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28</a:t>
            </a:fld>
            <a:endParaRPr lang="en-US" dirty="0"/>
          </a:p>
        </p:txBody>
      </p:sp>
    </p:spTree>
    <p:extLst>
      <p:ext uri="{BB962C8B-B14F-4D97-AF65-F5344CB8AC3E}">
        <p14:creationId xmlns:p14="http://schemas.microsoft.com/office/powerpoint/2010/main" val="33797935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The main result of the study is that rhythmic priors consistently coalesce around simple-integer proportions. This is therefore a very general feature of human rhythmic perception. </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An important feature of the design is to select rhythms from a continuous temporal space. They illustrate this with the rhythm triangle. These are barycentric coordinates where each dimension is the size of one of the three intervals. The reason to use barycentric coordinates is that the sum of the three intervals is fixed, so there are only two real degrees of freedom. [explain how triangle works, three intervals along each axis, more even towards the middle, etc.] If you have even dealt with voice-leading spaces, this is basically a voice-leading space on three-onset rhythms. The seed rhythms are randomly sampled from this temporally continuous space, so there is no bias towards any concept of meter. The participant responses are also free in principle to go anywhere in the space. But they consistently gravitate towards simple integer proportions, which are shown here with red crosses.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29</a:t>
            </a:fld>
            <a:endParaRPr lang="en-US" dirty="0"/>
          </a:p>
        </p:txBody>
      </p:sp>
    </p:spTree>
    <p:extLst>
      <p:ext uri="{BB962C8B-B14F-4D97-AF65-F5344CB8AC3E}">
        <p14:creationId xmlns:p14="http://schemas.microsoft.com/office/powerpoint/2010/main" val="309847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Globalization of the repertoire does not automatically imply globalization of the theories, however, so I will aim in this talk to distinguish a few possibilities. One is a kind of music-theory apartheid, where each musical tradition has its own independent theory. Another I will call colonialist music theory, where theories developed for one tradition are applied to others. Both of these arrangements exist in music theory’s past and present. For its future I envisage cross-cultural and global music theories, in which music theory addresses human capacities for making and cognizing music, not bound to the rules and conventions of a single style. </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Expanding the scope of music theory requires us to reconsider how define it. Our conception of it is determined by its history. So before we can look into music theory’s future we need to look into its past.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3</a:t>
            </a:fld>
            <a:endParaRPr lang="en-US" dirty="0"/>
          </a:p>
        </p:txBody>
      </p:sp>
    </p:spTree>
    <p:extLst>
      <p:ext uri="{BB962C8B-B14F-4D97-AF65-F5344CB8AC3E}">
        <p14:creationId xmlns:p14="http://schemas.microsoft.com/office/powerpoint/2010/main" val="1993971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While the headline result is a common pattern across all the populations studied, suggesting a human musical universal, the study also found differences between groups. While Western musicians and university-student populations all over the world responded similarly, local musicians reflected aspects of their musical backgrounds in response patterns.</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This slide shows results of four of the most distinct populations. These are all non-Western and non-online participants, and they come from three different continents.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30</a:t>
            </a:fld>
            <a:endParaRPr lang="en-US" dirty="0"/>
          </a:p>
        </p:txBody>
      </p:sp>
    </p:spTree>
    <p:extLst>
      <p:ext uri="{BB962C8B-B14F-4D97-AF65-F5344CB8AC3E}">
        <p14:creationId xmlns:p14="http://schemas.microsoft.com/office/powerpoint/2010/main" val="14209299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Here is another result from a group of Brazilian musicians, which resembles the Malian dancers on the previous slide, who also had strong presence of 3:3:2 in their priors. </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Designing studies like this is not easy. There are the formidable logistical challenges, of course, but the conceptual hurdles are also significant. Breaking out of Euro-classical theoretical frameworks can be more difficult than it appears.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31</a:t>
            </a:fld>
            <a:endParaRPr lang="en-US" dirty="0"/>
          </a:p>
        </p:txBody>
      </p:sp>
    </p:spTree>
    <p:extLst>
      <p:ext uri="{BB962C8B-B14F-4D97-AF65-F5344CB8AC3E}">
        <p14:creationId xmlns:p14="http://schemas.microsoft.com/office/powerpoint/2010/main" val="39971594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The concept of meter is a good case in point. This concept is originally grounded in the notational practice of time signatures. Music theory has abstracted the term to refer to beats, beat groupings, and subdivisions. This generalization makes it possible to speak of disagreements between notated meter and “true” meter, and identify </a:t>
            </a:r>
            <a:r>
              <a:rPr lang="en-US" sz="1800" dirty="0" err="1">
                <a:effectLst/>
                <a:latin typeface="Aptos" panose="020B0004020202020204" pitchFamily="34" charset="0"/>
                <a:ea typeface="Aptos" panose="020B0004020202020204" pitchFamily="34" charset="0"/>
                <a:cs typeface="Times New Roman" panose="02020603050405020304" pitchFamily="18" charset="0"/>
              </a:rPr>
              <a:t>unnotated</a:t>
            </a:r>
            <a:r>
              <a:rPr lang="en-US" sz="1800" dirty="0">
                <a:effectLst/>
                <a:latin typeface="Aptos" panose="020B0004020202020204" pitchFamily="34" charset="0"/>
                <a:ea typeface="Aptos" panose="020B0004020202020204" pitchFamily="34" charset="0"/>
                <a:cs typeface="Times New Roman" panose="02020603050405020304" pitchFamily="18" charset="0"/>
              </a:rPr>
              <a:t> hypermeters. Music psychology has introduced a third meaning by equating meter with entrainment, psychological </a:t>
            </a:r>
            <a:r>
              <a:rPr lang="en-US" sz="1800" dirty="0" err="1">
                <a:effectLst/>
                <a:latin typeface="Aptos" panose="020B0004020202020204" pitchFamily="34" charset="0"/>
                <a:ea typeface="Aptos" panose="020B0004020202020204" pitchFamily="34" charset="0"/>
                <a:cs typeface="Times New Roman" panose="02020603050405020304" pitchFamily="18" charset="0"/>
              </a:rPr>
              <a:t>synchonization</a:t>
            </a:r>
            <a:r>
              <a:rPr lang="en-US" sz="1800" dirty="0">
                <a:effectLst/>
                <a:latin typeface="Aptos" panose="020B0004020202020204" pitchFamily="34" charset="0"/>
                <a:ea typeface="Aptos" panose="020B0004020202020204" pitchFamily="34" charset="0"/>
                <a:cs typeface="Times New Roman" panose="02020603050405020304" pitchFamily="18" charset="0"/>
              </a:rPr>
              <a:t> to a beat. There are distinct advantages to locating music in the mind of a listener or musician rather than in the music as sound or notation. We can describe how the same music can be heard in multiple different metrical frameworks. And psychological entrainment is potentially a universal feature of music perception, which notated time signatures clearly are not.</a:t>
            </a:r>
          </a:p>
          <a:p>
            <a:pPr marL="0" marR="0">
              <a:spcBef>
                <a:spcPts val="0"/>
              </a:spcBef>
              <a:spcAft>
                <a:spcPts val="1200"/>
              </a:spcAft>
            </a:pPr>
            <a:r>
              <a:rPr lang="en-US" sz="1800" b="1" dirty="0">
                <a:effectLst/>
                <a:latin typeface="Aptos" panose="020B0004020202020204" pitchFamily="34" charset="0"/>
                <a:ea typeface="Aptos" panose="020B0004020202020204" pitchFamily="34" charset="0"/>
                <a:cs typeface="Times New Roman" panose="02020603050405020304" pitchFamily="18" charset="0"/>
              </a:rPr>
              <a:t>	</a:t>
            </a:r>
            <a:r>
              <a:rPr lang="en-US" sz="1800" dirty="0">
                <a:effectLst/>
                <a:latin typeface="Aptos" panose="020B0004020202020204" pitchFamily="34" charset="0"/>
                <a:ea typeface="Aptos" panose="020B0004020202020204" pitchFamily="34" charset="0"/>
                <a:cs typeface="Times New Roman" panose="02020603050405020304" pitchFamily="18" charset="0"/>
              </a:rPr>
              <a:t>[Animation]</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Identifying meter with psychological entrainment creates problems, though, when we unwittingly transfer aspects of the traditional conception of meter onto the psychological phenomenon. One flaw of the notation-based concept is time-discreteness. European musical notation can only show discrete timepoints measured along isochronous grids. This works well for notation’s prescriptive function, but for its descriptive function it’s a shortcoming. Music unfolds in continuous time, as does our perception of it. </a:t>
            </a:r>
          </a:p>
          <a:p>
            <a:pPr marL="0" marR="0">
              <a:spcBef>
                <a:spcPts val="0"/>
              </a:spcBef>
              <a:spcAft>
                <a:spcPts val="1200"/>
              </a:spcAft>
            </a:pPr>
            <a:r>
              <a:rPr lang="en-US" sz="1800" b="1" dirty="0">
                <a:effectLst/>
                <a:latin typeface="Aptos" panose="020B0004020202020204" pitchFamily="34" charset="0"/>
                <a:ea typeface="Aptos" panose="020B0004020202020204" pitchFamily="34" charset="0"/>
                <a:cs typeface="Times New Roman" panose="02020603050405020304" pitchFamily="18" charset="0"/>
              </a:rPr>
              <a:t>	</a:t>
            </a:r>
            <a:r>
              <a:rPr lang="en-US" sz="1800" dirty="0">
                <a:effectLst/>
                <a:latin typeface="Aptos" panose="020B0004020202020204" pitchFamily="34" charset="0"/>
                <a:ea typeface="Aptos" panose="020B0004020202020204" pitchFamily="34" charset="0"/>
                <a:cs typeface="Times New Roman" panose="02020603050405020304" pitchFamily="18" charset="0"/>
              </a:rPr>
              <a:t>[Animation]</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A second shortcoming of European rhythmic notation is its reliance on isochrony. As the Jacoby et al. </a:t>
            </a:r>
            <a:r>
              <a:rPr lang="en-US" sz="1800" i="1" dirty="0">
                <a:effectLst/>
                <a:latin typeface="Aptos" panose="020B0004020202020204" pitchFamily="34" charset="0"/>
                <a:ea typeface="Aptos" panose="020B0004020202020204" pitchFamily="34" charset="0"/>
                <a:cs typeface="Times New Roman" panose="02020603050405020304" pitchFamily="18" charset="0"/>
              </a:rPr>
              <a:t>Nature </a:t>
            </a:r>
            <a:r>
              <a:rPr lang="en-US" sz="1800" dirty="0">
                <a:effectLst/>
                <a:latin typeface="Aptos" panose="020B0004020202020204" pitchFamily="34" charset="0"/>
                <a:ea typeface="Aptos" panose="020B0004020202020204" pitchFamily="34" charset="0"/>
                <a:cs typeface="Times New Roman" panose="02020603050405020304" pitchFamily="18" charset="0"/>
              </a:rPr>
              <a:t>article I just discussed shows, this may indeed reflect a cross-cultural truth about rhythmic perception, which is that we assimilate rhythms to internalized simple integer-ratio templates. However, that study, as well as </a:t>
            </a:r>
            <a:r>
              <a:rPr lang="en-US" sz="1800" dirty="0" err="1">
                <a:effectLst/>
                <a:latin typeface="Aptos" panose="020B0004020202020204" pitchFamily="34" charset="0"/>
                <a:ea typeface="Aptos" panose="020B0004020202020204" pitchFamily="34" charset="0"/>
                <a:cs typeface="Times New Roman" panose="02020603050405020304" pitchFamily="18" charset="0"/>
              </a:rPr>
              <a:t>Polak’s</a:t>
            </a:r>
            <a:r>
              <a:rPr lang="en-US" sz="1800" dirty="0">
                <a:effectLst/>
                <a:latin typeface="Aptos" panose="020B0004020202020204" pitchFamily="34" charset="0"/>
                <a:ea typeface="Aptos" panose="020B0004020202020204" pitchFamily="34" charset="0"/>
                <a:cs typeface="Times New Roman" panose="02020603050405020304" pitchFamily="18" charset="0"/>
              </a:rPr>
              <a:t> work on Malian percussion, also demonstrates that in some exceptional circumstances musicians can have rhythmic schemas that are not based on isochronous grids. </a:t>
            </a:r>
          </a:p>
          <a:p>
            <a:pPr marL="0" marR="0">
              <a:spcBef>
                <a:spcPts val="0"/>
              </a:spcBef>
              <a:spcAft>
                <a:spcPts val="1200"/>
              </a:spcAft>
            </a:pPr>
            <a:r>
              <a:rPr lang="en-US" sz="1800" b="1" dirty="0">
                <a:effectLst/>
                <a:latin typeface="Aptos" panose="020B0004020202020204" pitchFamily="34" charset="0"/>
                <a:ea typeface="Aptos" panose="020B0004020202020204" pitchFamily="34" charset="0"/>
                <a:cs typeface="Times New Roman" panose="02020603050405020304" pitchFamily="18" charset="0"/>
              </a:rPr>
              <a:t>	</a:t>
            </a:r>
            <a:r>
              <a:rPr lang="en-US" sz="1800" dirty="0">
                <a:effectLst/>
                <a:latin typeface="Aptos" panose="020B0004020202020204" pitchFamily="34" charset="0"/>
                <a:ea typeface="Aptos" panose="020B0004020202020204" pitchFamily="34" charset="0"/>
                <a:cs typeface="Times New Roman" panose="02020603050405020304" pitchFamily="18" charset="0"/>
              </a:rPr>
              <a:t>[Animation]</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In the remainder of my talk I will focus on a third problem, which is that the traditional conception of meter requires a strict containment hierarchy between metrical levels. While experimental evidence does illustrate that listeners entrain at multiple levels, experiments are designed on the assumption that these levels must be related hierarchically, the way they are in European notation. This premise has therefore not been properly tested, although most discussions of meter as a psychological phenomenon assume it to be the case.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32</a:t>
            </a:fld>
            <a:endParaRPr lang="en-US" dirty="0"/>
          </a:p>
        </p:txBody>
      </p:sp>
    </p:spTree>
    <p:extLst>
      <p:ext uri="{BB962C8B-B14F-4D97-AF65-F5344CB8AC3E}">
        <p14:creationId xmlns:p14="http://schemas.microsoft.com/office/powerpoint/2010/main" val="29907915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Let’s start by modeling entrainment with sinusoidal functions. There are other kinds of functions we might use, but the important feature is that the function is smooth and continuous in time. Sinusoidal functions are the simplest periodic function of this kind. The function here is a possible psychological model for a simple beat at 80 BPM. The height of the curve might represent expectancy, how strongly the listener expects an event at that timepoint. It also might represent physical or virtual body movement in coordination with some musical stimulus.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33</a:t>
            </a:fld>
            <a:endParaRPr lang="en-US" dirty="0"/>
          </a:p>
        </p:txBody>
      </p:sp>
    </p:spTree>
    <p:extLst>
      <p:ext uri="{BB962C8B-B14F-4D97-AF65-F5344CB8AC3E}">
        <p14:creationId xmlns:p14="http://schemas.microsoft.com/office/powerpoint/2010/main" val="41472697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This model of an expectancy function over time makes it easy to represent multiple metrical levels.  For instance the expectancy function for a duple subdivision of this 80 BPM beat is a sinusoidal function at twice the frequency. The combined expectancy function is just a sum of these.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34</a:t>
            </a:fld>
            <a:endParaRPr lang="en-US" dirty="0"/>
          </a:p>
        </p:txBody>
      </p:sp>
    </p:spTree>
    <p:extLst>
      <p:ext uri="{BB962C8B-B14F-4D97-AF65-F5344CB8AC3E}">
        <p14:creationId xmlns:p14="http://schemas.microsoft.com/office/powerpoint/2010/main" val="30905082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We can add more metrical levels the same way, such as a duple grouping and subdivision of the beat.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35</a:t>
            </a:fld>
            <a:endParaRPr lang="en-US" dirty="0"/>
          </a:p>
        </p:txBody>
      </p:sp>
    </p:spTree>
    <p:extLst>
      <p:ext uri="{BB962C8B-B14F-4D97-AF65-F5344CB8AC3E}">
        <p14:creationId xmlns:p14="http://schemas.microsoft.com/office/powerpoint/2010/main" val="30620116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Or use a different frequency for a triple subdivision. </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A virtue of this model is that it removes two of the problematic assumptions associated with meter, time discreteness and hierarchy. There is no requirement that the frequencies representing metrical levels be simple multiples of one another.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36</a:t>
            </a:fld>
            <a:endParaRPr lang="en-US" dirty="0"/>
          </a:p>
        </p:txBody>
      </p:sp>
    </p:spTree>
    <p:extLst>
      <p:ext uri="{BB962C8B-B14F-4D97-AF65-F5344CB8AC3E}">
        <p14:creationId xmlns:p14="http://schemas.microsoft.com/office/powerpoint/2010/main" val="6355306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For instance, instead of combining our frequency-8 function with a frequency-4 function, we could combine it with a frequency of 3. If we put a rhythmic event at each peak of this function, we get the </a:t>
            </a:r>
            <a:r>
              <a:rPr lang="en-US" sz="1800" i="1" dirty="0">
                <a:effectLst/>
                <a:latin typeface="Aptos" panose="020B0004020202020204" pitchFamily="34" charset="0"/>
                <a:ea typeface="Aptos" panose="020B0004020202020204" pitchFamily="34" charset="0"/>
                <a:cs typeface="Times New Roman" panose="02020603050405020304" pitchFamily="18" charset="0"/>
              </a:rPr>
              <a:t>tresillo</a:t>
            </a:r>
            <a:r>
              <a:rPr lang="en-US" sz="1800" dirty="0">
                <a:effectLst/>
                <a:latin typeface="Aptos" panose="020B0004020202020204" pitchFamily="34" charset="0"/>
                <a:ea typeface="Aptos" panose="020B0004020202020204" pitchFamily="34" charset="0"/>
                <a:cs typeface="Times New Roman" panose="02020603050405020304" pitchFamily="18" charset="0"/>
              </a:rPr>
              <a:t> rhythm, a foundational rhythm for many diverse musical styles. If we want to add more rhythmic events, we could use the next two peaks and get the related </a:t>
            </a:r>
            <a:r>
              <a:rPr lang="en-US" sz="1800" i="1" dirty="0">
                <a:effectLst/>
                <a:latin typeface="Aptos" panose="020B0004020202020204" pitchFamily="34" charset="0"/>
                <a:ea typeface="Aptos" panose="020B0004020202020204" pitchFamily="34" charset="0"/>
                <a:cs typeface="Times New Roman" panose="02020603050405020304" pitchFamily="18" charset="0"/>
              </a:rPr>
              <a:t>cinquillo</a:t>
            </a:r>
            <a:r>
              <a:rPr lang="en-US" sz="1800" dirty="0">
                <a:effectLst/>
                <a:latin typeface="Aptos" panose="020B0004020202020204" pitchFamily="34" charset="0"/>
                <a:ea typeface="Aptos" panose="020B0004020202020204" pitchFamily="34" charset="0"/>
                <a:cs typeface="Times New Roman" panose="02020603050405020304" pitchFamily="18" charset="0"/>
              </a:rPr>
              <a:t> rhythm. These two rhythms also result from combining functions at frequencies 8 and 5. </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Making the model time-continuous is crucial. With a time-discrete model, combinations of functions like these would result in a polyrhythm, greatly increasing the complexity of the metrical model. Psychologists have rightly resisted the idea that </a:t>
            </a:r>
            <a:r>
              <a:rPr lang="en-US" sz="1800" dirty="0" err="1">
                <a:effectLst/>
                <a:latin typeface="Aptos" panose="020B0004020202020204" pitchFamily="34" charset="0"/>
                <a:ea typeface="Aptos" panose="020B0004020202020204" pitchFamily="34" charset="0"/>
                <a:cs typeface="Times New Roman" panose="02020603050405020304" pitchFamily="18" charset="0"/>
              </a:rPr>
              <a:t>polymeter</a:t>
            </a:r>
            <a:r>
              <a:rPr lang="en-US" sz="1800" dirty="0">
                <a:effectLst/>
                <a:latin typeface="Aptos" panose="020B0004020202020204" pitchFamily="34" charset="0"/>
                <a:ea typeface="Aptos" panose="020B0004020202020204" pitchFamily="34" charset="0"/>
                <a:cs typeface="Times New Roman" panose="02020603050405020304" pitchFamily="18" charset="0"/>
              </a:rPr>
              <a:t> could be a psychological phenomenon because of this complexity. However, the complexity does not compound this way with the time-continuous model. The </a:t>
            </a:r>
            <a:r>
              <a:rPr lang="en-US" sz="1800" i="1" dirty="0">
                <a:effectLst/>
                <a:latin typeface="Aptos" panose="020B0004020202020204" pitchFamily="34" charset="0"/>
                <a:ea typeface="Aptos" panose="020B0004020202020204" pitchFamily="34" charset="0"/>
                <a:cs typeface="Times New Roman" panose="02020603050405020304" pitchFamily="18" charset="0"/>
              </a:rPr>
              <a:t>tresillo</a:t>
            </a:r>
            <a:r>
              <a:rPr lang="en-US" sz="1800" dirty="0">
                <a:effectLst/>
                <a:latin typeface="Aptos" panose="020B0004020202020204" pitchFamily="34" charset="0"/>
                <a:ea typeface="Aptos" panose="020B0004020202020204" pitchFamily="34" charset="0"/>
                <a:cs typeface="Times New Roman" panose="02020603050405020304" pitchFamily="18" charset="0"/>
              </a:rPr>
              <a:t> can be a plausible psychological meter. </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This is very different than the conventional account, which claims that the </a:t>
            </a:r>
            <a:r>
              <a:rPr lang="en-US" sz="1800" i="1" dirty="0">
                <a:effectLst/>
                <a:latin typeface="Aptos" panose="020B0004020202020204" pitchFamily="34" charset="0"/>
                <a:ea typeface="Aptos" panose="020B0004020202020204" pitchFamily="34" charset="0"/>
                <a:cs typeface="Times New Roman" panose="02020603050405020304" pitchFamily="18" charset="0"/>
              </a:rPr>
              <a:t>tresillo</a:t>
            </a:r>
            <a:r>
              <a:rPr lang="en-US" sz="1800" dirty="0">
                <a:effectLst/>
                <a:latin typeface="Aptos" panose="020B0004020202020204" pitchFamily="34" charset="0"/>
                <a:ea typeface="Aptos" panose="020B0004020202020204" pitchFamily="34" charset="0"/>
                <a:cs typeface="Times New Roman" panose="02020603050405020304" pitchFamily="18" charset="0"/>
              </a:rPr>
              <a:t> is a kind of syncopation. According to this description, the meter has four beats per cycle and the rhythm goes against the meter. The assumptions built into the traditional Euro-classical concept leave no alternative. If, as I conjecture here, it is possible for the </a:t>
            </a:r>
            <a:r>
              <a:rPr lang="en-US" sz="1800" i="1" dirty="0">
                <a:effectLst/>
                <a:latin typeface="Aptos" panose="020B0004020202020204" pitchFamily="34" charset="0"/>
                <a:ea typeface="Aptos" panose="020B0004020202020204" pitchFamily="34" charset="0"/>
                <a:cs typeface="Times New Roman" panose="02020603050405020304" pitchFamily="18" charset="0"/>
              </a:rPr>
              <a:t>tresillo</a:t>
            </a:r>
            <a:r>
              <a:rPr lang="en-US" sz="1800" dirty="0">
                <a:effectLst/>
                <a:latin typeface="Aptos" panose="020B0004020202020204" pitchFamily="34" charset="0"/>
                <a:ea typeface="Aptos" panose="020B0004020202020204" pitchFamily="34" charset="0"/>
                <a:cs typeface="Times New Roman" panose="02020603050405020304" pitchFamily="18" charset="0"/>
              </a:rPr>
              <a:t> to act as a meter for music based on it, then the Euro-classical theory is acting as a colonialist force when we claim that the </a:t>
            </a:r>
            <a:r>
              <a:rPr lang="en-US" sz="1800" i="1" dirty="0">
                <a:effectLst/>
                <a:latin typeface="Aptos" panose="020B0004020202020204" pitchFamily="34" charset="0"/>
                <a:ea typeface="Aptos" panose="020B0004020202020204" pitchFamily="34" charset="0"/>
                <a:cs typeface="Times New Roman" panose="02020603050405020304" pitchFamily="18" charset="0"/>
              </a:rPr>
              <a:t>tresillo </a:t>
            </a:r>
            <a:r>
              <a:rPr lang="en-US" sz="1800" dirty="0">
                <a:effectLst/>
                <a:latin typeface="Aptos" panose="020B0004020202020204" pitchFamily="34" charset="0"/>
                <a:ea typeface="Aptos" panose="020B0004020202020204" pitchFamily="34" charset="0"/>
                <a:cs typeface="Times New Roman" panose="02020603050405020304" pitchFamily="18" charset="0"/>
              </a:rPr>
              <a:t>can only be a syncopated rhythm, not a meter. What I find especially notable about this example of colonialist music theory is that it operates quite effectively without individuals having any colonialist intent. It requires an active deconstruction of the received concept of meter to become aware of the colonialist regime. </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Although I do not have direct psychological or neurological evidence for this tresillo meter, there is plenty of circumstantial evidence. </a:t>
            </a:r>
            <a:r>
              <a:rPr lang="en-US" sz="1800" i="1" dirty="0">
                <a:effectLst/>
                <a:latin typeface="Aptos" panose="020B0004020202020204" pitchFamily="34" charset="0"/>
                <a:ea typeface="Aptos" panose="020B0004020202020204" pitchFamily="34" charset="0"/>
                <a:cs typeface="Times New Roman" panose="02020603050405020304" pitchFamily="18" charset="0"/>
              </a:rPr>
              <a:t>Tresillo</a:t>
            </a:r>
            <a:r>
              <a:rPr lang="en-US" sz="1800" dirty="0">
                <a:effectLst/>
                <a:latin typeface="Aptos" panose="020B0004020202020204" pitchFamily="34" charset="0"/>
                <a:ea typeface="Aptos" panose="020B0004020202020204" pitchFamily="34" charset="0"/>
                <a:cs typeface="Times New Roman" panose="02020603050405020304" pitchFamily="18" charset="0"/>
              </a:rPr>
              <a:t>-based music is common and occurs in </a:t>
            </a:r>
            <a:r>
              <a:rPr lang="en-US" sz="1800" dirty="0" err="1">
                <a:effectLst/>
                <a:latin typeface="Aptos" panose="020B0004020202020204" pitchFamily="34" charset="0"/>
                <a:ea typeface="Aptos" panose="020B0004020202020204" pitchFamily="34" charset="0"/>
                <a:cs typeface="Times New Roman" panose="02020603050405020304" pitchFamily="18" charset="0"/>
              </a:rPr>
              <a:t>musics</a:t>
            </a:r>
            <a:r>
              <a:rPr lang="en-US" sz="1800" dirty="0">
                <a:effectLst/>
                <a:latin typeface="Aptos" panose="020B0004020202020204" pitchFamily="34" charset="0"/>
                <a:ea typeface="Aptos" panose="020B0004020202020204" pitchFamily="34" charset="0"/>
                <a:cs typeface="Times New Roman" panose="02020603050405020304" pitchFamily="18" charset="0"/>
              </a:rPr>
              <a:t> with no direct phylogenic connection, such as Balinese and </a:t>
            </a:r>
            <a:r>
              <a:rPr lang="en-US" sz="1800" dirty="0" err="1">
                <a:effectLst/>
                <a:latin typeface="Aptos" panose="020B0004020202020204" pitchFamily="34" charset="0"/>
                <a:ea typeface="Aptos" panose="020B0004020202020204" pitchFamily="34" charset="0"/>
                <a:cs typeface="Times New Roman" panose="02020603050405020304" pitchFamily="18" charset="0"/>
              </a:rPr>
              <a:t>Carribean</a:t>
            </a:r>
            <a:r>
              <a:rPr lang="en-US" sz="1800" dirty="0">
                <a:effectLst/>
                <a:latin typeface="Aptos" panose="020B0004020202020204" pitchFamily="34" charset="0"/>
                <a:ea typeface="Aptos" panose="020B0004020202020204" pitchFamily="34" charset="0"/>
                <a:cs typeface="Times New Roman" panose="02020603050405020304" pitchFamily="18" charset="0"/>
              </a:rPr>
              <a:t> styles. These </a:t>
            </a:r>
            <a:r>
              <a:rPr lang="en-US" sz="1800" dirty="0" err="1">
                <a:effectLst/>
                <a:latin typeface="Aptos" panose="020B0004020202020204" pitchFamily="34" charset="0"/>
                <a:ea typeface="Aptos" panose="020B0004020202020204" pitchFamily="34" charset="0"/>
                <a:cs typeface="Times New Roman" panose="02020603050405020304" pitchFamily="18" charset="0"/>
              </a:rPr>
              <a:t>musics</a:t>
            </a:r>
            <a:r>
              <a:rPr lang="en-US" sz="1800" dirty="0">
                <a:effectLst/>
                <a:latin typeface="Aptos" panose="020B0004020202020204" pitchFamily="34" charset="0"/>
                <a:ea typeface="Aptos" panose="020B0004020202020204" pitchFamily="34" charset="0"/>
                <a:cs typeface="Times New Roman" panose="02020603050405020304" pitchFamily="18" charset="0"/>
              </a:rPr>
              <a:t> can maintain a tresillo groove while articulating a variety of rhythms, much as we typical sustain conventional meters despite syncopations and unarticulated beats. According to conventional metrical theory, the tresillo is just a rhythm. There is no obvious reason it should be privileged among the many rhythms possible in an 8-beat cycle. According to the model of continuous periodic functions, on the other hand, the </a:t>
            </a:r>
            <a:r>
              <a:rPr lang="en-US" sz="1800" i="1" dirty="0">
                <a:effectLst/>
                <a:latin typeface="Aptos" panose="020B0004020202020204" pitchFamily="34" charset="0"/>
                <a:ea typeface="Aptos" panose="020B0004020202020204" pitchFamily="34" charset="0"/>
                <a:cs typeface="Times New Roman" panose="02020603050405020304" pitchFamily="18" charset="0"/>
              </a:rPr>
              <a:t>tresillo </a:t>
            </a:r>
            <a:r>
              <a:rPr lang="en-US" sz="1800" dirty="0">
                <a:effectLst/>
                <a:latin typeface="Aptos" panose="020B0004020202020204" pitchFamily="34" charset="0"/>
                <a:ea typeface="Aptos" panose="020B0004020202020204" pitchFamily="34" charset="0"/>
                <a:cs typeface="Times New Roman" panose="02020603050405020304" pitchFamily="18" charset="0"/>
              </a:rPr>
              <a:t>is special; it is one of the simplest of small set of possible meters based on co-prime frequencies.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37</a:t>
            </a:fld>
            <a:endParaRPr lang="en-US" dirty="0"/>
          </a:p>
        </p:txBody>
      </p:sp>
    </p:spTree>
    <p:extLst>
      <p:ext uri="{BB962C8B-B14F-4D97-AF65-F5344CB8AC3E}">
        <p14:creationId xmlns:p14="http://schemas.microsoft.com/office/powerpoint/2010/main" val="36340277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Another relatively simple possibility is to combine frequencies of 5 and 12. This gives a meter corresponding to the so-called African standard pattern, a timeline found in many ethnically diverse traditions of West and Central Africa. We get a similar function by combining frequencies of 7 and 12. Notice that this meter can characterize not only music based on the 7-beat standard pattern, but also common 5- and 6-beat variants.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38</a:t>
            </a:fld>
            <a:endParaRPr lang="en-US" dirty="0"/>
          </a:p>
        </p:txBody>
      </p:sp>
    </p:spTree>
    <p:extLst>
      <p:ext uri="{BB962C8B-B14F-4D97-AF65-F5344CB8AC3E}">
        <p14:creationId xmlns:p14="http://schemas.microsoft.com/office/powerpoint/2010/main" val="10081837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We already noted that combining frequencies of 5 and 8 gives a tresillo meter. If we add another frequency subdividing the 8, 16 per cycle, we get a meter corresponding to another important African and Caribbean timeline, the clave. Notice, again, that the curve shows not only the clave rhythm, but also other possible rhythms with more or fewer onsets that reinforce the same meter. These include the augmented </a:t>
            </a:r>
            <a:r>
              <a:rPr lang="en-US" sz="1800" i="1" dirty="0">
                <a:effectLst/>
                <a:latin typeface="Aptos" panose="020B0004020202020204" pitchFamily="34" charset="0"/>
                <a:ea typeface="Aptos" panose="020B0004020202020204" pitchFamily="34" charset="0"/>
                <a:cs typeface="Times New Roman" panose="02020603050405020304" pitchFamily="18" charset="0"/>
              </a:rPr>
              <a:t>tresillo</a:t>
            </a:r>
            <a:r>
              <a:rPr lang="en-US" sz="1800" dirty="0">
                <a:effectLst/>
                <a:latin typeface="Aptos" panose="020B0004020202020204" pitchFamily="34" charset="0"/>
                <a:ea typeface="Aptos" panose="020B0004020202020204" pitchFamily="34" charset="0"/>
                <a:cs typeface="Times New Roman" panose="02020603050405020304" pitchFamily="18" charset="0"/>
              </a:rPr>
              <a:t> and a seven-onset extension of the clave, both prevalent rhythms in clave music.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39</a:t>
            </a:fld>
            <a:endParaRPr lang="en-US" dirty="0"/>
          </a:p>
        </p:txBody>
      </p:sp>
    </p:spTree>
    <p:extLst>
      <p:ext uri="{BB962C8B-B14F-4D97-AF65-F5344CB8AC3E}">
        <p14:creationId xmlns:p14="http://schemas.microsoft.com/office/powerpoint/2010/main" val="3251028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Usually we look for an abstract definition when explaining what music theory does, but this is surprisingly hard. Sources like the Grove dictionary and Wikipedia do not attempt to define music theory. If you try to find a definition using google, one of the first hits you'll get is a reddit thread, which is not a good sign. But let's examine the answers that get upvoted on that thread to identify some of the common tactics and problems.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4</a:t>
            </a:fld>
            <a:endParaRPr lang="en-US" dirty="0"/>
          </a:p>
        </p:txBody>
      </p:sp>
    </p:spTree>
    <p:extLst>
      <p:ext uri="{BB962C8B-B14F-4D97-AF65-F5344CB8AC3E}">
        <p14:creationId xmlns:p14="http://schemas.microsoft.com/office/powerpoint/2010/main" val="41915088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Here’s another example, a famous Samba by </a:t>
            </a:r>
            <a:r>
              <a:rPr lang="en-US" sz="1800" dirty="0" err="1">
                <a:effectLst/>
                <a:latin typeface="Aptos" panose="020B0004020202020204" pitchFamily="34" charset="0"/>
                <a:ea typeface="Aptos" panose="020B0004020202020204" pitchFamily="34" charset="0"/>
                <a:cs typeface="Times New Roman" panose="02020603050405020304" pitchFamily="18" charset="0"/>
              </a:rPr>
              <a:t>Cartola</a:t>
            </a:r>
            <a:r>
              <a:rPr lang="en-US" sz="1800" dirty="0">
                <a:effectLst/>
                <a:latin typeface="Aptos" panose="020B0004020202020204" pitchFamily="34" charset="0"/>
                <a:ea typeface="Aptos" panose="020B0004020202020204" pitchFamily="34" charset="0"/>
                <a:cs typeface="Times New Roman" panose="02020603050405020304" pitchFamily="18" charset="0"/>
              </a:rPr>
              <a:t>. I’ve borrowed a transcription from Chris Stover. The </a:t>
            </a:r>
            <a:r>
              <a:rPr lang="en-US" sz="1800" i="1" dirty="0" err="1">
                <a:effectLst/>
                <a:latin typeface="Aptos" panose="020B0004020202020204" pitchFamily="34" charset="0"/>
                <a:ea typeface="Aptos" panose="020B0004020202020204" pitchFamily="34" charset="0"/>
                <a:cs typeface="Times New Roman" panose="02020603050405020304" pitchFamily="18" charset="0"/>
              </a:rPr>
              <a:t>tamborim</a:t>
            </a:r>
            <a:r>
              <a:rPr lang="en-US" sz="1800" i="1" dirty="0">
                <a:effectLst/>
                <a:latin typeface="Aptos" panose="020B0004020202020204" pitchFamily="34" charset="0"/>
                <a:ea typeface="Aptos" panose="020B0004020202020204" pitchFamily="34" charset="0"/>
                <a:cs typeface="Times New Roman" panose="02020603050405020304" pitchFamily="18" charset="0"/>
              </a:rPr>
              <a:t> </a:t>
            </a:r>
            <a:r>
              <a:rPr lang="en-US" sz="1800" dirty="0">
                <a:effectLst/>
                <a:latin typeface="Aptos" panose="020B0004020202020204" pitchFamily="34" charset="0"/>
                <a:ea typeface="Aptos" panose="020B0004020202020204" pitchFamily="34" charset="0"/>
                <a:cs typeface="Times New Roman" panose="02020603050405020304" pitchFamily="18" charset="0"/>
              </a:rPr>
              <a:t>part provides a Samba timeline.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40</a:t>
            </a:fld>
            <a:endParaRPr lang="en-US"/>
          </a:p>
        </p:txBody>
      </p:sp>
    </p:spTree>
    <p:extLst>
      <p:ext uri="{BB962C8B-B14F-4D97-AF65-F5344CB8AC3E}">
        <p14:creationId xmlns:p14="http://schemas.microsoft.com/office/powerpoint/2010/main" val="9295083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The </a:t>
            </a:r>
            <a:r>
              <a:rPr lang="en-US" sz="1800" i="1" dirty="0" err="1">
                <a:effectLst/>
                <a:latin typeface="Aptos" panose="020B0004020202020204" pitchFamily="34" charset="0"/>
                <a:ea typeface="Aptos" panose="020B0004020202020204" pitchFamily="34" charset="0"/>
                <a:cs typeface="Times New Roman" panose="02020603050405020304" pitchFamily="18" charset="0"/>
              </a:rPr>
              <a:t>tamborim</a:t>
            </a:r>
            <a:r>
              <a:rPr lang="en-US" sz="1800" dirty="0">
                <a:effectLst/>
                <a:latin typeface="Aptos" panose="020B0004020202020204" pitchFamily="34" charset="0"/>
                <a:ea typeface="Aptos" panose="020B0004020202020204" pitchFamily="34" charset="0"/>
                <a:cs typeface="Times New Roman" panose="02020603050405020304" pitchFamily="18" charset="0"/>
              </a:rPr>
              <a:t> plays variants suggested by a metrical combination of frequencies 16 and 9.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41</a:t>
            </a:fld>
            <a:endParaRPr lang="en-US"/>
          </a:p>
        </p:txBody>
      </p:sp>
    </p:spTree>
    <p:extLst>
      <p:ext uri="{BB962C8B-B14F-4D97-AF65-F5344CB8AC3E}">
        <p14:creationId xmlns:p14="http://schemas.microsoft.com/office/powerpoint/2010/main" val="31372647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Here’s how we can model the </a:t>
            </a:r>
            <a:r>
              <a:rPr lang="en-US" sz="1800" dirty="0" err="1">
                <a:effectLst/>
                <a:latin typeface="Aptos" panose="020B0004020202020204" pitchFamily="34" charset="0"/>
                <a:ea typeface="Aptos" panose="020B0004020202020204" pitchFamily="34" charset="0"/>
                <a:cs typeface="Times New Roman" panose="02020603050405020304" pitchFamily="18" charset="0"/>
              </a:rPr>
              <a:t>tamborim</a:t>
            </a:r>
            <a:r>
              <a:rPr lang="en-US" sz="1800" dirty="0">
                <a:effectLst/>
                <a:latin typeface="Aptos" panose="020B0004020202020204" pitchFamily="34" charset="0"/>
                <a:ea typeface="Aptos" panose="020B0004020202020204" pitchFamily="34" charset="0"/>
                <a:cs typeface="Times New Roman" panose="02020603050405020304" pitchFamily="18" charset="0"/>
              </a:rPr>
              <a:t> part with metrical functions. The metrical function describes both Stover’s prototype rhythm and the performed rhythm.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42</a:t>
            </a:fld>
            <a:endParaRPr lang="en-US" dirty="0"/>
          </a:p>
        </p:txBody>
      </p:sp>
    </p:spTree>
    <p:extLst>
      <p:ext uri="{BB962C8B-B14F-4D97-AF65-F5344CB8AC3E}">
        <p14:creationId xmlns:p14="http://schemas.microsoft.com/office/powerpoint/2010/main" val="37394569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For a more unusual and elaborate example, consider this tune by jazz saxophonist </a:t>
            </a:r>
            <a:r>
              <a:rPr lang="en-US" sz="1800" dirty="0" err="1">
                <a:effectLst/>
                <a:latin typeface="Aptos" panose="020B0004020202020204" pitchFamily="34" charset="0"/>
                <a:ea typeface="Aptos" panose="020B0004020202020204" pitchFamily="34" charset="0"/>
                <a:cs typeface="Times New Roman" panose="02020603050405020304" pitchFamily="18" charset="0"/>
              </a:rPr>
              <a:t>Rudresh</a:t>
            </a:r>
            <a:r>
              <a:rPr lang="en-US" sz="1800" dirty="0">
                <a:effectLst/>
                <a:latin typeface="Aptos" panose="020B0004020202020204" pitchFamily="34" charset="0"/>
                <a:ea typeface="Aptos" panose="020B0004020202020204" pitchFamily="34" charset="0"/>
                <a:cs typeface="Times New Roman" panose="02020603050405020304" pitchFamily="18" charset="0"/>
              </a:rPr>
              <a:t> Mahanthappa. There are two rhythms of interest here, the rhythm of the tune for the head, and the simplified rhythm that he uses for the harmonic changes.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t>43</a:t>
            </a:fld>
            <a:endParaRPr lang="en-US"/>
          </a:p>
        </p:txBody>
      </p:sp>
    </p:spTree>
    <p:extLst>
      <p:ext uri="{BB962C8B-B14F-4D97-AF65-F5344CB8AC3E}">
        <p14:creationId xmlns:p14="http://schemas.microsoft.com/office/powerpoint/2010/main" val="34531896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Despite the unusual meter it is possible to model it using sums of sinusoidal functions. This may be important to the function of the tune as a vehicle for improvisation. The bass line rhythm can be produced by functions of frequency 13 along with either 8 or 5 alone. To get the 16th-note syncopation of the head I’ve included a sixteenth note layer of frequency 26 and shifted the eighth-note layer by half a wavelength.</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44</a:t>
            </a:fld>
            <a:endParaRPr lang="en-US" dirty="0"/>
          </a:p>
        </p:txBody>
      </p:sp>
    </p:spTree>
    <p:extLst>
      <p:ext uri="{BB962C8B-B14F-4D97-AF65-F5344CB8AC3E}">
        <p14:creationId xmlns:p14="http://schemas.microsoft.com/office/powerpoint/2010/main" val="20974408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This is just scratching the surface of the modeling of rhythms and pitch collection using periodic functions. I’ve written about the topic at length. The process of building a rhythm by combining sinusoidal functions can be reversed, decomposing a rhythm into its constituent frequencies. This process is known as a Fourier transform. There are many useful analytical tools we can derive from this method. If you are interested in investigating this topic further I refer you to these articles in </a:t>
            </a:r>
            <a:r>
              <a:rPr lang="en-US" sz="1800" i="1" dirty="0">
                <a:effectLst/>
                <a:latin typeface="Aptos" panose="020B0004020202020204" pitchFamily="34" charset="0"/>
                <a:ea typeface="Aptos" panose="020B0004020202020204" pitchFamily="34" charset="0"/>
                <a:cs typeface="Times New Roman" panose="02020603050405020304" pitchFamily="18" charset="0"/>
              </a:rPr>
              <a:t>Music Theory Spectrum</a:t>
            </a:r>
            <a:r>
              <a:rPr lang="en-US" sz="1800" dirty="0">
                <a:effectLst/>
                <a:latin typeface="Aptos" panose="020B0004020202020204" pitchFamily="34" charset="0"/>
                <a:ea typeface="Aptos" panose="020B0004020202020204" pitchFamily="34" charset="0"/>
                <a:cs typeface="Times New Roman" panose="02020603050405020304" pitchFamily="18" charset="0"/>
              </a:rPr>
              <a:t> and the </a:t>
            </a:r>
            <a:r>
              <a:rPr lang="en-US" sz="1800" i="1" dirty="0">
                <a:effectLst/>
                <a:latin typeface="Aptos" panose="020B0004020202020204" pitchFamily="34" charset="0"/>
                <a:ea typeface="Aptos" panose="020B0004020202020204" pitchFamily="34" charset="0"/>
                <a:cs typeface="Times New Roman" panose="02020603050405020304" pitchFamily="18" charset="0"/>
              </a:rPr>
              <a:t>Journal of Music Theory</a:t>
            </a:r>
            <a:r>
              <a:rPr lang="en-US" sz="1800" dirty="0">
                <a:effectLst/>
                <a:latin typeface="Aptos" panose="020B0004020202020204" pitchFamily="34" charset="0"/>
                <a:ea typeface="Aptos" panose="020B0004020202020204" pitchFamily="34" charset="0"/>
                <a:cs typeface="Times New Roman" panose="02020603050405020304" pitchFamily="18" charset="0"/>
              </a:rPr>
              <a:t>, and one that will be published next year in </a:t>
            </a:r>
            <a:r>
              <a:rPr lang="en-US" sz="1800" i="1" dirty="0">
                <a:effectLst/>
                <a:latin typeface="Aptos" panose="020B0004020202020204" pitchFamily="34" charset="0"/>
                <a:ea typeface="Aptos" panose="020B0004020202020204" pitchFamily="34" charset="0"/>
                <a:cs typeface="Times New Roman" panose="02020603050405020304" pitchFamily="18" charset="0"/>
              </a:rPr>
              <a:t>Revue Musicale</a:t>
            </a:r>
            <a:r>
              <a:rPr lang="en-US" sz="1800" dirty="0">
                <a:effectLst/>
                <a:latin typeface="Aptos" panose="020B0004020202020204" pitchFamily="34" charset="0"/>
                <a:ea typeface="Aptos" panose="020B00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45</a:t>
            </a:fld>
            <a:endParaRPr lang="en-US" dirty="0"/>
          </a:p>
        </p:txBody>
      </p:sp>
    </p:spTree>
    <p:extLst>
      <p:ext uri="{BB962C8B-B14F-4D97-AF65-F5344CB8AC3E}">
        <p14:creationId xmlns:p14="http://schemas.microsoft.com/office/powerpoint/2010/main" val="41692371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This method can be used for pitch also, with similar consequences. Notation has a similar way of modeling pitch as a discrete function. This is okay for prescriptive uses of notation which only need to specify an approximate target for the performer, but for descriptive uses it is a distortion. All performances have variable realizations of pitches, such as vibrato, regardless of their attitude towards tuning. The problems are more acute, however, for performances that take more advantage of expressive uses of pitch.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46</a:t>
            </a:fld>
            <a:endParaRPr lang="en-US" dirty="0"/>
          </a:p>
        </p:txBody>
      </p:sp>
    </p:spTree>
    <p:extLst>
      <p:ext uri="{BB962C8B-B14F-4D97-AF65-F5344CB8AC3E}">
        <p14:creationId xmlns:p14="http://schemas.microsoft.com/office/powerpoint/2010/main" val="29987485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We can see the notation problem as a classification using a function of frequency 12 over the octave. The height of the function indicates how well the pitch fits the corresponding pitch class. We can classify intervals by the number of categories they span. </a:t>
            </a:r>
            <a:r>
              <a:rPr lang="en-US" sz="1800" b="1" dirty="0">
                <a:effectLst/>
                <a:latin typeface="Aptos" panose="020B0004020202020204" pitchFamily="34" charset="0"/>
                <a:ea typeface="Aptos" panose="020B0004020202020204" pitchFamily="34" charset="0"/>
                <a:cs typeface="Times New Roman" panose="02020603050405020304" pitchFamily="18" charset="0"/>
              </a:rPr>
              <a:t>[animation]</a:t>
            </a:r>
            <a:r>
              <a:rPr lang="en-US" sz="1800" dirty="0">
                <a:effectLst/>
                <a:latin typeface="Aptos" panose="020B0004020202020204" pitchFamily="34" charset="0"/>
                <a:ea typeface="Aptos" panose="020B0004020202020204" pitchFamily="34" charset="0"/>
                <a:cs typeface="Times New Roman" panose="02020603050405020304" pitchFamily="18" charset="0"/>
              </a:rPr>
              <a:t> This categorization distinguishes intervals of a fourth </a:t>
            </a:r>
            <a:r>
              <a:rPr lang="en-US" sz="1800" b="1" dirty="0">
                <a:effectLst/>
                <a:latin typeface="Aptos" panose="020B0004020202020204" pitchFamily="34" charset="0"/>
                <a:ea typeface="Aptos" panose="020B0004020202020204" pitchFamily="34" charset="0"/>
                <a:cs typeface="Times New Roman" panose="02020603050405020304" pitchFamily="18" charset="0"/>
              </a:rPr>
              <a:t>[animation] </a:t>
            </a:r>
            <a:r>
              <a:rPr lang="en-US" sz="1800" dirty="0">
                <a:effectLst/>
                <a:latin typeface="Aptos" panose="020B0004020202020204" pitchFamily="34" charset="0"/>
                <a:ea typeface="Aptos" panose="020B0004020202020204" pitchFamily="34" charset="0"/>
                <a:cs typeface="Times New Roman" panose="02020603050405020304" pitchFamily="18" charset="0"/>
              </a:rPr>
              <a:t>and the E and E-flat. </a:t>
            </a:r>
            <a:r>
              <a:rPr lang="en-US" sz="1800" b="1" dirty="0">
                <a:effectLst/>
                <a:latin typeface="Aptos" panose="020B0004020202020204" pitchFamily="34" charset="0"/>
                <a:ea typeface="Aptos" panose="020B0004020202020204" pitchFamily="34" charset="0"/>
                <a:cs typeface="Times New Roman" panose="02020603050405020304" pitchFamily="18" charset="0"/>
              </a:rPr>
              <a:t>[animation]  </a:t>
            </a:r>
            <a:r>
              <a:rPr lang="en-US" sz="1800" dirty="0">
                <a:effectLst/>
                <a:latin typeface="Aptos" panose="020B0004020202020204" pitchFamily="34" charset="0"/>
                <a:ea typeface="Aptos" panose="020B0004020202020204" pitchFamily="34" charset="0"/>
                <a:cs typeface="Times New Roman" panose="02020603050405020304" pitchFamily="18" charset="0"/>
              </a:rPr>
              <a:t>These are in different categories, separated by an interval of 1.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47</a:t>
            </a:fld>
            <a:endParaRPr lang="en-US" dirty="0"/>
          </a:p>
        </p:txBody>
      </p:sp>
    </p:spTree>
    <p:extLst>
      <p:ext uri="{BB962C8B-B14F-4D97-AF65-F5344CB8AC3E}">
        <p14:creationId xmlns:p14="http://schemas.microsoft.com/office/powerpoint/2010/main" val="42754178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ptos" panose="020B0004020202020204" pitchFamily="34" charset="0"/>
                <a:ea typeface="Aptos" panose="020B0004020202020204" pitchFamily="34" charset="0"/>
                <a:cs typeface="Times New Roman" panose="02020603050405020304" pitchFamily="18" charset="0"/>
              </a:rPr>
              <a:t>But we could also classify these intervals </a:t>
            </a:r>
            <a:r>
              <a:rPr lang="en-US" sz="1800" dirty="0" err="1">
                <a:effectLst/>
                <a:latin typeface="Aptos" panose="020B0004020202020204" pitchFamily="34" charset="0"/>
                <a:ea typeface="Aptos" panose="020B0004020202020204" pitchFamily="34" charset="0"/>
                <a:cs typeface="Times New Roman" panose="02020603050405020304" pitchFamily="18" charset="0"/>
              </a:rPr>
              <a:t>heptatonically</a:t>
            </a:r>
            <a:r>
              <a:rPr lang="en-US" sz="1800" dirty="0">
                <a:effectLst/>
                <a:latin typeface="Aptos" panose="020B0004020202020204" pitchFamily="34" charset="0"/>
                <a:ea typeface="Aptos" panose="020B0004020202020204" pitchFamily="34" charset="0"/>
                <a:cs typeface="Times New Roman" panose="02020603050405020304" pitchFamily="18" charset="0"/>
              </a:rPr>
              <a:t>. </a:t>
            </a:r>
            <a:r>
              <a:rPr lang="en-US" sz="1800" b="1" dirty="0">
                <a:effectLst/>
                <a:latin typeface="Aptos" panose="020B0004020202020204" pitchFamily="34" charset="0"/>
                <a:ea typeface="Aptos" panose="020B0004020202020204" pitchFamily="34" charset="0"/>
                <a:cs typeface="Times New Roman" panose="02020603050405020304" pitchFamily="18" charset="0"/>
              </a:rPr>
              <a:t>[animation] </a:t>
            </a:r>
            <a:r>
              <a:rPr lang="en-US" sz="1800" dirty="0">
                <a:effectLst/>
                <a:latin typeface="Aptos" panose="020B0004020202020204" pitchFamily="34" charset="0"/>
                <a:ea typeface="Aptos" panose="020B0004020202020204" pitchFamily="34" charset="0"/>
                <a:cs typeface="Times New Roman" panose="02020603050405020304" pitchFamily="18" charset="0"/>
              </a:rPr>
              <a:t>The fourth, spanning 3 steps, </a:t>
            </a:r>
            <a:r>
              <a:rPr lang="en-US" sz="1800" b="1" dirty="0">
                <a:effectLst/>
                <a:latin typeface="Aptos" panose="020B0004020202020204" pitchFamily="34" charset="0"/>
                <a:ea typeface="Aptos" panose="020B0004020202020204" pitchFamily="34" charset="0"/>
                <a:cs typeface="Times New Roman" panose="02020603050405020304" pitchFamily="18" charset="0"/>
              </a:rPr>
              <a:t>[animation] </a:t>
            </a:r>
            <a:r>
              <a:rPr lang="en-US" sz="1800" dirty="0">
                <a:effectLst/>
                <a:latin typeface="Aptos" panose="020B0004020202020204" pitchFamily="34" charset="0"/>
                <a:ea typeface="Aptos" panose="020B0004020202020204" pitchFamily="34" charset="0"/>
                <a:cs typeface="Times New Roman" panose="02020603050405020304" pitchFamily="18" charset="0"/>
              </a:rPr>
              <a:t>and the thirds, spanning 2 steps, are still distinguished, but the E and E-flat are not. </a:t>
            </a:r>
            <a:r>
              <a:rPr lang="en-US" sz="1800" b="1" dirty="0">
                <a:effectLst/>
                <a:latin typeface="Aptos" panose="020B0004020202020204" pitchFamily="34" charset="0"/>
                <a:ea typeface="Aptos" panose="020B0004020202020204" pitchFamily="34" charset="0"/>
                <a:cs typeface="Times New Roman" panose="02020603050405020304" pitchFamily="18" charset="0"/>
              </a:rPr>
              <a:t>[animation] </a:t>
            </a:r>
            <a:r>
              <a:rPr lang="en-US" sz="1800" dirty="0">
                <a:effectLst/>
                <a:latin typeface="Aptos" panose="020B0004020202020204" pitchFamily="34" charset="0"/>
                <a:ea typeface="Aptos" panose="020B0004020202020204" pitchFamily="34" charset="0"/>
                <a:cs typeface="Times New Roman" panose="02020603050405020304" pitchFamily="18" charset="0"/>
              </a:rPr>
              <a:t>These are separated by an interval of zero, indicating that they are understood as variable intonation of a single heptatonic category. </a:t>
            </a:r>
            <a:r>
              <a:rPr lang="en-US" sz="1800" b="1" dirty="0">
                <a:effectLst/>
                <a:latin typeface="Aptos" panose="020B0004020202020204" pitchFamily="34" charset="0"/>
                <a:ea typeface="Aptos" panose="020B0004020202020204" pitchFamily="34" charset="0"/>
                <a:cs typeface="Times New Roman" panose="02020603050405020304" pitchFamily="18" charset="0"/>
              </a:rPr>
              <a:t>[animation] </a:t>
            </a:r>
            <a:r>
              <a:rPr lang="en-US" sz="1800" dirty="0">
                <a:effectLst/>
                <a:latin typeface="Aptos" panose="020B0004020202020204" pitchFamily="34" charset="0"/>
                <a:ea typeface="Aptos" panose="020B0004020202020204" pitchFamily="34" charset="0"/>
                <a:cs typeface="Times New Roman" panose="02020603050405020304" pitchFamily="18" charset="0"/>
              </a:rPr>
              <a:t>The height of the curve distinguishes strong representatives of their categories, like C and G, </a:t>
            </a:r>
            <a:r>
              <a:rPr lang="en-US" sz="1800" b="1" dirty="0">
                <a:effectLst/>
                <a:latin typeface="Aptos" panose="020B0004020202020204" pitchFamily="34" charset="0"/>
                <a:ea typeface="Aptos" panose="020B0004020202020204" pitchFamily="34" charset="0"/>
                <a:cs typeface="Times New Roman" panose="02020603050405020304" pitchFamily="18" charset="0"/>
              </a:rPr>
              <a:t>[animation] </a:t>
            </a:r>
            <a:r>
              <a:rPr lang="en-US" sz="1800" dirty="0">
                <a:effectLst/>
                <a:latin typeface="Aptos" panose="020B0004020202020204" pitchFamily="34" charset="0"/>
                <a:ea typeface="Aptos" panose="020B0004020202020204" pitchFamily="34" charset="0"/>
                <a:cs typeface="Times New Roman" panose="02020603050405020304" pitchFamily="18" charset="0"/>
              </a:rPr>
              <a:t>to more weak representatives like the F-sharp. </a:t>
            </a:r>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48</a:t>
            </a:fld>
            <a:endParaRPr lang="en-US" dirty="0"/>
          </a:p>
        </p:txBody>
      </p:sp>
    </p:spTree>
    <p:extLst>
      <p:ext uri="{BB962C8B-B14F-4D97-AF65-F5344CB8AC3E}">
        <p14:creationId xmlns:p14="http://schemas.microsoft.com/office/powerpoint/2010/main" val="19623500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ptos" panose="020B0004020202020204" pitchFamily="34" charset="0"/>
                <a:ea typeface="Aptos" panose="020B0004020202020204" pitchFamily="34" charset="0"/>
                <a:cs typeface="Times New Roman" panose="02020603050405020304" pitchFamily="18" charset="0"/>
              </a:rPr>
              <a:t>Here’s an illustration of how we can calculate the overall fit of a collection of pitches for a certain categorization scheme. We evaluate all the notes on two oblique sinusoidal functions and sum the values. Here’s an example for a diatonic scale.</a:t>
            </a:r>
            <a:r>
              <a:rPr lang="en-US" dirty="0">
                <a:effectLst/>
              </a:rPr>
              <a:t> </a:t>
            </a:r>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49</a:t>
            </a:fld>
            <a:endParaRPr lang="en-US" dirty="0"/>
          </a:p>
        </p:txBody>
      </p:sp>
    </p:spTree>
    <p:extLst>
      <p:ext uri="{BB962C8B-B14F-4D97-AF65-F5344CB8AC3E}">
        <p14:creationId xmlns:p14="http://schemas.microsoft.com/office/powerpoint/2010/main" val="4251103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The internet has an uncanny way of amplifying the worst comments. This attempt at a definition is little more than a raw expression of what’s wrong with music theory. A first step to defining something is usually to look at examples of that thing. If we look for examples of music theory we are likely to find only examples of Euro-classical music theory. This comment reflects that by limiting music theory to Western music. It’s obvious, though, if we want a principled general definition that music theory should be able to apply to all music, not just Western music. It is this gap between the idea of music theory and its actualization that I believe is motivating the most far-reaching changes happening in the discipline now. </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The vague term “Western music” compounds the problem. This term technically encompasses multiple traditions, including rock, folk, and jazz music. But it prioritizes the Euro-classical tradition, since the condition of membership is the presence of Euro-classical elements and influences. </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The other thing this definition does is to use the word “language,” identifying music theory as </a:t>
            </a:r>
            <a:r>
              <a:rPr lang="en-US" sz="1800" b="1" dirty="0">
                <a:effectLst/>
                <a:latin typeface="Aptos" panose="020B0004020202020204" pitchFamily="34" charset="0"/>
                <a:ea typeface="Aptos" panose="020B0004020202020204" pitchFamily="34" charset="0"/>
                <a:cs typeface="Times New Roman" panose="02020603050405020304" pitchFamily="18" charset="0"/>
              </a:rPr>
              <a:t>talk about music</a:t>
            </a:r>
            <a:r>
              <a:rPr lang="en-US" sz="1800" dirty="0">
                <a:effectLst/>
                <a:latin typeface="Aptos" panose="020B0004020202020204" pitchFamily="34" charset="0"/>
                <a:ea typeface="Aptos" panose="020B0004020202020204" pitchFamily="34" charset="0"/>
                <a:cs typeface="Times New Roman" panose="02020603050405020304" pitchFamily="18" charset="0"/>
              </a:rPr>
              <a:t>. This feature is common to many definitions, including the next one: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5</a:t>
            </a:fld>
            <a:endParaRPr lang="en-US" dirty="0"/>
          </a:p>
        </p:txBody>
      </p:sp>
    </p:spTree>
    <p:extLst>
      <p:ext uri="{BB962C8B-B14F-4D97-AF65-F5344CB8AC3E}">
        <p14:creationId xmlns:p14="http://schemas.microsoft.com/office/powerpoint/2010/main" val="36205771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And here’s an example for a major triad. The interval categories do not all need to be represented, and some can be multiply represented.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50</a:t>
            </a:fld>
            <a:endParaRPr lang="en-US" dirty="0"/>
          </a:p>
        </p:txBody>
      </p:sp>
    </p:spTree>
    <p:extLst>
      <p:ext uri="{BB962C8B-B14F-4D97-AF65-F5344CB8AC3E}">
        <p14:creationId xmlns:p14="http://schemas.microsoft.com/office/powerpoint/2010/main" val="23573755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ptos" panose="020B0004020202020204" pitchFamily="34" charset="0"/>
                <a:ea typeface="Aptos" panose="020B0004020202020204" pitchFamily="34" charset="0"/>
                <a:cs typeface="Times New Roman" panose="02020603050405020304" pitchFamily="18" charset="0"/>
              </a:rPr>
              <a:t>These functions can be used as coordinates in a two dimensional space. Here’s the C major scale, </a:t>
            </a:r>
            <a:r>
              <a:rPr lang="en-US" sz="1800" b="1" dirty="0">
                <a:effectLst/>
                <a:latin typeface="Aptos" panose="020B0004020202020204" pitchFamily="34" charset="0"/>
                <a:ea typeface="Aptos" panose="020B0004020202020204" pitchFamily="34" charset="0"/>
                <a:cs typeface="Times New Roman" panose="02020603050405020304" pitchFamily="18" charset="0"/>
              </a:rPr>
              <a:t>[animation] </a:t>
            </a:r>
            <a:r>
              <a:rPr lang="en-US" sz="1800" dirty="0">
                <a:effectLst/>
                <a:latin typeface="Aptos" panose="020B0004020202020204" pitchFamily="34" charset="0"/>
                <a:ea typeface="Aptos" panose="020B0004020202020204" pitchFamily="34" charset="0"/>
                <a:cs typeface="Times New Roman" panose="02020603050405020304" pitchFamily="18" charset="0"/>
              </a:rPr>
              <a:t>a different major scale, and two triads. The goodness of fit for the collection is the distance from the center. The angle varies with transposition. </a:t>
            </a:r>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51</a:t>
            </a:fld>
            <a:endParaRPr lang="en-US" dirty="0"/>
          </a:p>
        </p:txBody>
      </p:sp>
    </p:spTree>
    <p:extLst>
      <p:ext uri="{BB962C8B-B14F-4D97-AF65-F5344CB8AC3E}">
        <p14:creationId xmlns:p14="http://schemas.microsoft.com/office/powerpoint/2010/main" val="16731682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European tradition negatively frames intonational flexibility, as out-of-</a:t>
            </a:r>
            <a:r>
              <a:rPr lang="en-US" dirty="0" err="1"/>
              <a:t>tuneness</a:t>
            </a:r>
            <a:r>
              <a:rPr lang="en-US" dirty="0"/>
              <a:t>. But it is essential to performance techniques that make styles like the blues possible. </a:t>
            </a:r>
            <a:r>
              <a:rPr lang="en-US" sz="1800" dirty="0">
                <a:effectLst/>
                <a:latin typeface="Aptos" panose="020B0004020202020204" pitchFamily="34" charset="0"/>
                <a:ea typeface="Aptos" panose="020B0004020202020204" pitchFamily="34" charset="0"/>
                <a:cs typeface="Times New Roman" panose="02020603050405020304" pitchFamily="18" charset="0"/>
              </a:rPr>
              <a:t>The frequency of a categorization can be seen as a trade-off. More categories gives the categorization more precision. </a:t>
            </a:r>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52</a:t>
            </a:fld>
            <a:endParaRPr lang="en-US" dirty="0"/>
          </a:p>
        </p:txBody>
      </p:sp>
    </p:spTree>
    <p:extLst>
      <p:ext uri="{BB962C8B-B14F-4D97-AF65-F5344CB8AC3E}">
        <p14:creationId xmlns:p14="http://schemas.microsoft.com/office/powerpoint/2010/main" val="36579732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ptos" panose="020B0004020202020204" pitchFamily="34" charset="0"/>
                <a:ea typeface="Aptos" panose="020B0004020202020204" pitchFamily="34" charset="0"/>
                <a:cs typeface="Times New Roman" panose="02020603050405020304" pitchFamily="18" charset="0"/>
              </a:rPr>
              <a:t>We can also put notes into triadic categories. Now the note F also belongs to the same category as E. It is a more ambiguous representative, which relates to the sense of the F to E interval as a resolution. </a:t>
            </a:r>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53</a:t>
            </a:fld>
            <a:endParaRPr lang="en-US" dirty="0"/>
          </a:p>
        </p:txBody>
      </p:sp>
    </p:spTree>
    <p:extLst>
      <p:ext uri="{BB962C8B-B14F-4D97-AF65-F5344CB8AC3E}">
        <p14:creationId xmlns:p14="http://schemas.microsoft.com/office/powerpoint/2010/main" val="7212819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ptos" panose="020B0004020202020204" pitchFamily="34" charset="0"/>
                <a:ea typeface="Aptos" panose="020B0004020202020204" pitchFamily="34" charset="0"/>
                <a:cs typeface="Times New Roman" panose="02020603050405020304" pitchFamily="18" charset="0"/>
              </a:rPr>
              <a:t>Another tool we can use based on this theory is a spectrum. This allows us to consider all possible categorization schemes at once, and gives the goodness of fit for each one.</a:t>
            </a:r>
            <a:r>
              <a:rPr lang="en-US" dirty="0">
                <a:effectLst/>
              </a:rPr>
              <a:t> </a:t>
            </a:r>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54</a:t>
            </a:fld>
            <a:endParaRPr lang="en-US" dirty="0"/>
          </a:p>
        </p:txBody>
      </p:sp>
    </p:spTree>
    <p:extLst>
      <p:ext uri="{BB962C8B-B14F-4D97-AF65-F5344CB8AC3E}">
        <p14:creationId xmlns:p14="http://schemas.microsoft.com/office/powerpoint/2010/main" val="27803493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ptos" panose="020B0004020202020204" pitchFamily="34" charset="0"/>
                <a:ea typeface="Aptos" panose="020B0004020202020204" pitchFamily="34" charset="0"/>
                <a:cs typeface="Times New Roman" panose="02020603050405020304" pitchFamily="18" charset="0"/>
              </a:rPr>
              <a:t>As we go higher in the spectrum, we get finer-grained detail about the pitches. Here is an illustration of a series of equal-tuning approximations to a just major triad. The spectra match for low frequency values and diverge after that. The divergence happens later for closer approximations. </a:t>
            </a:r>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55</a:t>
            </a:fld>
            <a:endParaRPr lang="en-US" dirty="0"/>
          </a:p>
        </p:txBody>
      </p:sp>
    </p:spTree>
    <p:extLst>
      <p:ext uri="{BB962C8B-B14F-4D97-AF65-F5344CB8AC3E}">
        <p14:creationId xmlns:p14="http://schemas.microsoft.com/office/powerpoint/2010/main" val="42193792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ptos" panose="020B0004020202020204" pitchFamily="34" charset="0"/>
                <a:ea typeface="Aptos" panose="020B0004020202020204" pitchFamily="34" charset="0"/>
                <a:cs typeface="Times New Roman" panose="02020603050405020304" pitchFamily="18" charset="0"/>
              </a:rPr>
              <a:t>Here’s another example, an average of tunings of 50 </a:t>
            </a:r>
            <a:r>
              <a:rPr lang="en-US" sz="1800" i="1" dirty="0">
                <a:effectLst/>
                <a:latin typeface="Aptos" panose="020B0004020202020204" pitchFamily="34" charset="0"/>
                <a:ea typeface="Aptos" panose="020B0004020202020204" pitchFamily="34" charset="0"/>
                <a:cs typeface="Times New Roman" panose="02020603050405020304" pitchFamily="18" charset="0"/>
              </a:rPr>
              <a:t>kebyar </a:t>
            </a:r>
            <a:r>
              <a:rPr lang="en-US" sz="1800" dirty="0">
                <a:effectLst/>
                <a:latin typeface="Aptos" panose="020B0004020202020204" pitchFamily="34" charset="0"/>
                <a:ea typeface="Aptos" panose="020B0004020202020204" pitchFamily="34" charset="0"/>
                <a:cs typeface="Times New Roman" panose="02020603050405020304" pitchFamily="18" charset="0"/>
              </a:rPr>
              <a:t>gamelans from across Bali. Balinese pelog tunings vary considerably. Musicians and instrument builders prize the differences f intonation between gamelans. An average of many gamelans tells us what these different tunings share, what makes them all examples of pelog. They are characterized by high values at 2, 7, and 9. The high value at 9 indicates that pelog has a consistent representation as a subset of a hypothetical even 9-tone tuning. The high value at 7 reflects the larger 7-tone scale of which the pentatonic pelog is a subset. The high value at 2 indicates that the tones split into two groups of tones separated by about a half-octave. Above 9 there is little consistency, indicating that the nuances that distinguish individual gamelans can be found at this level. The relatively low value of 9 that determines the identity of pelog shows that there is a lot of space for variability of intonation, which instrument builders take advantage of to distinguish their gamelan from others. </a:t>
            </a:r>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56</a:t>
            </a:fld>
            <a:endParaRPr lang="en-US" dirty="0"/>
          </a:p>
        </p:txBody>
      </p:sp>
    </p:spTree>
    <p:extLst>
      <p:ext uri="{BB962C8B-B14F-4D97-AF65-F5344CB8AC3E}">
        <p14:creationId xmlns:p14="http://schemas.microsoft.com/office/powerpoint/2010/main" val="5406047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ptos" panose="020B0004020202020204" pitchFamily="34" charset="0"/>
                <a:ea typeface="Aptos" panose="020B0004020202020204" pitchFamily="34" charset="0"/>
                <a:cs typeface="Times New Roman" panose="02020603050405020304" pitchFamily="18" charset="0"/>
              </a:rPr>
              <a:t>I’ve written a lot about the topic of Fourier transforms of pitch-class sets. Here are some references if you’re interested in exploring it further. The tools that I just quickly introduced here, two-dimensional coordinate spaces for a specific frequency, and spectra, can be used for rhythms as well as pitch-class sets, and the articles I cited earlier explore this. </a:t>
            </a:r>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57</a:t>
            </a:fld>
            <a:endParaRPr lang="en-US" dirty="0"/>
          </a:p>
        </p:txBody>
      </p:sp>
    </p:spTree>
    <p:extLst>
      <p:ext uri="{BB962C8B-B14F-4D97-AF65-F5344CB8AC3E}">
        <p14:creationId xmlns:p14="http://schemas.microsoft.com/office/powerpoint/2010/main" val="34425784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Having shifted from a more big-picture philosophical mode to some specific theorizing in this last part of the talk, I’m prepared to address an aspect of the topic I left out in the earlier part of the paper. My research has primarily been in mathematical music theory, and the question of how this fits into music theory for the twenty-first century is important to me. I hope this brief last example has shown how mathematics can help us ask and think through more abstract questions about music. This is, after all, essentially what mathematics is, the art of abstraction. The globalization of music theory is fundamentally about abstraction. It requires us to deconstruct received Euro-classical theory to find the elements of commonality with other ways of thinking in music, and to target and discard the elements that are masquerading as universal while really being special to the Euro-classical framework. The examples I’ve explored today have given this treatment to aspects of notation, an unusual feature of the Euro-classical tradition, discreteness and hierarchy. Mathematics has helped me think through theoretical possibilities that retain features of the old concepts of meter and scale, periodicity and evenness, while modeling time and pitch continuously. </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Finally I would like to point out that globalization of theory is not a zero-sum proposition. It is obviously good for previously marginalized musical traditions, taking them on their own terms and beginning to erase false disparities of prestige. It is also good for theory, expanding our knowledge and opening up opportunities to understand human musicality generally, not confined to one way of making music. But it is also good for Euro-classical music itself. We can see this music in a new light from the more global perspective. This has the potential for giving us insight into this music achievable in no other way, since it helps us understand what features of the music relate to the human capacity for music, and what relate to special concerns of the Euro-classical tradition. Even if you are only interested in analyzing Bach and Beethoven, you should welcome the globalization of theory.</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58</a:t>
            </a:fld>
            <a:endParaRPr lang="en-US" dirty="0"/>
          </a:p>
        </p:txBody>
      </p:sp>
    </p:spTree>
    <p:extLst>
      <p:ext uri="{BB962C8B-B14F-4D97-AF65-F5344CB8AC3E}">
        <p14:creationId xmlns:p14="http://schemas.microsoft.com/office/powerpoint/2010/main" val="3157262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The point about language and terminology is helpful but not sufficient. Language we use to talk about music includes things like histories of music, biographies of musicians, and social functions of music, which are not typically understood as music theory. This could be taken as a definition of musicology in the inclusive sense, encompassing music history, ethnomusicology, and music theory.</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This commenter also references the centrality of analysis to concepts of music theory. This is interesting although not helpful in the categorical way the commenter applies it. There are certainly uses of music theory that are not analytical. For instance we can use music theory to identify and classify hand positions for chords on the guitar for the purpose of writing a song. These hand positions don't necessarily have to be ones that have been used in an existing song.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6</a:t>
            </a:fld>
            <a:endParaRPr lang="en-US" dirty="0"/>
          </a:p>
        </p:txBody>
      </p:sp>
    </p:spTree>
    <p:extLst>
      <p:ext uri="{BB962C8B-B14F-4D97-AF65-F5344CB8AC3E}">
        <p14:creationId xmlns:p14="http://schemas.microsoft.com/office/powerpoint/2010/main" val="71264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“Elements of music” hints at an attempt to distinguish music theory from music history and ethnomusicology, but it effectively shifts the burden to defining what are the elements of music, which is also hard to do.</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(Comment 4): “Description not prescription.”</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The fourth comment is not really a definition but it does also reference analysis. Analysis alone is too narrow to capture music theory though. Music theorists spend a lot of time making prescriptions, so a definition excluding prescriptive activity is incomplete.</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7</a:t>
            </a:fld>
            <a:endParaRPr lang="en-US" dirty="0"/>
          </a:p>
        </p:txBody>
      </p:sp>
    </p:spTree>
    <p:extLst>
      <p:ext uri="{BB962C8B-B14F-4D97-AF65-F5344CB8AC3E}">
        <p14:creationId xmlns:p14="http://schemas.microsoft.com/office/powerpoint/2010/main" val="1495450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The reference to academic study is also interesting but clearly not helpful. Certainly there is music theory being done outside of academia. </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(Comment 6): “Music theory is the conceptual framework of music.”</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This definition seems good but also casts too wide a net. Conceptual frameworks clearly include history, social functions, and so forth. For example, my conceptual framework for the Sex Pistols includes rebellious youth, spiky hairdos, and drug use. Probably for this reason commenters 5 and 6 both follow their initial definitions with lists of topics: </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(Comment 5): “It provides frameworks for analysis of musical elements such as, but not exclusively, rhythm, harmony, melody, form, orchestration, and technique.”</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(Comment 6): “Melody, harmony, rhythm, and related ideas, along with the conventions of notation and tools for analysis.”</a:t>
            </a:r>
          </a:p>
          <a:p>
            <a:pPr marL="0" marR="0">
              <a:spcBef>
                <a:spcPts val="0"/>
              </a:spcBef>
              <a:spcAft>
                <a:spcPts val="12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These are attempts to specify the “elements of music.” Commenter five certainly has a better, more complete list. But, as the words “not exclusively” imply, a list can never be complete.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8</a:t>
            </a:fld>
            <a:endParaRPr lang="en-US" dirty="0"/>
          </a:p>
        </p:txBody>
      </p:sp>
    </p:spTree>
    <p:extLst>
      <p:ext uri="{BB962C8B-B14F-4D97-AF65-F5344CB8AC3E}">
        <p14:creationId xmlns:p14="http://schemas.microsoft.com/office/powerpoint/2010/main" val="3064567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References to math are also interestingly common in these definitions. It might seem like it would be easy to shoot this one down like I’ve done to the others, but I kind of like this one so I’ll leave it alone. I’ll come back to this topic at the end of the presentation. </a:t>
            </a:r>
          </a:p>
          <a:p>
            <a:endParaRPr lang="en-US" dirty="0"/>
          </a:p>
        </p:txBody>
      </p:sp>
      <p:sp>
        <p:nvSpPr>
          <p:cNvPr id="4" name="Slide Number Placeholder 3"/>
          <p:cNvSpPr>
            <a:spLocks noGrp="1"/>
          </p:cNvSpPr>
          <p:nvPr>
            <p:ph type="sldNum" sz="quarter" idx="5"/>
          </p:nvPr>
        </p:nvSpPr>
        <p:spPr/>
        <p:txBody>
          <a:bodyPr/>
          <a:lstStyle/>
          <a:p>
            <a:fld id="{897B8225-CF9B-394B-ABA5-9017372D6592}" type="slidenum">
              <a:rPr lang="en-US" smtClean="0"/>
              <a:pPr/>
              <a:t>9</a:t>
            </a:fld>
            <a:endParaRPr lang="en-US" dirty="0"/>
          </a:p>
        </p:txBody>
      </p:sp>
    </p:spTree>
    <p:extLst>
      <p:ext uri="{BB962C8B-B14F-4D97-AF65-F5344CB8AC3E}">
        <p14:creationId xmlns:p14="http://schemas.microsoft.com/office/powerpoint/2010/main" val="545663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3EBE2-218E-5650-C3F6-DD64AB3669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E2AFB8-CE1B-86B3-4E25-FCCBF42CF1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5BE80D-1EF5-181D-EC72-215426C6C10D}"/>
              </a:ext>
            </a:extLst>
          </p:cNvPr>
          <p:cNvSpPr>
            <a:spLocks noGrp="1"/>
          </p:cNvSpPr>
          <p:nvPr>
            <p:ph type="dt" sz="half" idx="10"/>
          </p:nvPr>
        </p:nvSpPr>
        <p:spPr/>
        <p:txBody>
          <a:bodyPr/>
          <a:lstStyle/>
          <a:p>
            <a:r>
              <a:rPr lang="en-US"/>
              <a:t>Brazil TeMA, Oct. 2024</a:t>
            </a:r>
            <a:endParaRPr lang="en-US" dirty="0"/>
          </a:p>
        </p:txBody>
      </p:sp>
      <p:sp>
        <p:nvSpPr>
          <p:cNvPr id="5" name="Footer Placeholder 4">
            <a:extLst>
              <a:ext uri="{FF2B5EF4-FFF2-40B4-BE49-F238E27FC236}">
                <a16:creationId xmlns:a16="http://schemas.microsoft.com/office/drawing/2014/main" id="{D1FCB99A-9883-8786-4292-F658C0E03075}"/>
              </a:ext>
            </a:extLst>
          </p:cNvPr>
          <p:cNvSpPr>
            <a:spLocks noGrp="1"/>
          </p:cNvSpPr>
          <p:nvPr>
            <p:ph type="ftr" sz="quarter" idx="11"/>
          </p:nvPr>
        </p:nvSpPr>
        <p:spPr>
          <a:xfrm>
            <a:off x="4038600" y="6500620"/>
            <a:ext cx="4114800" cy="365125"/>
          </a:xfrm>
        </p:spPr>
        <p:txBody>
          <a:bodyPr/>
          <a:lstStyle/>
          <a:p>
            <a:r>
              <a:rPr lang="en-US"/>
              <a:t>Music Theory for the 21st Century</a:t>
            </a:r>
            <a:endParaRPr lang="en-US" dirty="0"/>
          </a:p>
        </p:txBody>
      </p:sp>
      <p:sp>
        <p:nvSpPr>
          <p:cNvPr id="6" name="Slide Number Placeholder 5">
            <a:extLst>
              <a:ext uri="{FF2B5EF4-FFF2-40B4-BE49-F238E27FC236}">
                <a16:creationId xmlns:a16="http://schemas.microsoft.com/office/drawing/2014/main" id="{73463986-8B30-606D-4417-B48D2096F92B}"/>
              </a:ext>
            </a:extLst>
          </p:cNvPr>
          <p:cNvSpPr>
            <a:spLocks noGrp="1"/>
          </p:cNvSpPr>
          <p:nvPr>
            <p:ph type="sldNum" sz="quarter" idx="12"/>
          </p:nvPr>
        </p:nvSpPr>
        <p:spPr/>
        <p:txBody>
          <a:bodyPr/>
          <a:lstStyle/>
          <a:p>
            <a:r>
              <a:rPr lang="en-US" dirty="0">
                <a:latin typeface="Century" panose="02040604050505020304" pitchFamily="18" charset="0"/>
              </a:rPr>
              <a:t>Jason Yust, Boston Univ.          </a:t>
            </a:r>
            <a:fld id="{6950D593-2953-924C-A0DA-F3B17E0E49C7}" type="slidenum">
              <a:rPr lang="en-US" smtClean="0">
                <a:latin typeface="Century" panose="02040604050505020304" pitchFamily="18" charset="0"/>
              </a:rPr>
              <a:pPr/>
              <a:t>‹#›</a:t>
            </a:fld>
            <a:endParaRPr lang="en-US" dirty="0">
              <a:latin typeface="Century" panose="02040604050505020304" pitchFamily="18" charset="0"/>
            </a:endParaRPr>
          </a:p>
        </p:txBody>
      </p:sp>
    </p:spTree>
    <p:extLst>
      <p:ext uri="{BB962C8B-B14F-4D97-AF65-F5344CB8AC3E}">
        <p14:creationId xmlns:p14="http://schemas.microsoft.com/office/powerpoint/2010/main" val="3393985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B8969-9136-406B-6144-A1B4C41C28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0A9429-F30E-7AC0-8416-6586375766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E50CD9-20E0-0D96-D295-3B4CBF88278A}"/>
              </a:ext>
            </a:extLst>
          </p:cNvPr>
          <p:cNvSpPr>
            <a:spLocks noGrp="1"/>
          </p:cNvSpPr>
          <p:nvPr>
            <p:ph type="dt" sz="half" idx="10"/>
          </p:nvPr>
        </p:nvSpPr>
        <p:spPr/>
        <p:txBody>
          <a:bodyPr/>
          <a:lstStyle/>
          <a:p>
            <a:r>
              <a:rPr lang="en-US"/>
              <a:t>Brazil TeMA, Oct. 2024</a:t>
            </a:r>
          </a:p>
        </p:txBody>
      </p:sp>
      <p:sp>
        <p:nvSpPr>
          <p:cNvPr id="5" name="Footer Placeholder 4">
            <a:extLst>
              <a:ext uri="{FF2B5EF4-FFF2-40B4-BE49-F238E27FC236}">
                <a16:creationId xmlns:a16="http://schemas.microsoft.com/office/drawing/2014/main" id="{BAA489B5-8F74-0B1E-4404-DA61F3EE1164}"/>
              </a:ext>
            </a:extLst>
          </p:cNvPr>
          <p:cNvSpPr>
            <a:spLocks noGrp="1"/>
          </p:cNvSpPr>
          <p:nvPr>
            <p:ph type="ftr" sz="quarter" idx="11"/>
          </p:nvPr>
        </p:nvSpPr>
        <p:spPr/>
        <p:txBody>
          <a:bodyPr/>
          <a:lstStyle/>
          <a:p>
            <a:r>
              <a:rPr lang="en-US"/>
              <a:t>Music Theory for the 21st Century</a:t>
            </a:r>
          </a:p>
        </p:txBody>
      </p:sp>
      <p:sp>
        <p:nvSpPr>
          <p:cNvPr id="6" name="Slide Number Placeholder 5">
            <a:extLst>
              <a:ext uri="{FF2B5EF4-FFF2-40B4-BE49-F238E27FC236}">
                <a16:creationId xmlns:a16="http://schemas.microsoft.com/office/drawing/2014/main" id="{208D6AD2-8525-B0FF-04DE-9EAD837A1318}"/>
              </a:ext>
            </a:extLst>
          </p:cNvPr>
          <p:cNvSpPr>
            <a:spLocks noGrp="1"/>
          </p:cNvSpPr>
          <p:nvPr>
            <p:ph type="sldNum" sz="quarter" idx="12"/>
          </p:nvPr>
        </p:nvSpPr>
        <p:spPr/>
        <p:txBody>
          <a:bodyPr/>
          <a:lstStyle>
            <a:lvl1pPr>
              <a:defRPr b="0" i="0">
                <a:latin typeface="Century" panose="02040604050505020304" pitchFamily="18" charset="0"/>
              </a:defRPr>
            </a:lvl1pPr>
          </a:lstStyle>
          <a:p>
            <a:fld id="{6950D593-2953-924C-A0DA-F3B17E0E49C7}" type="slidenum">
              <a:rPr lang="en-US" smtClean="0"/>
              <a:pPr/>
              <a:t>‹#›</a:t>
            </a:fld>
            <a:endParaRPr lang="en-US" dirty="0"/>
          </a:p>
        </p:txBody>
      </p:sp>
    </p:spTree>
    <p:extLst>
      <p:ext uri="{BB962C8B-B14F-4D97-AF65-F5344CB8AC3E}">
        <p14:creationId xmlns:p14="http://schemas.microsoft.com/office/powerpoint/2010/main" val="3076524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F4327B-BB67-1588-8534-4B648E0C10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5AD82C-2D01-D8C0-7215-D40A973504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D5BBCE-88C1-AEF1-A068-1D5D2A00CD8D}"/>
              </a:ext>
            </a:extLst>
          </p:cNvPr>
          <p:cNvSpPr>
            <a:spLocks noGrp="1"/>
          </p:cNvSpPr>
          <p:nvPr>
            <p:ph type="dt" sz="half" idx="10"/>
          </p:nvPr>
        </p:nvSpPr>
        <p:spPr/>
        <p:txBody>
          <a:bodyPr/>
          <a:lstStyle/>
          <a:p>
            <a:r>
              <a:rPr lang="en-US"/>
              <a:t>Brazil TeMA, Oct. 2024</a:t>
            </a:r>
          </a:p>
        </p:txBody>
      </p:sp>
      <p:sp>
        <p:nvSpPr>
          <p:cNvPr id="5" name="Footer Placeholder 4">
            <a:extLst>
              <a:ext uri="{FF2B5EF4-FFF2-40B4-BE49-F238E27FC236}">
                <a16:creationId xmlns:a16="http://schemas.microsoft.com/office/drawing/2014/main" id="{B605CE24-70E6-D0D5-C77B-15214D3845C7}"/>
              </a:ext>
            </a:extLst>
          </p:cNvPr>
          <p:cNvSpPr>
            <a:spLocks noGrp="1"/>
          </p:cNvSpPr>
          <p:nvPr>
            <p:ph type="ftr" sz="quarter" idx="11"/>
          </p:nvPr>
        </p:nvSpPr>
        <p:spPr/>
        <p:txBody>
          <a:bodyPr/>
          <a:lstStyle/>
          <a:p>
            <a:r>
              <a:rPr lang="en-US"/>
              <a:t>Music Theory for the 21st Century</a:t>
            </a:r>
          </a:p>
        </p:txBody>
      </p:sp>
      <p:sp>
        <p:nvSpPr>
          <p:cNvPr id="6" name="Slide Number Placeholder 5">
            <a:extLst>
              <a:ext uri="{FF2B5EF4-FFF2-40B4-BE49-F238E27FC236}">
                <a16:creationId xmlns:a16="http://schemas.microsoft.com/office/drawing/2014/main" id="{F5C34B90-A404-F517-CFFA-1A3928BA36A9}"/>
              </a:ext>
            </a:extLst>
          </p:cNvPr>
          <p:cNvSpPr>
            <a:spLocks noGrp="1"/>
          </p:cNvSpPr>
          <p:nvPr>
            <p:ph type="sldNum" sz="quarter" idx="12"/>
          </p:nvPr>
        </p:nvSpPr>
        <p:spPr/>
        <p:txBody>
          <a:bodyPr/>
          <a:lstStyle>
            <a:lvl1pPr>
              <a:defRPr b="0" i="0">
                <a:latin typeface="Century" panose="02040604050505020304" pitchFamily="18" charset="0"/>
              </a:defRPr>
            </a:lvl1pPr>
          </a:lstStyle>
          <a:p>
            <a:fld id="{6950D593-2953-924C-A0DA-F3B17E0E49C7}" type="slidenum">
              <a:rPr lang="en-US" smtClean="0"/>
              <a:pPr/>
              <a:t>‹#›</a:t>
            </a:fld>
            <a:endParaRPr lang="en-US" dirty="0"/>
          </a:p>
        </p:txBody>
      </p:sp>
    </p:spTree>
    <p:extLst>
      <p:ext uri="{BB962C8B-B14F-4D97-AF65-F5344CB8AC3E}">
        <p14:creationId xmlns:p14="http://schemas.microsoft.com/office/powerpoint/2010/main" val="2023477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0F732-67F1-225A-2D82-AE79386BE9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A4F320-7790-A341-96E9-B100D80F1898}"/>
              </a:ext>
            </a:extLst>
          </p:cNvPr>
          <p:cNvSpPr>
            <a:spLocks noGrp="1"/>
          </p:cNvSpPr>
          <p:nvPr>
            <p:ph idx="1"/>
          </p:nvPr>
        </p:nvSpPr>
        <p:spPr/>
        <p:txBody>
          <a:bodyPr/>
          <a:lstStyle>
            <a:lvl1pPr>
              <a:defRPr b="0" i="0" baseline="0">
                <a:latin typeface="Century" panose="02040604050505020304" pitchFamily="18" charset="0"/>
              </a:defRPr>
            </a:lvl1pPr>
            <a:lvl2pPr>
              <a:defRPr b="0" i="0" baseline="0">
                <a:latin typeface="Century" panose="02040604050505020304" pitchFamily="18" charset="0"/>
              </a:defRPr>
            </a:lvl2pPr>
            <a:lvl3pPr>
              <a:defRPr b="0" i="0" baseline="0">
                <a:latin typeface="Century" panose="02040604050505020304" pitchFamily="18" charset="0"/>
              </a:defRPr>
            </a:lvl3pPr>
            <a:lvl4pPr>
              <a:defRPr b="0" i="0" baseline="0">
                <a:latin typeface="Century" panose="02040604050505020304" pitchFamily="18" charset="0"/>
              </a:defRPr>
            </a:lvl4pPr>
            <a:lvl5pPr>
              <a:defRPr b="0" i="0" baseline="0">
                <a:latin typeface="Century" panose="020406040505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Date Placeholder 20">
            <a:extLst>
              <a:ext uri="{FF2B5EF4-FFF2-40B4-BE49-F238E27FC236}">
                <a16:creationId xmlns:a16="http://schemas.microsoft.com/office/drawing/2014/main" id="{BB1AC8B7-CF61-81EE-A47A-6CF0146B229E}"/>
              </a:ext>
            </a:extLst>
          </p:cNvPr>
          <p:cNvSpPr>
            <a:spLocks noGrp="1"/>
          </p:cNvSpPr>
          <p:nvPr>
            <p:ph type="dt" sz="half" idx="10"/>
          </p:nvPr>
        </p:nvSpPr>
        <p:spPr/>
        <p:txBody>
          <a:bodyPr/>
          <a:lstStyle/>
          <a:p>
            <a:r>
              <a:rPr lang="en-US"/>
              <a:t>Brazil TeMA, Oct. 2024</a:t>
            </a:r>
            <a:endParaRPr lang="en-US" dirty="0"/>
          </a:p>
        </p:txBody>
      </p:sp>
      <p:sp>
        <p:nvSpPr>
          <p:cNvPr id="22" name="Footer Placeholder 21">
            <a:extLst>
              <a:ext uri="{FF2B5EF4-FFF2-40B4-BE49-F238E27FC236}">
                <a16:creationId xmlns:a16="http://schemas.microsoft.com/office/drawing/2014/main" id="{73E70A29-C3D1-7352-3241-CD22F6D265EF}"/>
              </a:ext>
            </a:extLst>
          </p:cNvPr>
          <p:cNvSpPr>
            <a:spLocks noGrp="1"/>
          </p:cNvSpPr>
          <p:nvPr>
            <p:ph type="ftr" sz="quarter" idx="11"/>
          </p:nvPr>
        </p:nvSpPr>
        <p:spPr/>
        <p:txBody>
          <a:bodyPr/>
          <a:lstStyle/>
          <a:p>
            <a:r>
              <a:rPr lang="en-US"/>
              <a:t>Music Theory for the 21st Century</a:t>
            </a:r>
            <a:endParaRPr lang="en-US" dirty="0"/>
          </a:p>
        </p:txBody>
      </p:sp>
      <p:sp>
        <p:nvSpPr>
          <p:cNvPr id="23" name="Slide Number Placeholder 22">
            <a:extLst>
              <a:ext uri="{FF2B5EF4-FFF2-40B4-BE49-F238E27FC236}">
                <a16:creationId xmlns:a16="http://schemas.microsoft.com/office/drawing/2014/main" id="{F04B26FC-3570-663E-9905-BCD4C538B1A9}"/>
              </a:ext>
            </a:extLst>
          </p:cNvPr>
          <p:cNvSpPr>
            <a:spLocks noGrp="1"/>
          </p:cNvSpPr>
          <p:nvPr>
            <p:ph type="sldNum" sz="quarter" idx="12"/>
          </p:nvPr>
        </p:nvSpPr>
        <p:spPr/>
        <p:txBody>
          <a:bodyPr/>
          <a:lstStyle/>
          <a:p>
            <a:r>
              <a:rPr lang="en-US" dirty="0">
                <a:latin typeface="Century" panose="02040604050505020304" pitchFamily="18" charset="0"/>
              </a:rPr>
              <a:t>Jason Yust, Boston Univ.          </a:t>
            </a:r>
            <a:fld id="{6950D593-2953-924C-A0DA-F3B17E0E49C7}" type="slidenum">
              <a:rPr lang="en-US" smtClean="0">
                <a:latin typeface="Century" panose="02040604050505020304" pitchFamily="18" charset="0"/>
              </a:rPr>
              <a:pPr/>
              <a:t>‹#›</a:t>
            </a:fld>
            <a:endParaRPr lang="en-US" dirty="0">
              <a:latin typeface="Century" panose="02040604050505020304" pitchFamily="18" charset="0"/>
            </a:endParaRPr>
          </a:p>
        </p:txBody>
      </p:sp>
    </p:spTree>
    <p:extLst>
      <p:ext uri="{BB962C8B-B14F-4D97-AF65-F5344CB8AC3E}">
        <p14:creationId xmlns:p14="http://schemas.microsoft.com/office/powerpoint/2010/main" val="1846069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E7D93-6390-A123-5656-4F3619265C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4B91D2-DE87-7DA1-F5C6-E79A994B47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0C97A2-EBC5-8C7A-E39C-29C4D493D97C}"/>
              </a:ext>
            </a:extLst>
          </p:cNvPr>
          <p:cNvSpPr>
            <a:spLocks noGrp="1"/>
          </p:cNvSpPr>
          <p:nvPr>
            <p:ph type="dt" sz="half" idx="10"/>
          </p:nvPr>
        </p:nvSpPr>
        <p:spPr/>
        <p:txBody>
          <a:bodyPr/>
          <a:lstStyle/>
          <a:p>
            <a:r>
              <a:rPr lang="en-US"/>
              <a:t>Brazil TeMA, Oct. 2024</a:t>
            </a:r>
          </a:p>
        </p:txBody>
      </p:sp>
      <p:sp>
        <p:nvSpPr>
          <p:cNvPr id="5" name="Footer Placeholder 4">
            <a:extLst>
              <a:ext uri="{FF2B5EF4-FFF2-40B4-BE49-F238E27FC236}">
                <a16:creationId xmlns:a16="http://schemas.microsoft.com/office/drawing/2014/main" id="{62437624-44E6-F9F6-8400-11E5D9C8E109}"/>
              </a:ext>
            </a:extLst>
          </p:cNvPr>
          <p:cNvSpPr>
            <a:spLocks noGrp="1"/>
          </p:cNvSpPr>
          <p:nvPr>
            <p:ph type="ftr" sz="quarter" idx="11"/>
          </p:nvPr>
        </p:nvSpPr>
        <p:spPr/>
        <p:txBody>
          <a:bodyPr/>
          <a:lstStyle/>
          <a:p>
            <a:r>
              <a:rPr lang="en-US"/>
              <a:t>Music Theory for the 21st Century</a:t>
            </a:r>
          </a:p>
        </p:txBody>
      </p:sp>
      <p:sp>
        <p:nvSpPr>
          <p:cNvPr id="6" name="Slide Number Placeholder 5">
            <a:extLst>
              <a:ext uri="{FF2B5EF4-FFF2-40B4-BE49-F238E27FC236}">
                <a16:creationId xmlns:a16="http://schemas.microsoft.com/office/drawing/2014/main" id="{E999CCBF-0698-F7B8-7FC4-7C554932B381}"/>
              </a:ext>
            </a:extLst>
          </p:cNvPr>
          <p:cNvSpPr>
            <a:spLocks noGrp="1"/>
          </p:cNvSpPr>
          <p:nvPr>
            <p:ph type="sldNum" sz="quarter" idx="12"/>
          </p:nvPr>
        </p:nvSpPr>
        <p:spPr/>
        <p:txBody>
          <a:bodyPr/>
          <a:lstStyle>
            <a:lvl1pPr>
              <a:defRPr b="0" i="0">
                <a:latin typeface="Century" panose="02040604050505020304" pitchFamily="18" charset="0"/>
              </a:defRPr>
            </a:lvl1pPr>
          </a:lstStyle>
          <a:p>
            <a:fld id="{6950D593-2953-924C-A0DA-F3B17E0E49C7}" type="slidenum">
              <a:rPr lang="en-US" smtClean="0"/>
              <a:pPr/>
              <a:t>‹#›</a:t>
            </a:fld>
            <a:endParaRPr lang="en-US" dirty="0"/>
          </a:p>
        </p:txBody>
      </p:sp>
    </p:spTree>
    <p:extLst>
      <p:ext uri="{BB962C8B-B14F-4D97-AF65-F5344CB8AC3E}">
        <p14:creationId xmlns:p14="http://schemas.microsoft.com/office/powerpoint/2010/main" val="3843842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8093-A79B-162E-CEAA-C7AE6527F9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460484-005A-FEAD-961F-FF50886DCC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F21A1F-5461-C727-E37F-CFA970564E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B7265A-A933-3746-6E6B-8BE7A7B7B2A7}"/>
              </a:ext>
            </a:extLst>
          </p:cNvPr>
          <p:cNvSpPr>
            <a:spLocks noGrp="1"/>
          </p:cNvSpPr>
          <p:nvPr>
            <p:ph type="dt" sz="half" idx="10"/>
          </p:nvPr>
        </p:nvSpPr>
        <p:spPr/>
        <p:txBody>
          <a:bodyPr/>
          <a:lstStyle/>
          <a:p>
            <a:r>
              <a:rPr lang="en-US"/>
              <a:t>Brazil TeMA, Oct. 2024</a:t>
            </a:r>
          </a:p>
        </p:txBody>
      </p:sp>
      <p:sp>
        <p:nvSpPr>
          <p:cNvPr id="6" name="Footer Placeholder 5">
            <a:extLst>
              <a:ext uri="{FF2B5EF4-FFF2-40B4-BE49-F238E27FC236}">
                <a16:creationId xmlns:a16="http://schemas.microsoft.com/office/drawing/2014/main" id="{DE27172D-1777-BCE6-FEB0-9789D9F2B5E9}"/>
              </a:ext>
            </a:extLst>
          </p:cNvPr>
          <p:cNvSpPr>
            <a:spLocks noGrp="1"/>
          </p:cNvSpPr>
          <p:nvPr>
            <p:ph type="ftr" sz="quarter" idx="11"/>
          </p:nvPr>
        </p:nvSpPr>
        <p:spPr/>
        <p:txBody>
          <a:bodyPr/>
          <a:lstStyle/>
          <a:p>
            <a:r>
              <a:rPr lang="en-US"/>
              <a:t>Music Theory for the 21st Century</a:t>
            </a:r>
          </a:p>
        </p:txBody>
      </p:sp>
      <p:sp>
        <p:nvSpPr>
          <p:cNvPr id="7" name="Slide Number Placeholder 6">
            <a:extLst>
              <a:ext uri="{FF2B5EF4-FFF2-40B4-BE49-F238E27FC236}">
                <a16:creationId xmlns:a16="http://schemas.microsoft.com/office/drawing/2014/main" id="{D5DD357A-F4D5-32CD-8A08-476469EBA314}"/>
              </a:ext>
            </a:extLst>
          </p:cNvPr>
          <p:cNvSpPr>
            <a:spLocks noGrp="1"/>
          </p:cNvSpPr>
          <p:nvPr>
            <p:ph type="sldNum" sz="quarter" idx="12"/>
          </p:nvPr>
        </p:nvSpPr>
        <p:spPr/>
        <p:txBody>
          <a:bodyPr/>
          <a:lstStyle>
            <a:lvl1pPr>
              <a:defRPr b="0" i="0">
                <a:latin typeface="Century" panose="02040604050505020304" pitchFamily="18" charset="0"/>
              </a:defRPr>
            </a:lvl1pPr>
          </a:lstStyle>
          <a:p>
            <a:fld id="{6950D593-2953-924C-A0DA-F3B17E0E49C7}" type="slidenum">
              <a:rPr lang="en-US" smtClean="0"/>
              <a:pPr/>
              <a:t>‹#›</a:t>
            </a:fld>
            <a:endParaRPr lang="en-US" dirty="0"/>
          </a:p>
        </p:txBody>
      </p:sp>
    </p:spTree>
    <p:extLst>
      <p:ext uri="{BB962C8B-B14F-4D97-AF65-F5344CB8AC3E}">
        <p14:creationId xmlns:p14="http://schemas.microsoft.com/office/powerpoint/2010/main" val="2927007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C32BB-35B4-E501-99F3-E24D066353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7CDA48-AB6D-3421-6837-689C0D6FEB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3FD185-39BD-57EA-FB04-1013C7185D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1D3FCC-AD0C-DA77-E35E-68CA239C24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096DE0-86BA-26B4-E094-6542EFDD7E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0E8C86-5E5C-7574-B2B8-2B1E0DF1626F}"/>
              </a:ext>
            </a:extLst>
          </p:cNvPr>
          <p:cNvSpPr>
            <a:spLocks noGrp="1"/>
          </p:cNvSpPr>
          <p:nvPr>
            <p:ph type="dt" sz="half" idx="10"/>
          </p:nvPr>
        </p:nvSpPr>
        <p:spPr/>
        <p:txBody>
          <a:bodyPr/>
          <a:lstStyle/>
          <a:p>
            <a:r>
              <a:rPr lang="en-US"/>
              <a:t>Brazil TeMA, Oct. 2024</a:t>
            </a:r>
          </a:p>
        </p:txBody>
      </p:sp>
      <p:sp>
        <p:nvSpPr>
          <p:cNvPr id="8" name="Footer Placeholder 7">
            <a:extLst>
              <a:ext uri="{FF2B5EF4-FFF2-40B4-BE49-F238E27FC236}">
                <a16:creationId xmlns:a16="http://schemas.microsoft.com/office/drawing/2014/main" id="{8AAF2B34-F580-24C0-C3BB-48A57562C4F6}"/>
              </a:ext>
            </a:extLst>
          </p:cNvPr>
          <p:cNvSpPr>
            <a:spLocks noGrp="1"/>
          </p:cNvSpPr>
          <p:nvPr>
            <p:ph type="ftr" sz="quarter" idx="11"/>
          </p:nvPr>
        </p:nvSpPr>
        <p:spPr/>
        <p:txBody>
          <a:bodyPr/>
          <a:lstStyle/>
          <a:p>
            <a:r>
              <a:rPr lang="en-US"/>
              <a:t>Music Theory for the 21st Century</a:t>
            </a:r>
          </a:p>
        </p:txBody>
      </p:sp>
      <p:sp>
        <p:nvSpPr>
          <p:cNvPr id="9" name="Slide Number Placeholder 8">
            <a:extLst>
              <a:ext uri="{FF2B5EF4-FFF2-40B4-BE49-F238E27FC236}">
                <a16:creationId xmlns:a16="http://schemas.microsoft.com/office/drawing/2014/main" id="{412BB10B-C609-C53D-E8E9-BE509A64D882}"/>
              </a:ext>
            </a:extLst>
          </p:cNvPr>
          <p:cNvSpPr>
            <a:spLocks noGrp="1"/>
          </p:cNvSpPr>
          <p:nvPr>
            <p:ph type="sldNum" sz="quarter" idx="12"/>
          </p:nvPr>
        </p:nvSpPr>
        <p:spPr/>
        <p:txBody>
          <a:bodyPr/>
          <a:lstStyle>
            <a:lvl1pPr>
              <a:defRPr b="0" i="0">
                <a:latin typeface="Century" panose="02040604050505020304" pitchFamily="18" charset="0"/>
              </a:defRPr>
            </a:lvl1pPr>
          </a:lstStyle>
          <a:p>
            <a:fld id="{6950D593-2953-924C-A0DA-F3B17E0E49C7}" type="slidenum">
              <a:rPr lang="en-US" smtClean="0"/>
              <a:pPr/>
              <a:t>‹#›</a:t>
            </a:fld>
            <a:endParaRPr lang="en-US" dirty="0"/>
          </a:p>
        </p:txBody>
      </p:sp>
    </p:spTree>
    <p:extLst>
      <p:ext uri="{BB962C8B-B14F-4D97-AF65-F5344CB8AC3E}">
        <p14:creationId xmlns:p14="http://schemas.microsoft.com/office/powerpoint/2010/main" val="1338885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1E7B9-9FE0-8BC7-12F8-233B2B7BEA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9908F6-E056-9880-B42F-34CACC194A74}"/>
              </a:ext>
            </a:extLst>
          </p:cNvPr>
          <p:cNvSpPr>
            <a:spLocks noGrp="1"/>
          </p:cNvSpPr>
          <p:nvPr>
            <p:ph type="dt" sz="half" idx="10"/>
          </p:nvPr>
        </p:nvSpPr>
        <p:spPr/>
        <p:txBody>
          <a:bodyPr/>
          <a:lstStyle/>
          <a:p>
            <a:r>
              <a:rPr lang="en-US"/>
              <a:t>Brazil TeMA, Oct. 2024</a:t>
            </a:r>
            <a:endParaRPr lang="en-US" dirty="0"/>
          </a:p>
        </p:txBody>
      </p:sp>
      <p:sp>
        <p:nvSpPr>
          <p:cNvPr id="4" name="Footer Placeholder 3">
            <a:extLst>
              <a:ext uri="{FF2B5EF4-FFF2-40B4-BE49-F238E27FC236}">
                <a16:creationId xmlns:a16="http://schemas.microsoft.com/office/drawing/2014/main" id="{795885D8-0048-5303-3192-5FB18CB3374A}"/>
              </a:ext>
            </a:extLst>
          </p:cNvPr>
          <p:cNvSpPr>
            <a:spLocks noGrp="1"/>
          </p:cNvSpPr>
          <p:nvPr>
            <p:ph type="ftr" sz="quarter" idx="11"/>
          </p:nvPr>
        </p:nvSpPr>
        <p:spPr/>
        <p:txBody>
          <a:bodyPr/>
          <a:lstStyle/>
          <a:p>
            <a:r>
              <a:rPr lang="en-US"/>
              <a:t>Music Theory for the 21st Century</a:t>
            </a:r>
            <a:endParaRPr lang="en-US" dirty="0"/>
          </a:p>
        </p:txBody>
      </p:sp>
      <p:sp>
        <p:nvSpPr>
          <p:cNvPr id="5" name="Slide Number Placeholder 4">
            <a:extLst>
              <a:ext uri="{FF2B5EF4-FFF2-40B4-BE49-F238E27FC236}">
                <a16:creationId xmlns:a16="http://schemas.microsoft.com/office/drawing/2014/main" id="{9DA70F33-FBF9-DF3D-D5EB-AA512E446195}"/>
              </a:ext>
            </a:extLst>
          </p:cNvPr>
          <p:cNvSpPr>
            <a:spLocks noGrp="1"/>
          </p:cNvSpPr>
          <p:nvPr>
            <p:ph type="sldNum" sz="quarter" idx="12"/>
          </p:nvPr>
        </p:nvSpPr>
        <p:spPr/>
        <p:txBody>
          <a:bodyPr/>
          <a:lstStyle>
            <a:lvl1pPr>
              <a:defRPr b="0" i="0">
                <a:latin typeface="Century" panose="02040604050505020304" pitchFamily="18" charset="0"/>
              </a:defRPr>
            </a:lvl1pPr>
          </a:lstStyle>
          <a:p>
            <a:fld id="{6950D593-2953-924C-A0DA-F3B17E0E49C7}" type="slidenum">
              <a:rPr lang="en-US" smtClean="0"/>
              <a:pPr/>
              <a:t>‹#›</a:t>
            </a:fld>
            <a:endParaRPr lang="en-US" dirty="0"/>
          </a:p>
        </p:txBody>
      </p:sp>
    </p:spTree>
    <p:extLst>
      <p:ext uri="{BB962C8B-B14F-4D97-AF65-F5344CB8AC3E}">
        <p14:creationId xmlns:p14="http://schemas.microsoft.com/office/powerpoint/2010/main" val="1618684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1C196F-9B80-EE74-324A-BE34A0742935}"/>
              </a:ext>
            </a:extLst>
          </p:cNvPr>
          <p:cNvSpPr>
            <a:spLocks noGrp="1"/>
          </p:cNvSpPr>
          <p:nvPr>
            <p:ph type="dt" sz="half" idx="10"/>
          </p:nvPr>
        </p:nvSpPr>
        <p:spPr/>
        <p:txBody>
          <a:bodyPr/>
          <a:lstStyle/>
          <a:p>
            <a:r>
              <a:rPr lang="en-US"/>
              <a:t>Brazil TeMA, Oct. 2024</a:t>
            </a:r>
          </a:p>
        </p:txBody>
      </p:sp>
      <p:sp>
        <p:nvSpPr>
          <p:cNvPr id="3" name="Footer Placeholder 2">
            <a:extLst>
              <a:ext uri="{FF2B5EF4-FFF2-40B4-BE49-F238E27FC236}">
                <a16:creationId xmlns:a16="http://schemas.microsoft.com/office/drawing/2014/main" id="{DE1CA664-3CB4-C498-76CD-E49E974AAF6C}"/>
              </a:ext>
            </a:extLst>
          </p:cNvPr>
          <p:cNvSpPr>
            <a:spLocks noGrp="1"/>
          </p:cNvSpPr>
          <p:nvPr>
            <p:ph type="ftr" sz="quarter" idx="11"/>
          </p:nvPr>
        </p:nvSpPr>
        <p:spPr/>
        <p:txBody>
          <a:bodyPr/>
          <a:lstStyle/>
          <a:p>
            <a:r>
              <a:rPr lang="en-US"/>
              <a:t>Music Theory for the 21st Century</a:t>
            </a:r>
          </a:p>
        </p:txBody>
      </p:sp>
      <p:sp>
        <p:nvSpPr>
          <p:cNvPr id="4" name="Slide Number Placeholder 3">
            <a:extLst>
              <a:ext uri="{FF2B5EF4-FFF2-40B4-BE49-F238E27FC236}">
                <a16:creationId xmlns:a16="http://schemas.microsoft.com/office/drawing/2014/main" id="{4E2D4B4D-2B6A-E81C-EE55-3D4451F6CE01}"/>
              </a:ext>
            </a:extLst>
          </p:cNvPr>
          <p:cNvSpPr>
            <a:spLocks noGrp="1"/>
          </p:cNvSpPr>
          <p:nvPr>
            <p:ph type="sldNum" sz="quarter" idx="12"/>
          </p:nvPr>
        </p:nvSpPr>
        <p:spPr/>
        <p:txBody>
          <a:bodyPr/>
          <a:lstStyle>
            <a:lvl1pPr>
              <a:defRPr b="0" i="0">
                <a:latin typeface="Century" panose="02040604050505020304" pitchFamily="18" charset="0"/>
              </a:defRPr>
            </a:lvl1pPr>
          </a:lstStyle>
          <a:p>
            <a:fld id="{6950D593-2953-924C-A0DA-F3B17E0E49C7}" type="slidenum">
              <a:rPr lang="en-US" smtClean="0"/>
              <a:pPr/>
              <a:t>‹#›</a:t>
            </a:fld>
            <a:endParaRPr lang="en-US" dirty="0"/>
          </a:p>
        </p:txBody>
      </p:sp>
    </p:spTree>
    <p:extLst>
      <p:ext uri="{BB962C8B-B14F-4D97-AF65-F5344CB8AC3E}">
        <p14:creationId xmlns:p14="http://schemas.microsoft.com/office/powerpoint/2010/main" val="1786131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430FC-A665-931A-7E6E-80DD5505E7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FC9480-C294-9D37-5EA3-408B4A661E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AF8738-A9D9-769B-4868-E8C674119D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B7D87F-DE01-E12A-1C0A-2D4976B56121}"/>
              </a:ext>
            </a:extLst>
          </p:cNvPr>
          <p:cNvSpPr>
            <a:spLocks noGrp="1"/>
          </p:cNvSpPr>
          <p:nvPr>
            <p:ph type="dt" sz="half" idx="10"/>
          </p:nvPr>
        </p:nvSpPr>
        <p:spPr/>
        <p:txBody>
          <a:bodyPr/>
          <a:lstStyle/>
          <a:p>
            <a:r>
              <a:rPr lang="en-US"/>
              <a:t>Brazil TeMA, Oct. 2024</a:t>
            </a:r>
          </a:p>
        </p:txBody>
      </p:sp>
      <p:sp>
        <p:nvSpPr>
          <p:cNvPr id="6" name="Footer Placeholder 5">
            <a:extLst>
              <a:ext uri="{FF2B5EF4-FFF2-40B4-BE49-F238E27FC236}">
                <a16:creationId xmlns:a16="http://schemas.microsoft.com/office/drawing/2014/main" id="{988AB8EA-586F-CF7B-ABA6-EAE887777FAB}"/>
              </a:ext>
            </a:extLst>
          </p:cNvPr>
          <p:cNvSpPr>
            <a:spLocks noGrp="1"/>
          </p:cNvSpPr>
          <p:nvPr>
            <p:ph type="ftr" sz="quarter" idx="11"/>
          </p:nvPr>
        </p:nvSpPr>
        <p:spPr/>
        <p:txBody>
          <a:bodyPr/>
          <a:lstStyle/>
          <a:p>
            <a:r>
              <a:rPr lang="en-US"/>
              <a:t>Music Theory for the 21st Century</a:t>
            </a:r>
          </a:p>
        </p:txBody>
      </p:sp>
      <p:sp>
        <p:nvSpPr>
          <p:cNvPr id="7" name="Slide Number Placeholder 6">
            <a:extLst>
              <a:ext uri="{FF2B5EF4-FFF2-40B4-BE49-F238E27FC236}">
                <a16:creationId xmlns:a16="http://schemas.microsoft.com/office/drawing/2014/main" id="{9BBF15FC-FFF4-45B1-DAA3-9433E66B35D8}"/>
              </a:ext>
            </a:extLst>
          </p:cNvPr>
          <p:cNvSpPr>
            <a:spLocks noGrp="1"/>
          </p:cNvSpPr>
          <p:nvPr>
            <p:ph type="sldNum" sz="quarter" idx="12"/>
          </p:nvPr>
        </p:nvSpPr>
        <p:spPr/>
        <p:txBody>
          <a:bodyPr/>
          <a:lstStyle>
            <a:lvl1pPr>
              <a:defRPr b="0" i="0">
                <a:latin typeface="Century" panose="02040604050505020304" pitchFamily="18" charset="0"/>
              </a:defRPr>
            </a:lvl1pPr>
          </a:lstStyle>
          <a:p>
            <a:fld id="{6950D593-2953-924C-A0DA-F3B17E0E49C7}" type="slidenum">
              <a:rPr lang="en-US" smtClean="0"/>
              <a:pPr/>
              <a:t>‹#›</a:t>
            </a:fld>
            <a:endParaRPr lang="en-US" dirty="0"/>
          </a:p>
        </p:txBody>
      </p:sp>
    </p:spTree>
    <p:extLst>
      <p:ext uri="{BB962C8B-B14F-4D97-AF65-F5344CB8AC3E}">
        <p14:creationId xmlns:p14="http://schemas.microsoft.com/office/powerpoint/2010/main" val="3455594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FE32D-562E-4BDA-CE32-9729B3A4BF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F6C66B-477A-E365-E883-EFB49493B1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D438B8-EE90-42BB-4AEC-24EFD09E80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98D916-6088-090B-0366-1404449A0E69}"/>
              </a:ext>
            </a:extLst>
          </p:cNvPr>
          <p:cNvSpPr>
            <a:spLocks noGrp="1"/>
          </p:cNvSpPr>
          <p:nvPr>
            <p:ph type="dt" sz="half" idx="10"/>
          </p:nvPr>
        </p:nvSpPr>
        <p:spPr/>
        <p:txBody>
          <a:bodyPr/>
          <a:lstStyle/>
          <a:p>
            <a:r>
              <a:rPr lang="en-US"/>
              <a:t>Brazil TeMA, Oct. 2024</a:t>
            </a:r>
          </a:p>
        </p:txBody>
      </p:sp>
      <p:sp>
        <p:nvSpPr>
          <p:cNvPr id="6" name="Footer Placeholder 5">
            <a:extLst>
              <a:ext uri="{FF2B5EF4-FFF2-40B4-BE49-F238E27FC236}">
                <a16:creationId xmlns:a16="http://schemas.microsoft.com/office/drawing/2014/main" id="{B9BEE6A9-8D36-21C4-C17F-40039F39102E}"/>
              </a:ext>
            </a:extLst>
          </p:cNvPr>
          <p:cNvSpPr>
            <a:spLocks noGrp="1"/>
          </p:cNvSpPr>
          <p:nvPr>
            <p:ph type="ftr" sz="quarter" idx="11"/>
          </p:nvPr>
        </p:nvSpPr>
        <p:spPr/>
        <p:txBody>
          <a:bodyPr/>
          <a:lstStyle/>
          <a:p>
            <a:r>
              <a:rPr lang="en-US"/>
              <a:t>Music Theory for the 21st Century</a:t>
            </a:r>
          </a:p>
        </p:txBody>
      </p:sp>
      <p:sp>
        <p:nvSpPr>
          <p:cNvPr id="7" name="Slide Number Placeholder 6">
            <a:extLst>
              <a:ext uri="{FF2B5EF4-FFF2-40B4-BE49-F238E27FC236}">
                <a16:creationId xmlns:a16="http://schemas.microsoft.com/office/drawing/2014/main" id="{5E38E02F-C2EA-1F7A-38C8-47658E7D3D78}"/>
              </a:ext>
            </a:extLst>
          </p:cNvPr>
          <p:cNvSpPr>
            <a:spLocks noGrp="1"/>
          </p:cNvSpPr>
          <p:nvPr>
            <p:ph type="sldNum" sz="quarter" idx="12"/>
          </p:nvPr>
        </p:nvSpPr>
        <p:spPr/>
        <p:txBody>
          <a:bodyPr/>
          <a:lstStyle>
            <a:lvl1pPr>
              <a:defRPr b="0" i="0">
                <a:latin typeface="Century" panose="02040604050505020304" pitchFamily="18" charset="0"/>
              </a:defRPr>
            </a:lvl1pPr>
          </a:lstStyle>
          <a:p>
            <a:fld id="{6950D593-2953-924C-A0DA-F3B17E0E49C7}" type="slidenum">
              <a:rPr lang="en-US" smtClean="0"/>
              <a:pPr/>
              <a:t>‹#›</a:t>
            </a:fld>
            <a:endParaRPr lang="en-US" dirty="0"/>
          </a:p>
        </p:txBody>
      </p:sp>
    </p:spTree>
    <p:extLst>
      <p:ext uri="{BB962C8B-B14F-4D97-AF65-F5344CB8AC3E}">
        <p14:creationId xmlns:p14="http://schemas.microsoft.com/office/powerpoint/2010/main" val="205173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067FC8A-DEF8-1EAC-8A50-511C3E64D7A6}"/>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A8F334A0-57DB-79E3-5F97-F4C849E7D4B3}"/>
              </a:ext>
            </a:extLst>
          </p:cNvPr>
          <p:cNvSpPr>
            <a:spLocks noGrp="1"/>
          </p:cNvSpPr>
          <p:nvPr>
            <p:ph type="title"/>
          </p:nvPr>
        </p:nvSpPr>
        <p:spPr>
          <a:xfrm>
            <a:off x="838200" y="10491"/>
            <a:ext cx="10515600" cy="7794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F8BACF-3911-0EF7-4FB1-087AB556F8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3092FA8-58CC-E374-7BE8-5F7EDC939B21}"/>
              </a:ext>
            </a:extLst>
          </p:cNvPr>
          <p:cNvSpPr>
            <a:spLocks noGrp="1"/>
          </p:cNvSpPr>
          <p:nvPr>
            <p:ph type="dt" sz="half" idx="2"/>
          </p:nvPr>
        </p:nvSpPr>
        <p:spPr>
          <a:xfrm>
            <a:off x="308113" y="6482384"/>
            <a:ext cx="3273287" cy="365125"/>
          </a:xfrm>
          <a:prstGeom prst="rect">
            <a:avLst/>
          </a:prstGeom>
        </p:spPr>
        <p:txBody>
          <a:bodyPr vert="horz" lIns="91440" tIns="45720" rIns="91440" bIns="45720" rtlCol="0" anchor="ctr"/>
          <a:lstStyle>
            <a:lvl1pPr algn="l">
              <a:defRPr sz="1200" b="0" i="0">
                <a:solidFill>
                  <a:schemeClr val="accent1">
                    <a:lumMod val="20000"/>
                    <a:lumOff val="80000"/>
                  </a:schemeClr>
                </a:solidFill>
                <a:latin typeface="Century" panose="02040604050505020304" pitchFamily="18" charset="0"/>
              </a:defRPr>
            </a:lvl1pPr>
          </a:lstStyle>
          <a:p>
            <a:r>
              <a:rPr lang="en-US" dirty="0"/>
              <a:t>Brazil </a:t>
            </a:r>
            <a:r>
              <a:rPr lang="en-US" dirty="0" err="1"/>
              <a:t>TeMA</a:t>
            </a:r>
            <a:r>
              <a:rPr lang="en-US" dirty="0"/>
              <a:t>, Oct. 2024</a:t>
            </a:r>
          </a:p>
        </p:txBody>
      </p:sp>
      <p:sp>
        <p:nvSpPr>
          <p:cNvPr id="5" name="Footer Placeholder 4">
            <a:extLst>
              <a:ext uri="{FF2B5EF4-FFF2-40B4-BE49-F238E27FC236}">
                <a16:creationId xmlns:a16="http://schemas.microsoft.com/office/drawing/2014/main" id="{6606FC0F-82DA-73A7-3CDF-F1FBE95C17F1}"/>
              </a:ext>
            </a:extLst>
          </p:cNvPr>
          <p:cNvSpPr>
            <a:spLocks noGrp="1"/>
          </p:cNvSpPr>
          <p:nvPr>
            <p:ph type="ftr" sz="quarter" idx="3"/>
          </p:nvPr>
        </p:nvSpPr>
        <p:spPr>
          <a:xfrm>
            <a:off x="4038600" y="6492875"/>
            <a:ext cx="4114800" cy="365125"/>
          </a:xfrm>
          <a:prstGeom prst="rect">
            <a:avLst/>
          </a:prstGeom>
        </p:spPr>
        <p:txBody>
          <a:bodyPr vert="horz" lIns="91440" tIns="45720" rIns="91440" bIns="45720" rtlCol="0" anchor="ctr"/>
          <a:lstStyle>
            <a:lvl1pPr algn="ctr">
              <a:defRPr sz="1200" b="0" i="0">
                <a:solidFill>
                  <a:schemeClr val="accent1">
                    <a:lumMod val="20000"/>
                    <a:lumOff val="80000"/>
                  </a:schemeClr>
                </a:solidFill>
                <a:latin typeface="Century" panose="02040604050505020304" pitchFamily="18" charset="0"/>
              </a:defRPr>
            </a:lvl1pPr>
          </a:lstStyle>
          <a:p>
            <a:r>
              <a:rPr lang="en-US" dirty="0"/>
              <a:t>Music Theory for the 21st Century</a:t>
            </a:r>
          </a:p>
        </p:txBody>
      </p:sp>
      <p:sp>
        <p:nvSpPr>
          <p:cNvPr id="6" name="Slide Number Placeholder 5">
            <a:extLst>
              <a:ext uri="{FF2B5EF4-FFF2-40B4-BE49-F238E27FC236}">
                <a16:creationId xmlns:a16="http://schemas.microsoft.com/office/drawing/2014/main" id="{ECA51321-6BCE-4792-417A-95F9EFDFFF2D}"/>
              </a:ext>
            </a:extLst>
          </p:cNvPr>
          <p:cNvSpPr>
            <a:spLocks noGrp="1"/>
          </p:cNvSpPr>
          <p:nvPr>
            <p:ph type="sldNum" sz="quarter" idx="4"/>
          </p:nvPr>
        </p:nvSpPr>
        <p:spPr>
          <a:xfrm>
            <a:off x="8461513" y="6492875"/>
            <a:ext cx="2743200" cy="365125"/>
          </a:xfrm>
          <a:prstGeom prst="rect">
            <a:avLst/>
          </a:prstGeom>
        </p:spPr>
        <p:txBody>
          <a:bodyPr vert="horz" lIns="91440" tIns="45720" rIns="91440" bIns="45720" rtlCol="0" anchor="ctr"/>
          <a:lstStyle>
            <a:lvl1pPr algn="r">
              <a:defRPr sz="1200">
                <a:solidFill>
                  <a:schemeClr val="accent1">
                    <a:lumMod val="20000"/>
                    <a:lumOff val="80000"/>
                  </a:schemeClr>
                </a:solidFill>
              </a:defRPr>
            </a:lvl1pPr>
          </a:lstStyle>
          <a:p>
            <a:r>
              <a:rPr lang="en-US" dirty="0">
                <a:latin typeface="Century" panose="02040604050505020304" pitchFamily="18" charset="0"/>
              </a:rPr>
              <a:t>Jason Yust, Boston Univ.          </a:t>
            </a:r>
            <a:fld id="{6950D593-2953-924C-A0DA-F3B17E0E49C7}" type="slidenum">
              <a:rPr lang="en-US" smtClean="0">
                <a:latin typeface="Century" panose="02040604050505020304" pitchFamily="18" charset="0"/>
              </a:rPr>
              <a:pPr/>
              <a:t>‹#›</a:t>
            </a:fld>
            <a:endParaRPr lang="en-US" dirty="0">
              <a:latin typeface="Century" panose="02040604050505020304" pitchFamily="18" charset="0"/>
            </a:endParaRPr>
          </a:p>
        </p:txBody>
      </p:sp>
    </p:spTree>
    <p:extLst>
      <p:ext uri="{BB962C8B-B14F-4D97-AF65-F5344CB8AC3E}">
        <p14:creationId xmlns:p14="http://schemas.microsoft.com/office/powerpoint/2010/main" val="33711618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lnSpc>
          <a:spcPct val="90000"/>
        </a:lnSpc>
        <a:spcBef>
          <a:spcPct val="0"/>
        </a:spcBef>
        <a:buNone/>
        <a:defRPr sz="3600" b="0" i="0" kern="1200">
          <a:solidFill>
            <a:schemeClr val="tx1"/>
          </a:solidFill>
          <a:latin typeface="Century" panose="0204060405050502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panose="020406040505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panose="020406040505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panose="020406040505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panose="020406040505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panose="020406040505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aiff"/><Relationship Id="rId1" Type="http://schemas.microsoft.com/office/2007/relationships/media" Target="../media/media1.aiff"/><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chart" Target="../charts/chart3.xml"/></Relationships>
</file>

<file path=ppt/slides/_rels/slide35.xml.rels><?xml version="1.0" encoding="UTF-8" standalone="yes"?>
<Relationships xmlns="http://schemas.openxmlformats.org/package/2006/relationships"><Relationship Id="rId3" Type="http://schemas.openxmlformats.org/officeDocument/2006/relationships/chart" Target="../charts/chart5.xml"/><Relationship Id="rId7" Type="http://schemas.openxmlformats.org/officeDocument/2006/relationships/chart" Target="../charts/chart9.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3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s>
</file>

<file path=ppt/slides/_rels/slide37.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chart" Target="../charts/chart14.xml"/><Relationship Id="rId7" Type="http://schemas.openxmlformats.org/officeDocument/2006/relationships/chart" Target="../charts/chart18.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3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chart" Target="../charts/chart20.xml"/><Relationship Id="rId7" Type="http://schemas.openxmlformats.org/officeDocument/2006/relationships/chart" Target="../charts/chart24.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chart" Target="../charts/chart23.xml"/><Relationship Id="rId5" Type="http://schemas.openxmlformats.org/officeDocument/2006/relationships/chart" Target="../charts/chart22.xml"/><Relationship Id="rId4" Type="http://schemas.openxmlformats.org/officeDocument/2006/relationships/chart" Target="../charts/chart21.xml"/></Relationships>
</file>

<file path=ppt/slides/_rels/slide3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2.png"/><Relationship Id="rId5" Type="http://schemas.openxmlformats.org/officeDocument/2006/relationships/image" Target="../media/image38.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chart" Target="../charts/chart34.xml"/><Relationship Id="rId7" Type="http://schemas.openxmlformats.org/officeDocument/2006/relationships/chart" Target="../charts/chart38.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chart" Target="../charts/chart37.xml"/><Relationship Id="rId5" Type="http://schemas.openxmlformats.org/officeDocument/2006/relationships/chart" Target="../charts/chart36.xml"/><Relationship Id="rId4" Type="http://schemas.openxmlformats.org/officeDocument/2006/relationships/chart" Target="../charts/chart35.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5.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slides/_rels/slide55.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56.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D6776-383A-B270-2A3D-0BEE0F24F156}"/>
              </a:ext>
            </a:extLst>
          </p:cNvPr>
          <p:cNvSpPr>
            <a:spLocks noGrp="1"/>
          </p:cNvSpPr>
          <p:nvPr>
            <p:ph type="ctrTitle"/>
          </p:nvPr>
        </p:nvSpPr>
        <p:spPr>
          <a:xfrm>
            <a:off x="1524000" y="1257117"/>
            <a:ext cx="9144000" cy="1813342"/>
          </a:xfrm>
        </p:spPr>
        <p:txBody>
          <a:bodyPr/>
          <a:lstStyle/>
          <a:p>
            <a:r>
              <a:rPr lang="en-US" dirty="0"/>
              <a:t>Music Theory </a:t>
            </a:r>
            <a:br>
              <a:rPr lang="en-US" dirty="0"/>
            </a:br>
            <a:r>
              <a:rPr lang="en-US" dirty="0"/>
              <a:t>in the 21</a:t>
            </a:r>
            <a:r>
              <a:rPr lang="en-US" baseline="30000" dirty="0"/>
              <a:t>st</a:t>
            </a:r>
            <a:r>
              <a:rPr lang="en-US" dirty="0"/>
              <a:t> Century</a:t>
            </a:r>
          </a:p>
        </p:txBody>
      </p:sp>
      <p:sp>
        <p:nvSpPr>
          <p:cNvPr id="3" name="Subtitle 2">
            <a:extLst>
              <a:ext uri="{FF2B5EF4-FFF2-40B4-BE49-F238E27FC236}">
                <a16:creationId xmlns:a16="http://schemas.microsoft.com/office/drawing/2014/main" id="{03E69F8B-FD48-A23A-5AFC-584B066E8F2B}"/>
              </a:ext>
            </a:extLst>
          </p:cNvPr>
          <p:cNvSpPr>
            <a:spLocks noGrp="1"/>
          </p:cNvSpPr>
          <p:nvPr>
            <p:ph type="subTitle" idx="1"/>
          </p:nvPr>
        </p:nvSpPr>
        <p:spPr>
          <a:xfrm>
            <a:off x="1524000" y="3261360"/>
            <a:ext cx="9144000" cy="1655762"/>
          </a:xfrm>
        </p:spPr>
        <p:txBody>
          <a:bodyPr/>
          <a:lstStyle/>
          <a:p>
            <a:pPr>
              <a:spcAft>
                <a:spcPts val="1200"/>
              </a:spcAft>
            </a:pPr>
            <a:r>
              <a:rPr lang="en-US" dirty="0"/>
              <a:t>Jason </a:t>
            </a:r>
            <a:r>
              <a:rPr lang="en-US" dirty="0" err="1"/>
              <a:t>Yust</a:t>
            </a:r>
            <a:r>
              <a:rPr lang="en-US" dirty="0"/>
              <a:t>,               .</a:t>
            </a:r>
          </a:p>
          <a:p>
            <a:r>
              <a:rPr lang="en-US" dirty="0"/>
              <a:t>Brazilian Society for Music Theory and Analysis (</a:t>
            </a:r>
            <a:r>
              <a:rPr lang="en-US" dirty="0" err="1"/>
              <a:t>TeMA</a:t>
            </a:r>
            <a:r>
              <a:rPr lang="en-US" dirty="0"/>
              <a:t>)</a:t>
            </a:r>
          </a:p>
          <a:p>
            <a:r>
              <a:rPr lang="en-US" dirty="0"/>
              <a:t>Friday, Oct. 18, 2024</a:t>
            </a:r>
          </a:p>
        </p:txBody>
      </p:sp>
      <p:pic>
        <p:nvPicPr>
          <p:cNvPr id="5" name="Picture 4">
            <a:extLst>
              <a:ext uri="{FF2B5EF4-FFF2-40B4-BE49-F238E27FC236}">
                <a16:creationId xmlns:a16="http://schemas.microsoft.com/office/drawing/2014/main" id="{7A94DAC9-5AA4-6443-5C85-6304C980F6C3}"/>
              </a:ext>
            </a:extLst>
          </p:cNvPr>
          <p:cNvPicPr>
            <a:picLocks noChangeAspect="1"/>
          </p:cNvPicPr>
          <p:nvPr/>
        </p:nvPicPr>
        <p:blipFill>
          <a:blip r:embed="rId3"/>
          <a:stretch>
            <a:fillRect/>
          </a:stretch>
        </p:blipFill>
        <p:spPr>
          <a:xfrm>
            <a:off x="6425512" y="3138017"/>
            <a:ext cx="1469081" cy="596814"/>
          </a:xfrm>
          <a:prstGeom prst="rect">
            <a:avLst/>
          </a:prstGeom>
        </p:spPr>
      </p:pic>
      <p:sp>
        <p:nvSpPr>
          <p:cNvPr id="4" name="Footer Placeholder 3">
            <a:extLst>
              <a:ext uri="{FF2B5EF4-FFF2-40B4-BE49-F238E27FC236}">
                <a16:creationId xmlns:a16="http://schemas.microsoft.com/office/drawing/2014/main" id="{B4640FB2-EB7C-5417-F2BB-7CE6C9EC9F73}"/>
              </a:ext>
            </a:extLst>
          </p:cNvPr>
          <p:cNvSpPr>
            <a:spLocks noGrp="1"/>
          </p:cNvSpPr>
          <p:nvPr>
            <p:ph type="ftr" sz="quarter" idx="11"/>
          </p:nvPr>
        </p:nvSpPr>
        <p:spPr/>
        <p:txBody>
          <a:bodyPr/>
          <a:lstStyle/>
          <a:p>
            <a:r>
              <a:rPr lang="en-US"/>
              <a:t>Music Theory for the 21st Century</a:t>
            </a:r>
            <a:endParaRPr lang="en-US" dirty="0"/>
          </a:p>
        </p:txBody>
      </p:sp>
      <p:sp>
        <p:nvSpPr>
          <p:cNvPr id="6" name="Date Placeholder 5">
            <a:extLst>
              <a:ext uri="{FF2B5EF4-FFF2-40B4-BE49-F238E27FC236}">
                <a16:creationId xmlns:a16="http://schemas.microsoft.com/office/drawing/2014/main" id="{75ABFA6F-E3D2-78A7-09B4-B149DAF3E0E1}"/>
              </a:ext>
            </a:extLst>
          </p:cNvPr>
          <p:cNvSpPr>
            <a:spLocks noGrp="1"/>
          </p:cNvSpPr>
          <p:nvPr>
            <p:ph type="dt" sz="half" idx="10"/>
          </p:nvPr>
        </p:nvSpPr>
        <p:spPr/>
        <p:txBody>
          <a:bodyPr/>
          <a:lstStyle/>
          <a:p>
            <a:r>
              <a:rPr lang="en-US"/>
              <a:t>Brazil TeMA, Oct. 2024</a:t>
            </a:r>
            <a:endParaRPr lang="en-US" dirty="0"/>
          </a:p>
        </p:txBody>
      </p:sp>
      <p:sp>
        <p:nvSpPr>
          <p:cNvPr id="7" name="Slide Number Placeholder 6">
            <a:extLst>
              <a:ext uri="{FF2B5EF4-FFF2-40B4-BE49-F238E27FC236}">
                <a16:creationId xmlns:a16="http://schemas.microsoft.com/office/drawing/2014/main" id="{57FD3FFB-0F56-8BBE-2E9F-95FD49275CF5}"/>
              </a:ext>
            </a:extLst>
          </p:cNvPr>
          <p:cNvSpPr>
            <a:spLocks noGrp="1"/>
          </p:cNvSpPr>
          <p:nvPr>
            <p:ph type="sldNum" sz="quarter" idx="12"/>
          </p:nvPr>
        </p:nvSpPr>
        <p:spPr/>
        <p:txBody>
          <a:bodyPr/>
          <a:lstStyle/>
          <a:p>
            <a:r>
              <a:rPr lang="en-US" dirty="0">
                <a:latin typeface="Century" panose="02040604050505020304" pitchFamily="18" charset="0"/>
              </a:rPr>
              <a:t>Jason Yust, Boston Univ.          </a:t>
            </a:r>
            <a:fld id="{6950D593-2953-924C-A0DA-F3B17E0E49C7}" type="slidenum">
              <a:rPr lang="en-US" smtClean="0">
                <a:latin typeface="Century" panose="02040604050505020304" pitchFamily="18" charset="0"/>
              </a:rPr>
              <a:pPr/>
              <a:t>1</a:t>
            </a:fld>
            <a:endParaRPr lang="en-US" dirty="0">
              <a:latin typeface="Century" panose="02040604050505020304" pitchFamily="18" charset="0"/>
            </a:endParaRPr>
          </a:p>
        </p:txBody>
      </p:sp>
    </p:spTree>
    <p:extLst>
      <p:ext uri="{BB962C8B-B14F-4D97-AF65-F5344CB8AC3E}">
        <p14:creationId xmlns:p14="http://schemas.microsoft.com/office/powerpoint/2010/main" val="2921655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2D5B7-49EE-1A9C-CD3D-7360D9E2CA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C5BF30-1199-C25B-7113-8231FDC014E9}"/>
              </a:ext>
            </a:extLst>
          </p:cNvPr>
          <p:cNvSpPr>
            <a:spLocks noGrp="1"/>
          </p:cNvSpPr>
          <p:nvPr>
            <p:ph type="title"/>
          </p:nvPr>
        </p:nvSpPr>
        <p:spPr/>
        <p:txBody>
          <a:bodyPr/>
          <a:lstStyle/>
          <a:p>
            <a:r>
              <a:rPr lang="en-US" dirty="0"/>
              <a:t>Can you define music theory? . . . </a:t>
            </a:r>
          </a:p>
        </p:txBody>
      </p:sp>
      <p:sp>
        <p:nvSpPr>
          <p:cNvPr id="4" name="Date Placeholder 3">
            <a:extLst>
              <a:ext uri="{FF2B5EF4-FFF2-40B4-BE49-F238E27FC236}">
                <a16:creationId xmlns:a16="http://schemas.microsoft.com/office/drawing/2014/main" id="{BF75C9CC-D39C-2B22-A2D5-3C8BB56D9102}"/>
              </a:ext>
            </a:extLst>
          </p:cNvPr>
          <p:cNvSpPr>
            <a:spLocks noGrp="1"/>
          </p:cNvSpPr>
          <p:nvPr>
            <p:ph type="dt" sz="half" idx="10"/>
          </p:nvPr>
        </p:nvSpPr>
        <p:spPr/>
        <p:txBody>
          <a:bodyPr/>
          <a:lstStyle/>
          <a:p>
            <a:r>
              <a:rPr lang="en-US"/>
              <a:t>Brazil TeMA, Oct. 2024</a:t>
            </a:r>
            <a:endParaRPr lang="en-US" dirty="0"/>
          </a:p>
        </p:txBody>
      </p:sp>
      <p:sp>
        <p:nvSpPr>
          <p:cNvPr id="5" name="Footer Placeholder 4">
            <a:extLst>
              <a:ext uri="{FF2B5EF4-FFF2-40B4-BE49-F238E27FC236}">
                <a16:creationId xmlns:a16="http://schemas.microsoft.com/office/drawing/2014/main" id="{73269D31-E4EF-9D9A-DA2D-920B15438BBB}"/>
              </a:ext>
            </a:extLst>
          </p:cNvPr>
          <p:cNvSpPr>
            <a:spLocks noGrp="1"/>
          </p:cNvSpPr>
          <p:nvPr>
            <p:ph type="ftr" sz="quarter" idx="11"/>
          </p:nvPr>
        </p:nvSpPr>
        <p:spPr/>
        <p:txBody>
          <a:bodyPr/>
          <a:lstStyle/>
          <a:p>
            <a:r>
              <a:rPr lang="en-US"/>
              <a:t>Music Theory for the 21st Century</a:t>
            </a:r>
            <a:endParaRPr lang="en-US" dirty="0"/>
          </a:p>
        </p:txBody>
      </p:sp>
      <p:sp>
        <p:nvSpPr>
          <p:cNvPr id="6" name="Slide Number Placeholder 5">
            <a:extLst>
              <a:ext uri="{FF2B5EF4-FFF2-40B4-BE49-F238E27FC236}">
                <a16:creationId xmlns:a16="http://schemas.microsoft.com/office/drawing/2014/main" id="{E79105CF-5683-A4FC-8C75-DF887D38F88D}"/>
              </a:ext>
            </a:extLst>
          </p:cNvPr>
          <p:cNvSpPr>
            <a:spLocks noGrp="1"/>
          </p:cNvSpPr>
          <p:nvPr>
            <p:ph type="sldNum" sz="quarter" idx="12"/>
          </p:nvPr>
        </p:nvSpPr>
        <p:spPr/>
        <p:txBody>
          <a:bodyPr/>
          <a:lstStyle/>
          <a:p>
            <a:r>
              <a:rPr lang="en-US" dirty="0">
                <a:latin typeface="Century" panose="02040604050505020304" pitchFamily="18" charset="0"/>
              </a:rPr>
              <a:t>Jason Yust, Boston Univ.          </a:t>
            </a:r>
            <a:fld id="{6950D593-2953-924C-A0DA-F3B17E0E49C7}" type="slidenum">
              <a:rPr lang="en-US" smtClean="0">
                <a:latin typeface="Century" panose="02040604050505020304" pitchFamily="18" charset="0"/>
              </a:rPr>
              <a:pPr/>
              <a:t>10</a:t>
            </a:fld>
            <a:endParaRPr lang="en-US" dirty="0">
              <a:latin typeface="Century" panose="02040604050505020304" pitchFamily="18" charset="0"/>
            </a:endParaRPr>
          </a:p>
        </p:txBody>
      </p:sp>
      <p:sp>
        <p:nvSpPr>
          <p:cNvPr id="3" name="TextBox 2">
            <a:extLst>
              <a:ext uri="{FF2B5EF4-FFF2-40B4-BE49-F238E27FC236}">
                <a16:creationId xmlns:a16="http://schemas.microsoft.com/office/drawing/2014/main" id="{883ACC47-BAE0-D259-EB28-9E97671A4281}"/>
              </a:ext>
            </a:extLst>
          </p:cNvPr>
          <p:cNvSpPr txBox="1"/>
          <p:nvPr/>
        </p:nvSpPr>
        <p:spPr>
          <a:xfrm>
            <a:off x="469900" y="1487974"/>
            <a:ext cx="3924300" cy="1767722"/>
          </a:xfrm>
          <a:prstGeom prst="rect">
            <a:avLst/>
          </a:prstGeom>
          <a:noFill/>
        </p:spPr>
        <p:txBody>
          <a:bodyPr wrap="square" rtlCol="0">
            <a:spAutoFit/>
          </a:bodyPr>
          <a:lstStyle/>
          <a:p>
            <a:pPr algn="ctr"/>
            <a:r>
              <a:rPr lang="en-US" sz="2400" b="1" dirty="0">
                <a:latin typeface="Century" panose="02040604050505020304" pitchFamily="18" charset="0"/>
                <a:cs typeface="Calibri" panose="020F0502020204030204" pitchFamily="34" charset="0"/>
              </a:rPr>
              <a:t>Categorical, accurate,</a:t>
            </a:r>
          </a:p>
          <a:p>
            <a:pPr algn="ctr">
              <a:spcAft>
                <a:spcPts val="1200"/>
              </a:spcAft>
            </a:pPr>
            <a:r>
              <a:rPr lang="en-US" sz="2400" b="1" dirty="0">
                <a:latin typeface="Century" panose="02040604050505020304" pitchFamily="18" charset="0"/>
                <a:cs typeface="Calibri" panose="020F0502020204030204" pitchFamily="34" charset="0"/>
              </a:rPr>
              <a:t>but overly broad</a:t>
            </a:r>
          </a:p>
          <a:p>
            <a:pPr marL="274320" indent="-457200">
              <a:spcBef>
                <a:spcPts val="600"/>
              </a:spcBef>
              <a:spcAft>
                <a:spcPts val="600"/>
              </a:spcAft>
            </a:pPr>
            <a:r>
              <a:rPr lang="en-US" sz="2400" dirty="0">
                <a:latin typeface="Century" panose="02040604050505020304" pitchFamily="18" charset="0"/>
                <a:cs typeface="Calibri" panose="020F0502020204030204" pitchFamily="34" charset="0"/>
              </a:rPr>
              <a:t>• Language, concepts, terminology</a:t>
            </a:r>
          </a:p>
          <a:p>
            <a:pPr marL="274320" indent="-457200">
              <a:spcBef>
                <a:spcPts val="600"/>
              </a:spcBef>
              <a:spcAft>
                <a:spcPts val="600"/>
              </a:spcAft>
            </a:pPr>
            <a:r>
              <a:rPr lang="en-US" sz="2400" dirty="0">
                <a:latin typeface="Century" panose="02040604050505020304" pitchFamily="18" charset="0"/>
                <a:cs typeface="Calibri" panose="020F0502020204030204" pitchFamily="34" charset="0"/>
              </a:rPr>
              <a:t>• Conceptual frameworks</a:t>
            </a:r>
          </a:p>
          <a:p>
            <a:pPr marL="274320" indent="-457200">
              <a:spcBef>
                <a:spcPts val="600"/>
              </a:spcBef>
              <a:spcAft>
                <a:spcPts val="600"/>
              </a:spcAft>
            </a:pPr>
            <a:r>
              <a:rPr lang="en-US" sz="2400" dirty="0">
                <a:latin typeface="Century" panose="02040604050505020304" pitchFamily="18" charset="0"/>
                <a:cs typeface="Calibri" panose="020F0502020204030204" pitchFamily="34" charset="0"/>
              </a:rPr>
              <a:t>• About elements of music</a:t>
            </a:r>
          </a:p>
        </p:txBody>
      </p:sp>
      <p:cxnSp>
        <p:nvCxnSpPr>
          <p:cNvPr id="8" name="Straight Connector 7">
            <a:extLst>
              <a:ext uri="{FF2B5EF4-FFF2-40B4-BE49-F238E27FC236}">
                <a16:creationId xmlns:a16="http://schemas.microsoft.com/office/drawing/2014/main" id="{965CE2DC-E72A-6223-F32A-6C3D3F4A2A5B}"/>
              </a:ext>
            </a:extLst>
          </p:cNvPr>
          <p:cNvCxnSpPr/>
          <p:nvPr/>
        </p:nvCxnSpPr>
        <p:spPr>
          <a:xfrm>
            <a:off x="371613" y="2311400"/>
            <a:ext cx="408608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C3C2FA9-74B7-5AAC-DA33-316A9D6E072D}"/>
              </a:ext>
            </a:extLst>
          </p:cNvPr>
          <p:cNvSpPr txBox="1"/>
          <p:nvPr/>
        </p:nvSpPr>
        <p:spPr>
          <a:xfrm>
            <a:off x="4699483" y="1483852"/>
            <a:ext cx="3616187" cy="3370153"/>
          </a:xfrm>
          <a:prstGeom prst="rect">
            <a:avLst/>
          </a:prstGeom>
          <a:noFill/>
        </p:spPr>
        <p:txBody>
          <a:bodyPr wrap="square" rtlCol="0">
            <a:spAutoFit/>
          </a:bodyPr>
          <a:lstStyle/>
          <a:p>
            <a:pPr algn="ctr">
              <a:spcAft>
                <a:spcPts val="1200"/>
              </a:spcAft>
            </a:pPr>
            <a:r>
              <a:rPr lang="en-US" sz="2400" b="1" dirty="0">
                <a:latin typeface="Century" panose="02040604050505020304" pitchFamily="18" charset="0"/>
                <a:cs typeface="Calibri" panose="020F0502020204030204" pitchFamily="34" charset="0"/>
              </a:rPr>
              <a:t>Associative,</a:t>
            </a:r>
            <a:br>
              <a:rPr lang="en-US" sz="2400" b="1" dirty="0">
                <a:latin typeface="Century" panose="02040604050505020304" pitchFamily="18" charset="0"/>
                <a:cs typeface="Calibri" panose="020F0502020204030204" pitchFamily="34" charset="0"/>
              </a:rPr>
            </a:br>
            <a:r>
              <a:rPr lang="en-US" sz="2400" b="1" dirty="0">
                <a:latin typeface="Century" panose="02040604050505020304" pitchFamily="18" charset="0"/>
                <a:cs typeface="Calibri" panose="020F0502020204030204" pitchFamily="34" charset="0"/>
              </a:rPr>
              <a:t>potentially productive</a:t>
            </a:r>
          </a:p>
          <a:p>
            <a:pPr marL="274320" indent="-457200">
              <a:spcBef>
                <a:spcPts val="600"/>
              </a:spcBef>
              <a:spcAft>
                <a:spcPts val="600"/>
              </a:spcAft>
            </a:pPr>
            <a:r>
              <a:rPr lang="en-US" sz="2400" dirty="0">
                <a:latin typeface="Century" panose="02040604050505020304" pitchFamily="18" charset="0"/>
                <a:cs typeface="Calibri" panose="020F0502020204030204" pitchFamily="34" charset="0"/>
              </a:rPr>
              <a:t>• Analysis</a:t>
            </a:r>
          </a:p>
          <a:p>
            <a:pPr marL="274320" indent="-457200">
              <a:spcBef>
                <a:spcPts val="600"/>
              </a:spcBef>
              <a:spcAft>
                <a:spcPts val="600"/>
              </a:spcAft>
            </a:pPr>
            <a:r>
              <a:rPr lang="en-US" sz="2400" dirty="0">
                <a:latin typeface="Century" panose="02040604050505020304" pitchFamily="18" charset="0"/>
                <a:cs typeface="Calibri" panose="020F0502020204030204" pitchFamily="34" charset="0"/>
              </a:rPr>
              <a:t>• Rhythm, melody, harmony, form, etc.</a:t>
            </a:r>
          </a:p>
          <a:p>
            <a:pPr marL="274320" indent="-457200">
              <a:spcBef>
                <a:spcPts val="600"/>
              </a:spcBef>
              <a:spcAft>
                <a:spcPts val="600"/>
              </a:spcAft>
            </a:pPr>
            <a:r>
              <a:rPr lang="en-US" sz="2400" dirty="0">
                <a:latin typeface="Century" panose="02040604050505020304" pitchFamily="18" charset="0"/>
                <a:cs typeface="Calibri" panose="020F0502020204030204" pitchFamily="34" charset="0"/>
              </a:rPr>
              <a:t>• Notation</a:t>
            </a:r>
          </a:p>
          <a:p>
            <a:pPr marL="274320" indent="-457200">
              <a:spcBef>
                <a:spcPts val="600"/>
              </a:spcBef>
              <a:spcAft>
                <a:spcPts val="600"/>
              </a:spcAft>
            </a:pPr>
            <a:r>
              <a:rPr lang="en-US" sz="2400" dirty="0">
                <a:latin typeface="Century" panose="02040604050505020304" pitchFamily="18" charset="0"/>
                <a:cs typeface="Calibri" panose="020F0502020204030204" pitchFamily="34" charset="0"/>
              </a:rPr>
              <a:t>• Math</a:t>
            </a:r>
          </a:p>
        </p:txBody>
      </p:sp>
      <p:cxnSp>
        <p:nvCxnSpPr>
          <p:cNvPr id="13" name="Straight Connector 12">
            <a:extLst>
              <a:ext uri="{FF2B5EF4-FFF2-40B4-BE49-F238E27FC236}">
                <a16:creationId xmlns:a16="http://schemas.microsoft.com/office/drawing/2014/main" id="{706390C3-F9A4-8ADD-6BEB-F4F1B59B813A}"/>
              </a:ext>
            </a:extLst>
          </p:cNvPr>
          <p:cNvCxnSpPr>
            <a:cxnSpLocks/>
          </p:cNvCxnSpPr>
          <p:nvPr/>
        </p:nvCxnSpPr>
        <p:spPr>
          <a:xfrm>
            <a:off x="4438926" y="2311400"/>
            <a:ext cx="371447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DADF8FD-3B47-7F53-EBAA-870E9918DEA5}"/>
              </a:ext>
            </a:extLst>
          </p:cNvPr>
          <p:cNvSpPr txBox="1"/>
          <p:nvPr/>
        </p:nvSpPr>
        <p:spPr>
          <a:xfrm>
            <a:off x="8620953" y="1483852"/>
            <a:ext cx="2743200" cy="1954381"/>
          </a:xfrm>
          <a:prstGeom prst="rect">
            <a:avLst/>
          </a:prstGeom>
          <a:noFill/>
        </p:spPr>
        <p:txBody>
          <a:bodyPr wrap="square" rtlCol="0">
            <a:spAutoFit/>
          </a:bodyPr>
          <a:lstStyle/>
          <a:p>
            <a:pPr algn="ctr">
              <a:spcAft>
                <a:spcPts val="1200"/>
              </a:spcAft>
            </a:pPr>
            <a:r>
              <a:rPr lang="en-US" sz="2400" b="1" dirty="0">
                <a:latin typeface="Century" panose="02040604050505020304" pitchFamily="18" charset="0"/>
                <a:cs typeface="Calibri" panose="020F0502020204030204" pitchFamily="34" charset="0"/>
              </a:rPr>
              <a:t>Associative,</a:t>
            </a:r>
            <a:br>
              <a:rPr lang="en-US" sz="2400" b="1" dirty="0">
                <a:latin typeface="Century" panose="02040604050505020304" pitchFamily="18" charset="0"/>
                <a:cs typeface="Calibri" panose="020F0502020204030204" pitchFamily="34" charset="0"/>
              </a:rPr>
            </a:br>
            <a:r>
              <a:rPr lang="en-US" sz="2400" b="1" dirty="0">
                <a:latin typeface="Century" panose="02040604050505020304" pitchFamily="18" charset="0"/>
                <a:cs typeface="Calibri" panose="020F0502020204030204" pitchFamily="34" charset="0"/>
              </a:rPr>
              <a:t>unproductive</a:t>
            </a:r>
          </a:p>
          <a:p>
            <a:pPr marL="274320" indent="-457200">
              <a:spcBef>
                <a:spcPts val="600"/>
              </a:spcBef>
              <a:spcAft>
                <a:spcPts val="600"/>
              </a:spcAft>
            </a:pPr>
            <a:r>
              <a:rPr lang="en-US" sz="2400" dirty="0">
                <a:latin typeface="Century" panose="02040604050505020304" pitchFamily="18" charset="0"/>
                <a:cs typeface="Calibri" panose="020F0502020204030204" pitchFamily="34" charset="0"/>
              </a:rPr>
              <a:t>• Western</a:t>
            </a:r>
          </a:p>
          <a:p>
            <a:pPr marL="274320" indent="-457200">
              <a:spcBef>
                <a:spcPts val="600"/>
              </a:spcBef>
              <a:spcAft>
                <a:spcPts val="600"/>
              </a:spcAft>
            </a:pPr>
            <a:r>
              <a:rPr lang="en-US" sz="2400" dirty="0">
                <a:latin typeface="Century" panose="02040604050505020304" pitchFamily="18" charset="0"/>
                <a:cs typeface="Calibri" panose="020F0502020204030204" pitchFamily="34" charset="0"/>
              </a:rPr>
              <a:t>• Academic</a:t>
            </a:r>
          </a:p>
        </p:txBody>
      </p:sp>
      <p:cxnSp>
        <p:nvCxnSpPr>
          <p:cNvPr id="17" name="Straight Connector 16">
            <a:extLst>
              <a:ext uri="{FF2B5EF4-FFF2-40B4-BE49-F238E27FC236}">
                <a16:creationId xmlns:a16="http://schemas.microsoft.com/office/drawing/2014/main" id="{AB3C0D32-956F-F3A0-9793-8860EFDE0086}"/>
              </a:ext>
            </a:extLst>
          </p:cNvPr>
          <p:cNvCxnSpPr>
            <a:cxnSpLocks/>
          </p:cNvCxnSpPr>
          <p:nvPr/>
        </p:nvCxnSpPr>
        <p:spPr>
          <a:xfrm>
            <a:off x="8099839" y="2311400"/>
            <a:ext cx="371447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9B672BC-C23D-E1C4-319F-A7E7D4DCAB5A}"/>
              </a:ext>
            </a:extLst>
          </p:cNvPr>
          <p:cNvSpPr txBox="1"/>
          <p:nvPr/>
        </p:nvSpPr>
        <p:spPr>
          <a:xfrm>
            <a:off x="3072363" y="734659"/>
            <a:ext cx="6447599" cy="584775"/>
          </a:xfrm>
          <a:prstGeom prst="rect">
            <a:avLst/>
          </a:prstGeom>
          <a:noFill/>
        </p:spPr>
        <p:txBody>
          <a:bodyPr wrap="none" rtlCol="0">
            <a:spAutoFit/>
          </a:bodyPr>
          <a:lstStyle/>
          <a:p>
            <a:pPr algn="l"/>
            <a:r>
              <a:rPr lang="en-US" sz="3200" b="1" dirty="0">
                <a:latin typeface="Century" panose="02040604050505020304" pitchFamily="18" charset="0"/>
                <a:cs typeface="Calibri" panose="020F0502020204030204" pitchFamily="34" charset="0"/>
              </a:rPr>
              <a:t>Elements of possible definitions</a:t>
            </a:r>
          </a:p>
        </p:txBody>
      </p:sp>
    </p:spTree>
    <p:extLst>
      <p:ext uri="{BB962C8B-B14F-4D97-AF65-F5344CB8AC3E}">
        <p14:creationId xmlns:p14="http://schemas.microsoft.com/office/powerpoint/2010/main" val="205302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353E3C5-66EB-D56C-D934-2C300379942F}"/>
              </a:ext>
            </a:extLst>
          </p:cNvPr>
          <p:cNvSpPr>
            <a:spLocks noGrp="1"/>
          </p:cNvSpPr>
          <p:nvPr>
            <p:ph type="dt" sz="half" idx="10"/>
          </p:nvPr>
        </p:nvSpPr>
        <p:spPr/>
        <p:txBody>
          <a:bodyPr/>
          <a:lstStyle/>
          <a:p>
            <a:r>
              <a:rPr lang="en-US"/>
              <a:t>Brazil TeMA, Oct. 2024</a:t>
            </a:r>
            <a:endParaRPr lang="en-US" dirty="0"/>
          </a:p>
        </p:txBody>
      </p:sp>
      <p:sp>
        <p:nvSpPr>
          <p:cNvPr id="5" name="Footer Placeholder 4">
            <a:extLst>
              <a:ext uri="{FF2B5EF4-FFF2-40B4-BE49-F238E27FC236}">
                <a16:creationId xmlns:a16="http://schemas.microsoft.com/office/drawing/2014/main" id="{F855314C-6C37-A5B9-E264-0DEFA00E51AA}"/>
              </a:ext>
            </a:extLst>
          </p:cNvPr>
          <p:cNvSpPr>
            <a:spLocks noGrp="1"/>
          </p:cNvSpPr>
          <p:nvPr>
            <p:ph type="ftr" sz="quarter" idx="11"/>
          </p:nvPr>
        </p:nvSpPr>
        <p:spPr/>
        <p:txBody>
          <a:bodyPr/>
          <a:lstStyle/>
          <a:p>
            <a:r>
              <a:rPr lang="en-US"/>
              <a:t>Music Theory for the 21st Century</a:t>
            </a:r>
            <a:endParaRPr lang="en-US" dirty="0"/>
          </a:p>
        </p:txBody>
      </p:sp>
      <p:sp>
        <p:nvSpPr>
          <p:cNvPr id="6" name="Slide Number Placeholder 5">
            <a:extLst>
              <a:ext uri="{FF2B5EF4-FFF2-40B4-BE49-F238E27FC236}">
                <a16:creationId xmlns:a16="http://schemas.microsoft.com/office/drawing/2014/main" id="{B8F6161C-7011-D1F3-F508-2C42F7B1CBC4}"/>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11</a:t>
            </a:fld>
            <a:endParaRPr lang="en-US" dirty="0">
              <a:latin typeface="Century" panose="02040604050505020304" pitchFamily="18" charset="0"/>
            </a:endParaRPr>
          </a:p>
        </p:txBody>
      </p:sp>
      <p:pic>
        <p:nvPicPr>
          <p:cNvPr id="8" name="Picture 7">
            <a:extLst>
              <a:ext uri="{FF2B5EF4-FFF2-40B4-BE49-F238E27FC236}">
                <a16:creationId xmlns:a16="http://schemas.microsoft.com/office/drawing/2014/main" id="{41CD2A70-0E8C-945E-A8C2-BFE37B418A5F}"/>
              </a:ext>
            </a:extLst>
          </p:cNvPr>
          <p:cNvPicPr>
            <a:picLocks noChangeAspect="1"/>
          </p:cNvPicPr>
          <p:nvPr/>
        </p:nvPicPr>
        <p:blipFill>
          <a:blip r:embed="rId3"/>
          <a:stretch>
            <a:fillRect/>
          </a:stretch>
        </p:blipFill>
        <p:spPr>
          <a:xfrm>
            <a:off x="3937518" y="0"/>
            <a:ext cx="4301413" cy="6446702"/>
          </a:xfrm>
          <a:prstGeom prst="rect">
            <a:avLst/>
          </a:prstGeom>
        </p:spPr>
      </p:pic>
      <p:sp>
        <p:nvSpPr>
          <p:cNvPr id="9" name="TextBox 8">
            <a:extLst>
              <a:ext uri="{FF2B5EF4-FFF2-40B4-BE49-F238E27FC236}">
                <a16:creationId xmlns:a16="http://schemas.microsoft.com/office/drawing/2014/main" id="{E6B46FF4-58BA-D93B-0E64-DC12A894F782}"/>
              </a:ext>
            </a:extLst>
          </p:cNvPr>
          <p:cNvSpPr txBox="1"/>
          <p:nvPr/>
        </p:nvSpPr>
        <p:spPr>
          <a:xfrm>
            <a:off x="9041363" y="4973216"/>
            <a:ext cx="3406702" cy="369332"/>
          </a:xfrm>
          <a:prstGeom prst="rect">
            <a:avLst/>
          </a:prstGeom>
          <a:noFill/>
        </p:spPr>
        <p:txBody>
          <a:bodyPr wrap="none" rtlCol="0">
            <a:spAutoFit/>
          </a:bodyPr>
          <a:lstStyle/>
          <a:p>
            <a:pPr algn="l"/>
            <a:r>
              <a:rPr lang="en-US" dirty="0">
                <a:latin typeface="Century" panose="02040604050505020304" pitchFamily="18" charset="0"/>
                <a:cs typeface="Calibri" panose="020F0502020204030204" pitchFamily="34" charset="0"/>
              </a:rPr>
              <a:t>Oxford University Press, 2023</a:t>
            </a:r>
          </a:p>
        </p:txBody>
      </p:sp>
    </p:spTree>
    <p:extLst>
      <p:ext uri="{BB962C8B-B14F-4D97-AF65-F5344CB8AC3E}">
        <p14:creationId xmlns:p14="http://schemas.microsoft.com/office/powerpoint/2010/main" val="1346668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4E28F06-D14F-B33D-895E-D39F61FD9DBD}"/>
              </a:ext>
            </a:extLst>
          </p:cNvPr>
          <p:cNvSpPr>
            <a:spLocks noGrp="1"/>
          </p:cNvSpPr>
          <p:nvPr>
            <p:ph type="dt" sz="half" idx="10"/>
          </p:nvPr>
        </p:nvSpPr>
        <p:spPr/>
        <p:txBody>
          <a:bodyPr/>
          <a:lstStyle/>
          <a:p>
            <a:r>
              <a:rPr lang="en-US"/>
              <a:t>Brazil TeMA, Oct. 2024</a:t>
            </a:r>
            <a:endParaRPr lang="en-US" dirty="0"/>
          </a:p>
        </p:txBody>
      </p:sp>
      <p:sp>
        <p:nvSpPr>
          <p:cNvPr id="5" name="Footer Placeholder 4">
            <a:extLst>
              <a:ext uri="{FF2B5EF4-FFF2-40B4-BE49-F238E27FC236}">
                <a16:creationId xmlns:a16="http://schemas.microsoft.com/office/drawing/2014/main" id="{6391C5AA-247D-1A9B-9576-F331FE47E681}"/>
              </a:ext>
            </a:extLst>
          </p:cNvPr>
          <p:cNvSpPr>
            <a:spLocks noGrp="1"/>
          </p:cNvSpPr>
          <p:nvPr>
            <p:ph type="ftr" sz="quarter" idx="11"/>
          </p:nvPr>
        </p:nvSpPr>
        <p:spPr/>
        <p:txBody>
          <a:bodyPr/>
          <a:lstStyle/>
          <a:p>
            <a:r>
              <a:rPr lang="en-US"/>
              <a:t>Music Theory for the 21st Century</a:t>
            </a:r>
            <a:endParaRPr lang="en-US" dirty="0"/>
          </a:p>
        </p:txBody>
      </p:sp>
      <p:sp>
        <p:nvSpPr>
          <p:cNvPr id="6" name="Slide Number Placeholder 5">
            <a:extLst>
              <a:ext uri="{FF2B5EF4-FFF2-40B4-BE49-F238E27FC236}">
                <a16:creationId xmlns:a16="http://schemas.microsoft.com/office/drawing/2014/main" id="{C745FC25-F4EF-78C6-0383-4975C784C76D}"/>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12</a:t>
            </a:fld>
            <a:endParaRPr lang="en-US" dirty="0">
              <a:latin typeface="Century" panose="02040604050505020304" pitchFamily="18" charset="0"/>
            </a:endParaRPr>
          </a:p>
        </p:txBody>
      </p:sp>
      <p:pic>
        <p:nvPicPr>
          <p:cNvPr id="8" name="Picture 7">
            <a:extLst>
              <a:ext uri="{FF2B5EF4-FFF2-40B4-BE49-F238E27FC236}">
                <a16:creationId xmlns:a16="http://schemas.microsoft.com/office/drawing/2014/main" id="{28C20A40-2820-7387-3DD0-CB09027536AE}"/>
              </a:ext>
            </a:extLst>
          </p:cNvPr>
          <p:cNvPicPr>
            <a:picLocks noChangeAspect="1"/>
          </p:cNvPicPr>
          <p:nvPr/>
        </p:nvPicPr>
        <p:blipFill>
          <a:blip r:embed="rId3"/>
          <a:stretch>
            <a:fillRect/>
          </a:stretch>
        </p:blipFill>
        <p:spPr>
          <a:xfrm>
            <a:off x="1944756" y="633946"/>
            <a:ext cx="8480368" cy="3126013"/>
          </a:xfrm>
          <a:prstGeom prst="rect">
            <a:avLst/>
          </a:prstGeom>
        </p:spPr>
      </p:pic>
    </p:spTree>
    <p:extLst>
      <p:ext uri="{BB962C8B-B14F-4D97-AF65-F5344CB8AC3E}">
        <p14:creationId xmlns:p14="http://schemas.microsoft.com/office/powerpoint/2010/main" val="821840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8563E-75D9-133D-72B2-2DC0B568CD3A}"/>
              </a:ext>
            </a:extLst>
          </p:cNvPr>
          <p:cNvSpPr>
            <a:spLocks noGrp="1"/>
          </p:cNvSpPr>
          <p:nvPr>
            <p:ph type="title"/>
          </p:nvPr>
        </p:nvSpPr>
        <p:spPr/>
        <p:txBody>
          <a:bodyPr/>
          <a:lstStyle/>
          <a:p>
            <a:r>
              <a:rPr lang="en-US" dirty="0"/>
              <a:t>Euro-classical music is weird</a:t>
            </a:r>
          </a:p>
        </p:txBody>
      </p:sp>
      <p:sp>
        <p:nvSpPr>
          <p:cNvPr id="4" name="Date Placeholder 3">
            <a:extLst>
              <a:ext uri="{FF2B5EF4-FFF2-40B4-BE49-F238E27FC236}">
                <a16:creationId xmlns:a16="http://schemas.microsoft.com/office/drawing/2014/main" id="{E24C5F82-04FB-70C0-B291-51ADD2DD2C0F}"/>
              </a:ext>
            </a:extLst>
          </p:cNvPr>
          <p:cNvSpPr>
            <a:spLocks noGrp="1"/>
          </p:cNvSpPr>
          <p:nvPr>
            <p:ph type="dt" sz="half" idx="10"/>
          </p:nvPr>
        </p:nvSpPr>
        <p:spPr/>
        <p:txBody>
          <a:bodyPr/>
          <a:lstStyle/>
          <a:p>
            <a:r>
              <a:rPr lang="en-US"/>
              <a:t>Brazil TeMA, Oct. 2024</a:t>
            </a:r>
            <a:endParaRPr lang="en-US" dirty="0"/>
          </a:p>
        </p:txBody>
      </p:sp>
      <p:sp>
        <p:nvSpPr>
          <p:cNvPr id="5" name="Footer Placeholder 4">
            <a:extLst>
              <a:ext uri="{FF2B5EF4-FFF2-40B4-BE49-F238E27FC236}">
                <a16:creationId xmlns:a16="http://schemas.microsoft.com/office/drawing/2014/main" id="{2123FF1B-6DDA-A3DA-BDE0-068C9E7B5956}"/>
              </a:ext>
            </a:extLst>
          </p:cNvPr>
          <p:cNvSpPr>
            <a:spLocks noGrp="1"/>
          </p:cNvSpPr>
          <p:nvPr>
            <p:ph type="ftr" sz="quarter" idx="11"/>
          </p:nvPr>
        </p:nvSpPr>
        <p:spPr/>
        <p:txBody>
          <a:bodyPr/>
          <a:lstStyle/>
          <a:p>
            <a:r>
              <a:rPr lang="en-US"/>
              <a:t>Music Theory for the 21st Century</a:t>
            </a:r>
            <a:endParaRPr lang="en-US" dirty="0"/>
          </a:p>
        </p:txBody>
      </p:sp>
      <p:sp>
        <p:nvSpPr>
          <p:cNvPr id="6" name="Slide Number Placeholder 5">
            <a:extLst>
              <a:ext uri="{FF2B5EF4-FFF2-40B4-BE49-F238E27FC236}">
                <a16:creationId xmlns:a16="http://schemas.microsoft.com/office/drawing/2014/main" id="{9348672A-2ED2-ECD9-0A7D-A88CDC41E6E5}"/>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13</a:t>
            </a:fld>
            <a:endParaRPr lang="en-US" dirty="0">
              <a:latin typeface="Century" panose="02040604050505020304" pitchFamily="18" charset="0"/>
            </a:endParaRPr>
          </a:p>
        </p:txBody>
      </p:sp>
      <p:sp>
        <p:nvSpPr>
          <p:cNvPr id="8" name="TextBox 7">
            <a:extLst>
              <a:ext uri="{FF2B5EF4-FFF2-40B4-BE49-F238E27FC236}">
                <a16:creationId xmlns:a16="http://schemas.microsoft.com/office/drawing/2014/main" id="{D4086D3C-E70E-D789-6505-44001A0C5F2B}"/>
              </a:ext>
            </a:extLst>
          </p:cNvPr>
          <p:cNvSpPr txBox="1"/>
          <p:nvPr/>
        </p:nvSpPr>
        <p:spPr>
          <a:xfrm>
            <a:off x="3471723" y="1323770"/>
            <a:ext cx="5389617" cy="461665"/>
          </a:xfrm>
          <a:prstGeom prst="rect">
            <a:avLst/>
          </a:prstGeom>
          <a:noFill/>
        </p:spPr>
        <p:txBody>
          <a:bodyPr wrap="none" rtlCol="0">
            <a:spAutoFit/>
          </a:bodyPr>
          <a:lstStyle/>
          <a:p>
            <a:pPr algn="l"/>
            <a:r>
              <a:rPr lang="en-US" sz="2400" dirty="0">
                <a:latin typeface="Century" panose="02040604050505020304" pitchFamily="18" charset="0"/>
                <a:cs typeface="Calibri" panose="020F0502020204030204" pitchFamily="34" charset="0"/>
              </a:rPr>
              <a:t>• It has </a:t>
            </a:r>
            <a:r>
              <a:rPr lang="en-US" sz="2400" b="1" dirty="0">
                <a:latin typeface="Century" panose="02040604050505020304" pitchFamily="18" charset="0"/>
                <a:cs typeface="Calibri" panose="020F0502020204030204" pitchFamily="34" charset="0"/>
              </a:rPr>
              <a:t>harmony and counterpoint </a:t>
            </a:r>
          </a:p>
        </p:txBody>
      </p:sp>
      <p:sp>
        <p:nvSpPr>
          <p:cNvPr id="9" name="TextBox 8">
            <a:extLst>
              <a:ext uri="{FF2B5EF4-FFF2-40B4-BE49-F238E27FC236}">
                <a16:creationId xmlns:a16="http://schemas.microsoft.com/office/drawing/2014/main" id="{77D49A45-5339-1886-F832-14AF65054413}"/>
              </a:ext>
            </a:extLst>
          </p:cNvPr>
          <p:cNvSpPr txBox="1"/>
          <p:nvPr/>
        </p:nvSpPr>
        <p:spPr>
          <a:xfrm>
            <a:off x="1885551" y="2319251"/>
            <a:ext cx="8420895" cy="461665"/>
          </a:xfrm>
          <a:prstGeom prst="rect">
            <a:avLst/>
          </a:prstGeom>
          <a:noFill/>
        </p:spPr>
        <p:txBody>
          <a:bodyPr wrap="none" rtlCol="0">
            <a:spAutoFit/>
          </a:bodyPr>
          <a:lstStyle/>
          <a:p>
            <a:pPr algn="l"/>
            <a:r>
              <a:rPr lang="en-US" sz="2400" dirty="0">
                <a:latin typeface="Century" panose="02040604050505020304" pitchFamily="18" charset="0"/>
                <a:cs typeface="Calibri" panose="020F0502020204030204" pitchFamily="34" charset="0"/>
              </a:rPr>
              <a:t>• It relies heavily upon highly specific system of </a:t>
            </a:r>
            <a:r>
              <a:rPr lang="en-US" sz="2400" b="1" dirty="0">
                <a:latin typeface="Century" panose="02040604050505020304" pitchFamily="18" charset="0"/>
                <a:cs typeface="Calibri" panose="020F0502020204030204" pitchFamily="34" charset="0"/>
              </a:rPr>
              <a:t>notation</a:t>
            </a:r>
          </a:p>
        </p:txBody>
      </p:sp>
      <p:sp>
        <p:nvSpPr>
          <p:cNvPr id="10" name="TextBox 9">
            <a:extLst>
              <a:ext uri="{FF2B5EF4-FFF2-40B4-BE49-F238E27FC236}">
                <a16:creationId xmlns:a16="http://schemas.microsoft.com/office/drawing/2014/main" id="{49AE6881-9D16-DD2D-B2C7-BA4232098973}"/>
              </a:ext>
            </a:extLst>
          </p:cNvPr>
          <p:cNvSpPr txBox="1"/>
          <p:nvPr/>
        </p:nvSpPr>
        <p:spPr>
          <a:xfrm>
            <a:off x="3581400" y="3174503"/>
            <a:ext cx="5477397" cy="1569660"/>
          </a:xfrm>
          <a:prstGeom prst="rect">
            <a:avLst/>
          </a:prstGeom>
          <a:noFill/>
        </p:spPr>
        <p:txBody>
          <a:bodyPr wrap="none" rtlCol="0">
            <a:spAutoFit/>
          </a:bodyPr>
          <a:lstStyle/>
          <a:p>
            <a:pPr algn="l"/>
            <a:r>
              <a:rPr lang="en-US" sz="2400" dirty="0">
                <a:latin typeface="Century" panose="02040604050505020304" pitchFamily="18" charset="0"/>
                <a:cs typeface="Calibri" panose="020F0502020204030204" pitchFamily="34" charset="0"/>
              </a:rPr>
              <a:t>• It has many </a:t>
            </a:r>
            <a:r>
              <a:rPr lang="en-US" sz="2400" b="1" dirty="0">
                <a:latin typeface="Century" panose="02040604050505020304" pitchFamily="18" charset="0"/>
                <a:cs typeface="Calibri" panose="020F0502020204030204" pitchFamily="34" charset="0"/>
              </a:rPr>
              <a:t>divisions of labor</a:t>
            </a:r>
          </a:p>
          <a:p>
            <a:pPr algn="l"/>
            <a:r>
              <a:rPr lang="en-US" sz="2400" dirty="0">
                <a:latin typeface="Century" panose="02040604050505020304" pitchFamily="18" charset="0"/>
                <a:cs typeface="Calibri" panose="020F0502020204030204" pitchFamily="34" charset="0"/>
              </a:rPr>
              <a:t>. . . between composer and performer,</a:t>
            </a:r>
          </a:p>
          <a:p>
            <a:pPr algn="l"/>
            <a:r>
              <a:rPr lang="en-US" sz="2400" dirty="0">
                <a:latin typeface="Century" panose="02040604050505020304" pitchFamily="18" charset="0"/>
                <a:cs typeface="Calibri" panose="020F0502020204030204" pitchFamily="34" charset="0"/>
              </a:rPr>
              <a:t>	performer and listener</a:t>
            </a:r>
          </a:p>
          <a:p>
            <a:pPr algn="l"/>
            <a:r>
              <a:rPr lang="en-US" sz="2400" dirty="0">
                <a:latin typeface="Century" panose="02040604050505020304" pitchFamily="18" charset="0"/>
                <a:cs typeface="Calibri" panose="020F0502020204030204" pitchFamily="34" charset="0"/>
              </a:rPr>
              <a:t>	performer and theorist</a:t>
            </a:r>
          </a:p>
        </p:txBody>
      </p:sp>
    </p:spTree>
    <p:extLst>
      <p:ext uri="{BB962C8B-B14F-4D97-AF65-F5344CB8AC3E}">
        <p14:creationId xmlns:p14="http://schemas.microsoft.com/office/powerpoint/2010/main" val="222487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AE679-D0A6-5EAB-88D1-A4FDB8BCCDC3}"/>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B8BDC856-CA14-61C7-4F09-53C1D11E0BAC}"/>
              </a:ext>
            </a:extLst>
          </p:cNvPr>
          <p:cNvSpPr>
            <a:spLocks noGrp="1"/>
          </p:cNvSpPr>
          <p:nvPr>
            <p:ph type="dt" sz="half" idx="10"/>
          </p:nvPr>
        </p:nvSpPr>
        <p:spPr/>
        <p:txBody>
          <a:bodyPr/>
          <a:lstStyle/>
          <a:p>
            <a:r>
              <a:rPr lang="en-US"/>
              <a:t>Brazil TeMA, Oct. 2024</a:t>
            </a:r>
            <a:endParaRPr lang="en-US" dirty="0"/>
          </a:p>
        </p:txBody>
      </p:sp>
      <p:sp>
        <p:nvSpPr>
          <p:cNvPr id="5" name="Footer Placeholder 4">
            <a:extLst>
              <a:ext uri="{FF2B5EF4-FFF2-40B4-BE49-F238E27FC236}">
                <a16:creationId xmlns:a16="http://schemas.microsoft.com/office/drawing/2014/main" id="{069AFA48-2DBB-6DF8-B197-B3B757590C63}"/>
              </a:ext>
            </a:extLst>
          </p:cNvPr>
          <p:cNvSpPr>
            <a:spLocks noGrp="1"/>
          </p:cNvSpPr>
          <p:nvPr>
            <p:ph type="ftr" sz="quarter" idx="11"/>
          </p:nvPr>
        </p:nvSpPr>
        <p:spPr/>
        <p:txBody>
          <a:bodyPr/>
          <a:lstStyle/>
          <a:p>
            <a:r>
              <a:rPr lang="en-US"/>
              <a:t>Music Theory for the 21st Century</a:t>
            </a:r>
            <a:endParaRPr lang="en-US" dirty="0"/>
          </a:p>
        </p:txBody>
      </p:sp>
      <p:sp>
        <p:nvSpPr>
          <p:cNvPr id="6" name="Slide Number Placeholder 5">
            <a:extLst>
              <a:ext uri="{FF2B5EF4-FFF2-40B4-BE49-F238E27FC236}">
                <a16:creationId xmlns:a16="http://schemas.microsoft.com/office/drawing/2014/main" id="{8ED09728-0A5B-B5CE-7AA0-D5A90F0A1550}"/>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14</a:t>
            </a:fld>
            <a:endParaRPr lang="en-US" dirty="0">
              <a:latin typeface="Century" panose="02040604050505020304" pitchFamily="18" charset="0"/>
            </a:endParaRPr>
          </a:p>
        </p:txBody>
      </p:sp>
      <p:pic>
        <p:nvPicPr>
          <p:cNvPr id="11" name="Picture 10">
            <a:extLst>
              <a:ext uri="{FF2B5EF4-FFF2-40B4-BE49-F238E27FC236}">
                <a16:creationId xmlns:a16="http://schemas.microsoft.com/office/drawing/2014/main" id="{77BAB598-5C53-4A59-205C-68767F9F45EE}"/>
              </a:ext>
            </a:extLst>
          </p:cNvPr>
          <p:cNvPicPr>
            <a:picLocks noChangeAspect="1"/>
          </p:cNvPicPr>
          <p:nvPr/>
        </p:nvPicPr>
        <p:blipFill>
          <a:blip r:embed="rId3"/>
          <a:stretch>
            <a:fillRect/>
          </a:stretch>
        </p:blipFill>
        <p:spPr>
          <a:xfrm>
            <a:off x="5800898" y="1480601"/>
            <a:ext cx="5851551" cy="3729936"/>
          </a:xfrm>
          <a:prstGeom prst="rect">
            <a:avLst/>
          </a:prstGeom>
        </p:spPr>
      </p:pic>
      <p:pic>
        <p:nvPicPr>
          <p:cNvPr id="12" name="Picture 11">
            <a:extLst>
              <a:ext uri="{FF2B5EF4-FFF2-40B4-BE49-F238E27FC236}">
                <a16:creationId xmlns:a16="http://schemas.microsoft.com/office/drawing/2014/main" id="{90D0D06E-69A2-08C8-1C9A-91AF11AB9368}"/>
              </a:ext>
            </a:extLst>
          </p:cNvPr>
          <p:cNvPicPr>
            <a:picLocks noChangeAspect="1"/>
          </p:cNvPicPr>
          <p:nvPr/>
        </p:nvPicPr>
        <p:blipFill>
          <a:blip r:embed="rId4"/>
          <a:stretch>
            <a:fillRect/>
          </a:stretch>
        </p:blipFill>
        <p:spPr>
          <a:xfrm>
            <a:off x="1630286" y="10491"/>
            <a:ext cx="3902228" cy="6492875"/>
          </a:xfrm>
          <a:prstGeom prst="rect">
            <a:avLst/>
          </a:prstGeom>
        </p:spPr>
      </p:pic>
    </p:spTree>
    <p:extLst>
      <p:ext uri="{BB962C8B-B14F-4D97-AF65-F5344CB8AC3E}">
        <p14:creationId xmlns:p14="http://schemas.microsoft.com/office/powerpoint/2010/main" val="2321061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9F9D962-E916-F384-E076-CB7CB12FA1F7}"/>
              </a:ext>
            </a:extLst>
          </p:cNvPr>
          <p:cNvSpPr>
            <a:spLocks noGrp="1"/>
          </p:cNvSpPr>
          <p:nvPr>
            <p:ph type="dt" sz="half" idx="10"/>
          </p:nvPr>
        </p:nvSpPr>
        <p:spPr/>
        <p:txBody>
          <a:bodyPr/>
          <a:lstStyle/>
          <a:p>
            <a:r>
              <a:rPr lang="en-US"/>
              <a:t>Brazil TeMA, Oct. 2024</a:t>
            </a:r>
            <a:endParaRPr lang="en-US" dirty="0"/>
          </a:p>
        </p:txBody>
      </p:sp>
      <p:sp>
        <p:nvSpPr>
          <p:cNvPr id="5" name="Footer Placeholder 4">
            <a:extLst>
              <a:ext uri="{FF2B5EF4-FFF2-40B4-BE49-F238E27FC236}">
                <a16:creationId xmlns:a16="http://schemas.microsoft.com/office/drawing/2014/main" id="{445E84F4-4356-09D8-37C8-47C19A390442}"/>
              </a:ext>
            </a:extLst>
          </p:cNvPr>
          <p:cNvSpPr>
            <a:spLocks noGrp="1"/>
          </p:cNvSpPr>
          <p:nvPr>
            <p:ph type="ftr" sz="quarter" idx="11"/>
          </p:nvPr>
        </p:nvSpPr>
        <p:spPr/>
        <p:txBody>
          <a:bodyPr/>
          <a:lstStyle/>
          <a:p>
            <a:r>
              <a:rPr lang="en-US"/>
              <a:t>Music Theory for the 21st Century</a:t>
            </a:r>
            <a:endParaRPr lang="en-US" dirty="0"/>
          </a:p>
        </p:txBody>
      </p:sp>
      <p:sp>
        <p:nvSpPr>
          <p:cNvPr id="6" name="Slide Number Placeholder 5">
            <a:extLst>
              <a:ext uri="{FF2B5EF4-FFF2-40B4-BE49-F238E27FC236}">
                <a16:creationId xmlns:a16="http://schemas.microsoft.com/office/drawing/2014/main" id="{3C1436EF-935D-6869-BAD3-7D224AC51905}"/>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15</a:t>
            </a:fld>
            <a:endParaRPr lang="en-US" dirty="0">
              <a:latin typeface="Century" panose="02040604050505020304" pitchFamily="18" charset="0"/>
            </a:endParaRPr>
          </a:p>
        </p:txBody>
      </p:sp>
      <p:pic>
        <p:nvPicPr>
          <p:cNvPr id="8" name="Picture 7">
            <a:extLst>
              <a:ext uri="{FF2B5EF4-FFF2-40B4-BE49-F238E27FC236}">
                <a16:creationId xmlns:a16="http://schemas.microsoft.com/office/drawing/2014/main" id="{DBCD8A17-EE8C-72F0-609F-D5A91991DDA4}"/>
              </a:ext>
            </a:extLst>
          </p:cNvPr>
          <p:cNvPicPr>
            <a:picLocks noChangeAspect="1"/>
          </p:cNvPicPr>
          <p:nvPr/>
        </p:nvPicPr>
        <p:blipFill>
          <a:blip r:embed="rId3"/>
          <a:stretch>
            <a:fillRect/>
          </a:stretch>
        </p:blipFill>
        <p:spPr>
          <a:xfrm>
            <a:off x="4038600" y="114508"/>
            <a:ext cx="4256787" cy="6367876"/>
          </a:xfrm>
          <a:prstGeom prst="rect">
            <a:avLst/>
          </a:prstGeom>
        </p:spPr>
      </p:pic>
    </p:spTree>
    <p:extLst>
      <p:ext uri="{BB962C8B-B14F-4D97-AF65-F5344CB8AC3E}">
        <p14:creationId xmlns:p14="http://schemas.microsoft.com/office/powerpoint/2010/main" val="948503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031298-2B7B-89FB-E8C4-4579BA11BF64}"/>
              </a:ext>
            </a:extLst>
          </p:cNvPr>
          <p:cNvSpPr>
            <a:spLocks noGrp="1"/>
          </p:cNvSpPr>
          <p:nvPr>
            <p:ph idx="1"/>
          </p:nvPr>
        </p:nvSpPr>
        <p:spPr>
          <a:xfrm>
            <a:off x="854213" y="177800"/>
            <a:ext cx="10515600" cy="5186363"/>
          </a:xfrm>
        </p:spPr>
        <p:txBody>
          <a:bodyPr>
            <a:normAutofit fontScale="92500"/>
          </a:bodyPr>
          <a:lstStyle/>
          <a:p>
            <a:pPr marL="0" indent="0">
              <a:buNone/>
            </a:pPr>
            <a:r>
              <a:rPr lang="en-US" sz="2400" dirty="0">
                <a:effectLst/>
              </a:rPr>
              <a:t>Most research in neuroscience has been conducted on WEIRD participants—that is, individuals who hail from Western, Educated, Industrialized, Rich, and Democratic societies. . . . Music psychology shares this sampling bias: participants are almost always recruited from WEIRD societies, experimental materials are usually drawn from Western music, and studies tend to investigate constructs such as harmonic progressions that are dis- proportionately relevant to Western music. </a:t>
            </a:r>
          </a:p>
          <a:p>
            <a:pPr marL="0" indent="0">
              <a:buNone/>
            </a:pPr>
            <a:r>
              <a:rPr lang="en-US" sz="2400" dirty="0">
                <a:effectLst/>
              </a:rPr>
              <a:t>This situation gives rise to at least two fundamental problems. First, it biases the understanding of human mechanisms for music perception and production, because WEIRD populations do not necessarily constitute a representative sample along multiple critical dimensions ranging from basic visual and spatial perception to social cognition. . .  Second, important questions regarding the biological and cultural origins of music, its relation to language and other activities, and the diversity and commonality of human music making require the kind of comparative cross-cultural approaches already common in other fields such as linguistics and anthropology. </a:t>
            </a:r>
          </a:p>
        </p:txBody>
      </p:sp>
      <p:sp>
        <p:nvSpPr>
          <p:cNvPr id="4" name="Date Placeholder 3">
            <a:extLst>
              <a:ext uri="{FF2B5EF4-FFF2-40B4-BE49-F238E27FC236}">
                <a16:creationId xmlns:a16="http://schemas.microsoft.com/office/drawing/2014/main" id="{F25F0D5F-2DCF-9B6C-50FF-C7B4A50C152B}"/>
              </a:ext>
            </a:extLst>
          </p:cNvPr>
          <p:cNvSpPr>
            <a:spLocks noGrp="1"/>
          </p:cNvSpPr>
          <p:nvPr>
            <p:ph type="dt" sz="half" idx="10"/>
          </p:nvPr>
        </p:nvSpPr>
        <p:spPr/>
        <p:txBody>
          <a:bodyPr/>
          <a:lstStyle/>
          <a:p>
            <a:r>
              <a:rPr lang="en-US"/>
              <a:t>Brazil TeMA, Oct. 2024</a:t>
            </a:r>
            <a:endParaRPr lang="en-US" dirty="0"/>
          </a:p>
        </p:txBody>
      </p:sp>
      <p:sp>
        <p:nvSpPr>
          <p:cNvPr id="5" name="Footer Placeholder 4">
            <a:extLst>
              <a:ext uri="{FF2B5EF4-FFF2-40B4-BE49-F238E27FC236}">
                <a16:creationId xmlns:a16="http://schemas.microsoft.com/office/drawing/2014/main" id="{ED8F51E8-9242-0DCA-E160-4DE882A478E2}"/>
              </a:ext>
            </a:extLst>
          </p:cNvPr>
          <p:cNvSpPr>
            <a:spLocks noGrp="1"/>
          </p:cNvSpPr>
          <p:nvPr>
            <p:ph type="ftr" sz="quarter" idx="11"/>
          </p:nvPr>
        </p:nvSpPr>
        <p:spPr/>
        <p:txBody>
          <a:bodyPr/>
          <a:lstStyle/>
          <a:p>
            <a:r>
              <a:rPr lang="en-US"/>
              <a:t>Music Theory for the 21st Century</a:t>
            </a:r>
            <a:endParaRPr lang="en-US" dirty="0"/>
          </a:p>
        </p:txBody>
      </p:sp>
      <p:sp>
        <p:nvSpPr>
          <p:cNvPr id="6" name="Slide Number Placeholder 5">
            <a:extLst>
              <a:ext uri="{FF2B5EF4-FFF2-40B4-BE49-F238E27FC236}">
                <a16:creationId xmlns:a16="http://schemas.microsoft.com/office/drawing/2014/main" id="{D2172786-F83C-B3A7-550F-6DD7BB90DA8A}"/>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16</a:t>
            </a:fld>
            <a:endParaRPr lang="en-US" dirty="0">
              <a:latin typeface="Century" panose="02040604050505020304" pitchFamily="18" charset="0"/>
            </a:endParaRPr>
          </a:p>
        </p:txBody>
      </p:sp>
      <p:sp>
        <p:nvSpPr>
          <p:cNvPr id="7" name="TextBox 6">
            <a:extLst>
              <a:ext uri="{FF2B5EF4-FFF2-40B4-BE49-F238E27FC236}">
                <a16:creationId xmlns:a16="http://schemas.microsoft.com/office/drawing/2014/main" id="{7DEA16DA-4D33-523E-1A01-2AA961CBBC17}"/>
              </a:ext>
            </a:extLst>
          </p:cNvPr>
          <p:cNvSpPr txBox="1"/>
          <p:nvPr/>
        </p:nvSpPr>
        <p:spPr>
          <a:xfrm>
            <a:off x="308113" y="10491"/>
            <a:ext cx="498855" cy="1015663"/>
          </a:xfrm>
          <a:prstGeom prst="rect">
            <a:avLst/>
          </a:prstGeom>
          <a:noFill/>
        </p:spPr>
        <p:txBody>
          <a:bodyPr wrap="none" rtlCol="0">
            <a:spAutoFit/>
          </a:bodyPr>
          <a:lstStyle/>
          <a:p>
            <a:pPr algn="l"/>
            <a:r>
              <a:rPr lang="en-US" sz="6000" b="1" dirty="0">
                <a:latin typeface="Century" panose="02040604050505020304" pitchFamily="18" charset="0"/>
                <a:cs typeface="Calibri" panose="020F0502020204030204" pitchFamily="34" charset="0"/>
              </a:rPr>
              <a:t>“</a:t>
            </a:r>
          </a:p>
        </p:txBody>
      </p:sp>
      <p:sp>
        <p:nvSpPr>
          <p:cNvPr id="8" name="TextBox 7">
            <a:extLst>
              <a:ext uri="{FF2B5EF4-FFF2-40B4-BE49-F238E27FC236}">
                <a16:creationId xmlns:a16="http://schemas.microsoft.com/office/drawing/2014/main" id="{EA1A8036-DC1A-1DA4-06C1-3900C4509260}"/>
              </a:ext>
            </a:extLst>
          </p:cNvPr>
          <p:cNvSpPr txBox="1"/>
          <p:nvPr/>
        </p:nvSpPr>
        <p:spPr>
          <a:xfrm>
            <a:off x="10955285" y="4671391"/>
            <a:ext cx="498855" cy="1015663"/>
          </a:xfrm>
          <a:prstGeom prst="rect">
            <a:avLst/>
          </a:prstGeom>
          <a:noFill/>
        </p:spPr>
        <p:txBody>
          <a:bodyPr wrap="none" rtlCol="0">
            <a:spAutoFit/>
          </a:bodyPr>
          <a:lstStyle/>
          <a:p>
            <a:pPr algn="l"/>
            <a:r>
              <a:rPr lang="en-US" sz="6000" b="1" dirty="0">
                <a:latin typeface="Century" panose="02040604050505020304" pitchFamily="18" charset="0"/>
                <a:cs typeface="Calibri" panose="020F0502020204030204" pitchFamily="34" charset="0"/>
              </a:rPr>
              <a:t>”</a:t>
            </a:r>
          </a:p>
        </p:txBody>
      </p:sp>
      <p:sp>
        <p:nvSpPr>
          <p:cNvPr id="9" name="TextBox 8">
            <a:extLst>
              <a:ext uri="{FF2B5EF4-FFF2-40B4-BE49-F238E27FC236}">
                <a16:creationId xmlns:a16="http://schemas.microsoft.com/office/drawing/2014/main" id="{46F5C673-0026-A33B-9F4F-3913EDC48B7C}"/>
              </a:ext>
            </a:extLst>
          </p:cNvPr>
          <p:cNvSpPr txBox="1"/>
          <p:nvPr/>
        </p:nvSpPr>
        <p:spPr>
          <a:xfrm>
            <a:off x="1944756" y="5258006"/>
            <a:ext cx="10152716" cy="646331"/>
          </a:xfrm>
          <a:prstGeom prst="rect">
            <a:avLst/>
          </a:prstGeom>
          <a:noFill/>
        </p:spPr>
        <p:txBody>
          <a:bodyPr wrap="none" rtlCol="0">
            <a:spAutoFit/>
          </a:bodyPr>
          <a:lstStyle/>
          <a:p>
            <a:pPr algn="l"/>
            <a:r>
              <a:rPr lang="en-US" dirty="0">
                <a:latin typeface="Century" panose="02040604050505020304" pitchFamily="18" charset="0"/>
                <a:cs typeface="Calibri" panose="020F0502020204030204" pitchFamily="34" charset="0"/>
              </a:rPr>
              <a:t>Jacoby, Margulis, Clayton, Hannon, Honing, Iverson, Klein, Mehr, Pearson, </a:t>
            </a:r>
            <a:r>
              <a:rPr lang="en-US" dirty="0" err="1">
                <a:latin typeface="Century" panose="02040604050505020304" pitchFamily="18" charset="0"/>
                <a:cs typeface="Calibri" panose="020F0502020204030204" pitchFamily="34" charset="0"/>
              </a:rPr>
              <a:t>Peretz</a:t>
            </a:r>
            <a:r>
              <a:rPr lang="en-US" dirty="0">
                <a:latin typeface="Century" panose="02040604050505020304" pitchFamily="18" charset="0"/>
                <a:cs typeface="Calibri" panose="020F0502020204030204" pitchFamily="34" charset="0"/>
              </a:rPr>
              <a:t>, Perlman, </a:t>
            </a:r>
          </a:p>
          <a:p>
            <a:pPr algn="l"/>
            <a:r>
              <a:rPr lang="en-US" dirty="0" err="1">
                <a:latin typeface="Century" panose="02040604050505020304" pitchFamily="18" charset="0"/>
                <a:cs typeface="Calibri" panose="020F0502020204030204" pitchFamily="34" charset="0"/>
              </a:rPr>
              <a:t>Polak</a:t>
            </a:r>
            <a:r>
              <a:rPr lang="en-US" dirty="0">
                <a:latin typeface="Century" panose="02040604050505020304" pitchFamily="18" charset="0"/>
                <a:cs typeface="Calibri" panose="020F0502020204030204" pitchFamily="34" charset="0"/>
              </a:rPr>
              <a:t>, </a:t>
            </a:r>
            <a:r>
              <a:rPr lang="en-US" dirty="0" err="1">
                <a:latin typeface="Century" panose="02040604050505020304" pitchFamily="18" charset="0"/>
                <a:cs typeface="Calibri" panose="020F0502020204030204" pitchFamily="34" charset="0"/>
              </a:rPr>
              <a:t>Ravignini</a:t>
            </a:r>
            <a:r>
              <a:rPr lang="en-US" dirty="0">
                <a:latin typeface="Century" panose="02040604050505020304" pitchFamily="18" charset="0"/>
                <a:cs typeface="Calibri" panose="020F0502020204030204" pitchFamily="34" charset="0"/>
              </a:rPr>
              <a:t>, Savage, </a:t>
            </a:r>
            <a:r>
              <a:rPr lang="en-US" dirty="0" err="1">
                <a:latin typeface="Century" panose="02040604050505020304" pitchFamily="18" charset="0"/>
                <a:cs typeface="Calibri" panose="020F0502020204030204" pitchFamily="34" charset="0"/>
              </a:rPr>
              <a:t>Steingo</a:t>
            </a:r>
            <a:r>
              <a:rPr lang="en-US" dirty="0">
                <a:latin typeface="Century" panose="02040604050505020304" pitchFamily="18" charset="0"/>
                <a:cs typeface="Calibri" panose="020F0502020204030204" pitchFamily="34" charset="0"/>
              </a:rPr>
              <a:t>, Stevens, Trainor, </a:t>
            </a:r>
            <a:r>
              <a:rPr lang="en-US" dirty="0" err="1">
                <a:latin typeface="Century" panose="02040604050505020304" pitchFamily="18" charset="0"/>
                <a:cs typeface="Calibri" panose="020F0502020204030204" pitchFamily="34" charset="0"/>
              </a:rPr>
              <a:t>Trehub</a:t>
            </a:r>
            <a:r>
              <a:rPr lang="en-US" dirty="0">
                <a:latin typeface="Century" panose="02040604050505020304" pitchFamily="18" charset="0"/>
                <a:cs typeface="Calibri" panose="020F0502020204030204" pitchFamily="34" charset="0"/>
              </a:rPr>
              <a:t>, Veal, Wald-Fuhrmann 2020</a:t>
            </a:r>
          </a:p>
        </p:txBody>
      </p:sp>
    </p:spTree>
    <p:extLst>
      <p:ext uri="{BB962C8B-B14F-4D97-AF65-F5344CB8AC3E}">
        <p14:creationId xmlns:p14="http://schemas.microsoft.com/office/powerpoint/2010/main" val="31478341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545A6-DB48-6BBA-C889-EB43618504F1}"/>
              </a:ext>
            </a:extLst>
          </p:cNvPr>
          <p:cNvSpPr>
            <a:spLocks noGrp="1"/>
          </p:cNvSpPr>
          <p:nvPr>
            <p:ph type="title"/>
          </p:nvPr>
        </p:nvSpPr>
        <p:spPr/>
        <p:txBody>
          <a:bodyPr/>
          <a:lstStyle/>
          <a:p>
            <a:r>
              <a:rPr lang="en-US" dirty="0"/>
              <a:t>Key profiles (</a:t>
            </a:r>
            <a:r>
              <a:rPr lang="en-US" dirty="0" err="1"/>
              <a:t>Krumhansl</a:t>
            </a:r>
            <a:r>
              <a:rPr lang="en-US" dirty="0"/>
              <a:t> &amp; Kessler 1982)</a:t>
            </a:r>
          </a:p>
        </p:txBody>
      </p:sp>
      <p:pic>
        <p:nvPicPr>
          <p:cNvPr id="8" name="Content Placeholder 7">
            <a:extLst>
              <a:ext uri="{FF2B5EF4-FFF2-40B4-BE49-F238E27FC236}">
                <a16:creationId xmlns:a16="http://schemas.microsoft.com/office/drawing/2014/main" id="{656A2C1B-1FD0-E82A-D097-87443A89F9EA}"/>
              </a:ext>
            </a:extLst>
          </p:cNvPr>
          <p:cNvPicPr>
            <a:picLocks noGrp="1" noChangeAspect="1"/>
          </p:cNvPicPr>
          <p:nvPr>
            <p:ph idx="1"/>
          </p:nvPr>
        </p:nvPicPr>
        <p:blipFill>
          <a:blip r:embed="rId3"/>
          <a:stretch>
            <a:fillRect/>
          </a:stretch>
        </p:blipFill>
        <p:spPr>
          <a:xfrm>
            <a:off x="2013856" y="1181893"/>
            <a:ext cx="8296469" cy="3164423"/>
          </a:xfrm>
        </p:spPr>
      </p:pic>
      <p:sp>
        <p:nvSpPr>
          <p:cNvPr id="4" name="Date Placeholder 3">
            <a:extLst>
              <a:ext uri="{FF2B5EF4-FFF2-40B4-BE49-F238E27FC236}">
                <a16:creationId xmlns:a16="http://schemas.microsoft.com/office/drawing/2014/main" id="{F3B2C932-E346-0153-0A2B-91B916C644AE}"/>
              </a:ext>
            </a:extLst>
          </p:cNvPr>
          <p:cNvSpPr>
            <a:spLocks noGrp="1"/>
          </p:cNvSpPr>
          <p:nvPr>
            <p:ph type="dt" sz="half" idx="10"/>
          </p:nvPr>
        </p:nvSpPr>
        <p:spPr/>
        <p:txBody>
          <a:bodyPr/>
          <a:lstStyle/>
          <a:p>
            <a:r>
              <a:rPr lang="en-US"/>
              <a:t>Brazil TeMA, Oct. 2024</a:t>
            </a:r>
            <a:endParaRPr lang="en-US" dirty="0"/>
          </a:p>
        </p:txBody>
      </p:sp>
      <p:sp>
        <p:nvSpPr>
          <p:cNvPr id="5" name="Footer Placeholder 4">
            <a:extLst>
              <a:ext uri="{FF2B5EF4-FFF2-40B4-BE49-F238E27FC236}">
                <a16:creationId xmlns:a16="http://schemas.microsoft.com/office/drawing/2014/main" id="{475C54B1-FAAC-F207-F8C0-47DFBD6CB9EB}"/>
              </a:ext>
            </a:extLst>
          </p:cNvPr>
          <p:cNvSpPr>
            <a:spLocks noGrp="1"/>
          </p:cNvSpPr>
          <p:nvPr>
            <p:ph type="ftr" sz="quarter" idx="11"/>
          </p:nvPr>
        </p:nvSpPr>
        <p:spPr/>
        <p:txBody>
          <a:bodyPr/>
          <a:lstStyle/>
          <a:p>
            <a:r>
              <a:rPr lang="en-US"/>
              <a:t>Music Theory for the 21st Century</a:t>
            </a:r>
            <a:endParaRPr lang="en-US" dirty="0"/>
          </a:p>
        </p:txBody>
      </p:sp>
      <p:sp>
        <p:nvSpPr>
          <p:cNvPr id="6" name="Slide Number Placeholder 5">
            <a:extLst>
              <a:ext uri="{FF2B5EF4-FFF2-40B4-BE49-F238E27FC236}">
                <a16:creationId xmlns:a16="http://schemas.microsoft.com/office/drawing/2014/main" id="{10A94BEB-B2BA-D52C-E7F4-3791FBA9EB1E}"/>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17</a:t>
            </a:fld>
            <a:endParaRPr lang="en-US" dirty="0">
              <a:latin typeface="Century" panose="02040604050505020304" pitchFamily="18" charset="0"/>
            </a:endParaRPr>
          </a:p>
        </p:txBody>
      </p:sp>
    </p:spTree>
    <p:extLst>
      <p:ext uri="{BB962C8B-B14F-4D97-AF65-F5344CB8AC3E}">
        <p14:creationId xmlns:p14="http://schemas.microsoft.com/office/powerpoint/2010/main" val="1310195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C90F7-EF8F-ECBB-C19B-D65E66B92A3B}"/>
              </a:ext>
            </a:extLst>
          </p:cNvPr>
          <p:cNvSpPr>
            <a:spLocks noGrp="1"/>
          </p:cNvSpPr>
          <p:nvPr>
            <p:ph type="title"/>
          </p:nvPr>
        </p:nvSpPr>
        <p:spPr/>
        <p:txBody>
          <a:bodyPr/>
          <a:lstStyle/>
          <a:p>
            <a:r>
              <a:rPr lang="en-US" dirty="0"/>
              <a:t>Probe tone ratings of ragas</a:t>
            </a:r>
          </a:p>
        </p:txBody>
      </p:sp>
      <p:sp>
        <p:nvSpPr>
          <p:cNvPr id="4" name="Date Placeholder 3">
            <a:extLst>
              <a:ext uri="{FF2B5EF4-FFF2-40B4-BE49-F238E27FC236}">
                <a16:creationId xmlns:a16="http://schemas.microsoft.com/office/drawing/2014/main" id="{A8B713A6-F966-8CF6-E0FF-4C3DB2CD1E1C}"/>
              </a:ext>
            </a:extLst>
          </p:cNvPr>
          <p:cNvSpPr>
            <a:spLocks noGrp="1"/>
          </p:cNvSpPr>
          <p:nvPr>
            <p:ph type="dt" sz="half" idx="10"/>
          </p:nvPr>
        </p:nvSpPr>
        <p:spPr/>
        <p:txBody>
          <a:bodyPr/>
          <a:lstStyle/>
          <a:p>
            <a:r>
              <a:rPr lang="en-US"/>
              <a:t>Brazil TeMA, Oct. 2024</a:t>
            </a:r>
            <a:endParaRPr lang="en-US" dirty="0"/>
          </a:p>
        </p:txBody>
      </p:sp>
      <p:sp>
        <p:nvSpPr>
          <p:cNvPr id="5" name="Footer Placeholder 4">
            <a:extLst>
              <a:ext uri="{FF2B5EF4-FFF2-40B4-BE49-F238E27FC236}">
                <a16:creationId xmlns:a16="http://schemas.microsoft.com/office/drawing/2014/main" id="{A6739FCA-B91D-6F62-D331-1AB9C34FD51E}"/>
              </a:ext>
            </a:extLst>
          </p:cNvPr>
          <p:cNvSpPr>
            <a:spLocks noGrp="1"/>
          </p:cNvSpPr>
          <p:nvPr>
            <p:ph type="ftr" sz="quarter" idx="11"/>
          </p:nvPr>
        </p:nvSpPr>
        <p:spPr/>
        <p:txBody>
          <a:bodyPr/>
          <a:lstStyle/>
          <a:p>
            <a:r>
              <a:rPr lang="en-US"/>
              <a:t>Music Theory for the 21st Century</a:t>
            </a:r>
            <a:endParaRPr lang="en-US" dirty="0"/>
          </a:p>
        </p:txBody>
      </p:sp>
      <p:sp>
        <p:nvSpPr>
          <p:cNvPr id="6" name="Slide Number Placeholder 5">
            <a:extLst>
              <a:ext uri="{FF2B5EF4-FFF2-40B4-BE49-F238E27FC236}">
                <a16:creationId xmlns:a16="http://schemas.microsoft.com/office/drawing/2014/main" id="{1FF64557-D969-AE11-91EE-2699D06230AF}"/>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18</a:t>
            </a:fld>
            <a:endParaRPr lang="en-US" dirty="0">
              <a:latin typeface="Century" panose="02040604050505020304" pitchFamily="18" charset="0"/>
            </a:endParaRPr>
          </a:p>
        </p:txBody>
      </p:sp>
      <p:pic>
        <p:nvPicPr>
          <p:cNvPr id="8" name="Picture 7">
            <a:extLst>
              <a:ext uri="{FF2B5EF4-FFF2-40B4-BE49-F238E27FC236}">
                <a16:creationId xmlns:a16="http://schemas.microsoft.com/office/drawing/2014/main" id="{1C636A69-7A2A-B9EC-E586-33FB57C0CA9D}"/>
              </a:ext>
            </a:extLst>
          </p:cNvPr>
          <p:cNvPicPr>
            <a:picLocks noChangeAspect="1"/>
          </p:cNvPicPr>
          <p:nvPr/>
        </p:nvPicPr>
        <p:blipFill>
          <a:blip r:embed="rId3"/>
          <a:stretch>
            <a:fillRect/>
          </a:stretch>
        </p:blipFill>
        <p:spPr>
          <a:xfrm>
            <a:off x="123639" y="789954"/>
            <a:ext cx="11920308" cy="4205995"/>
          </a:xfrm>
          <a:prstGeom prst="rect">
            <a:avLst/>
          </a:prstGeom>
        </p:spPr>
      </p:pic>
      <p:sp>
        <p:nvSpPr>
          <p:cNvPr id="9" name="TextBox 8">
            <a:extLst>
              <a:ext uri="{FF2B5EF4-FFF2-40B4-BE49-F238E27FC236}">
                <a16:creationId xmlns:a16="http://schemas.microsoft.com/office/drawing/2014/main" id="{9F7D1BB3-8458-ECAA-21C9-661E08351BAB}"/>
              </a:ext>
            </a:extLst>
          </p:cNvPr>
          <p:cNvSpPr txBox="1"/>
          <p:nvPr/>
        </p:nvSpPr>
        <p:spPr>
          <a:xfrm>
            <a:off x="5489524" y="5190355"/>
            <a:ext cx="6702476" cy="461665"/>
          </a:xfrm>
          <a:prstGeom prst="rect">
            <a:avLst/>
          </a:prstGeom>
          <a:noFill/>
        </p:spPr>
        <p:txBody>
          <a:bodyPr wrap="none" rtlCol="0">
            <a:spAutoFit/>
          </a:bodyPr>
          <a:lstStyle/>
          <a:p>
            <a:pPr algn="l"/>
            <a:r>
              <a:rPr lang="en-US" sz="2400" dirty="0">
                <a:latin typeface="Century" panose="02040604050505020304" pitchFamily="18" charset="0"/>
                <a:cs typeface="Calibri" panose="020F0502020204030204" pitchFamily="34" charset="0"/>
              </a:rPr>
              <a:t>—Castellano, Bharucha, &amp; </a:t>
            </a:r>
            <a:r>
              <a:rPr lang="en-US" sz="2400" dirty="0" err="1">
                <a:latin typeface="Century" panose="02040604050505020304" pitchFamily="18" charset="0"/>
                <a:cs typeface="Calibri" panose="020F0502020204030204" pitchFamily="34" charset="0"/>
              </a:rPr>
              <a:t>Krumhansl</a:t>
            </a:r>
            <a:r>
              <a:rPr lang="en-US" sz="2400" dirty="0">
                <a:latin typeface="Century" panose="02040604050505020304" pitchFamily="18" charset="0"/>
                <a:cs typeface="Calibri" panose="020F0502020204030204" pitchFamily="34" charset="0"/>
              </a:rPr>
              <a:t> 1984</a:t>
            </a:r>
          </a:p>
        </p:txBody>
      </p:sp>
    </p:spTree>
    <p:extLst>
      <p:ext uri="{BB962C8B-B14F-4D97-AF65-F5344CB8AC3E}">
        <p14:creationId xmlns:p14="http://schemas.microsoft.com/office/powerpoint/2010/main" val="3752310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4ABC3-8580-9858-F0A9-C810FFE4E496}"/>
              </a:ext>
            </a:extLst>
          </p:cNvPr>
          <p:cNvSpPr>
            <a:spLocks noGrp="1"/>
          </p:cNvSpPr>
          <p:nvPr>
            <p:ph type="title"/>
          </p:nvPr>
        </p:nvSpPr>
        <p:spPr>
          <a:xfrm>
            <a:off x="1203536" y="10491"/>
            <a:ext cx="4206665" cy="1295795"/>
          </a:xfrm>
        </p:spPr>
        <p:txBody>
          <a:bodyPr/>
          <a:lstStyle/>
          <a:p>
            <a:r>
              <a:rPr lang="en-US" dirty="0"/>
              <a:t>Kessler, Hansen, &amp; Shepard 1984</a:t>
            </a:r>
          </a:p>
        </p:txBody>
      </p:sp>
      <p:sp>
        <p:nvSpPr>
          <p:cNvPr id="4" name="Date Placeholder 3">
            <a:extLst>
              <a:ext uri="{FF2B5EF4-FFF2-40B4-BE49-F238E27FC236}">
                <a16:creationId xmlns:a16="http://schemas.microsoft.com/office/drawing/2014/main" id="{1BC7F118-FA74-FB7C-B9E7-9B8A84972BA3}"/>
              </a:ext>
            </a:extLst>
          </p:cNvPr>
          <p:cNvSpPr>
            <a:spLocks noGrp="1"/>
          </p:cNvSpPr>
          <p:nvPr>
            <p:ph type="dt" sz="half" idx="10"/>
          </p:nvPr>
        </p:nvSpPr>
        <p:spPr/>
        <p:txBody>
          <a:bodyPr/>
          <a:lstStyle/>
          <a:p>
            <a:r>
              <a:rPr lang="en-US"/>
              <a:t>Brazil TeMA, Oct. 2024</a:t>
            </a:r>
            <a:endParaRPr lang="en-US" dirty="0"/>
          </a:p>
        </p:txBody>
      </p:sp>
      <p:sp>
        <p:nvSpPr>
          <p:cNvPr id="5" name="Footer Placeholder 4">
            <a:extLst>
              <a:ext uri="{FF2B5EF4-FFF2-40B4-BE49-F238E27FC236}">
                <a16:creationId xmlns:a16="http://schemas.microsoft.com/office/drawing/2014/main" id="{FD40D63E-A110-F580-3C75-CD60C96ABB7B}"/>
              </a:ext>
            </a:extLst>
          </p:cNvPr>
          <p:cNvSpPr>
            <a:spLocks noGrp="1"/>
          </p:cNvSpPr>
          <p:nvPr>
            <p:ph type="ftr" sz="quarter" idx="11"/>
          </p:nvPr>
        </p:nvSpPr>
        <p:spPr/>
        <p:txBody>
          <a:bodyPr/>
          <a:lstStyle/>
          <a:p>
            <a:r>
              <a:rPr lang="en-US"/>
              <a:t>Music Theory for the 21st Century</a:t>
            </a:r>
            <a:endParaRPr lang="en-US" dirty="0"/>
          </a:p>
        </p:txBody>
      </p:sp>
      <p:sp>
        <p:nvSpPr>
          <p:cNvPr id="6" name="Slide Number Placeholder 5">
            <a:extLst>
              <a:ext uri="{FF2B5EF4-FFF2-40B4-BE49-F238E27FC236}">
                <a16:creationId xmlns:a16="http://schemas.microsoft.com/office/drawing/2014/main" id="{1CD401A4-7B16-9566-F7B0-3DD4D278D519}"/>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19</a:t>
            </a:fld>
            <a:endParaRPr lang="en-US" dirty="0">
              <a:latin typeface="Century" panose="02040604050505020304" pitchFamily="18" charset="0"/>
            </a:endParaRPr>
          </a:p>
        </p:txBody>
      </p:sp>
      <p:pic>
        <p:nvPicPr>
          <p:cNvPr id="8" name="Picture 7">
            <a:extLst>
              <a:ext uri="{FF2B5EF4-FFF2-40B4-BE49-F238E27FC236}">
                <a16:creationId xmlns:a16="http://schemas.microsoft.com/office/drawing/2014/main" id="{78EB11F2-933D-4045-3D0F-E544D4B1FE4A}"/>
              </a:ext>
            </a:extLst>
          </p:cNvPr>
          <p:cNvPicPr>
            <a:picLocks noChangeAspect="1"/>
          </p:cNvPicPr>
          <p:nvPr/>
        </p:nvPicPr>
        <p:blipFill>
          <a:blip r:embed="rId3"/>
          <a:stretch>
            <a:fillRect/>
          </a:stretch>
        </p:blipFill>
        <p:spPr>
          <a:xfrm>
            <a:off x="5726055" y="0"/>
            <a:ext cx="5162804" cy="6634069"/>
          </a:xfrm>
          <a:prstGeom prst="rect">
            <a:avLst/>
          </a:prstGeom>
        </p:spPr>
      </p:pic>
    </p:spTree>
    <p:extLst>
      <p:ext uri="{BB962C8B-B14F-4D97-AF65-F5344CB8AC3E}">
        <p14:creationId xmlns:p14="http://schemas.microsoft.com/office/powerpoint/2010/main" val="3067901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2AE72C2-01E7-67C2-046F-DF574538EEFD}"/>
              </a:ext>
            </a:extLst>
          </p:cNvPr>
          <p:cNvSpPr>
            <a:spLocks noGrp="1"/>
          </p:cNvSpPr>
          <p:nvPr>
            <p:ph type="dt" sz="half" idx="10"/>
          </p:nvPr>
        </p:nvSpPr>
        <p:spPr/>
        <p:txBody>
          <a:bodyPr/>
          <a:lstStyle/>
          <a:p>
            <a:r>
              <a:rPr lang="en-US"/>
              <a:t>Brazil TeMA, Oct. 2024</a:t>
            </a:r>
            <a:endParaRPr lang="en-US" dirty="0"/>
          </a:p>
        </p:txBody>
      </p:sp>
      <p:sp>
        <p:nvSpPr>
          <p:cNvPr id="5" name="Footer Placeholder 4">
            <a:extLst>
              <a:ext uri="{FF2B5EF4-FFF2-40B4-BE49-F238E27FC236}">
                <a16:creationId xmlns:a16="http://schemas.microsoft.com/office/drawing/2014/main" id="{AD2ED2D1-F6EB-86EF-7350-3B9C5651A6EF}"/>
              </a:ext>
            </a:extLst>
          </p:cNvPr>
          <p:cNvSpPr>
            <a:spLocks noGrp="1"/>
          </p:cNvSpPr>
          <p:nvPr>
            <p:ph type="ftr" sz="quarter" idx="11"/>
          </p:nvPr>
        </p:nvSpPr>
        <p:spPr/>
        <p:txBody>
          <a:bodyPr/>
          <a:lstStyle/>
          <a:p>
            <a:r>
              <a:rPr lang="en-US"/>
              <a:t>Music Theory for the 21st Century</a:t>
            </a:r>
            <a:endParaRPr lang="en-US" dirty="0"/>
          </a:p>
        </p:txBody>
      </p:sp>
      <p:sp>
        <p:nvSpPr>
          <p:cNvPr id="6" name="Slide Number Placeholder 5">
            <a:extLst>
              <a:ext uri="{FF2B5EF4-FFF2-40B4-BE49-F238E27FC236}">
                <a16:creationId xmlns:a16="http://schemas.microsoft.com/office/drawing/2014/main" id="{FE0E6707-4AB1-4FD9-E32C-AC08BD73EDAD}"/>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2</a:t>
            </a:fld>
            <a:endParaRPr lang="en-US" dirty="0">
              <a:latin typeface="Century" panose="02040604050505020304" pitchFamily="18" charset="0"/>
            </a:endParaRPr>
          </a:p>
        </p:txBody>
      </p:sp>
      <p:pic>
        <p:nvPicPr>
          <p:cNvPr id="8" name="Picture 7">
            <a:extLst>
              <a:ext uri="{FF2B5EF4-FFF2-40B4-BE49-F238E27FC236}">
                <a16:creationId xmlns:a16="http://schemas.microsoft.com/office/drawing/2014/main" id="{1530A60E-4515-1660-1E33-CD9750834279}"/>
              </a:ext>
            </a:extLst>
          </p:cNvPr>
          <p:cNvPicPr>
            <a:picLocks noChangeAspect="1"/>
          </p:cNvPicPr>
          <p:nvPr/>
        </p:nvPicPr>
        <p:blipFill>
          <a:blip r:embed="rId3"/>
          <a:stretch>
            <a:fillRect/>
          </a:stretch>
        </p:blipFill>
        <p:spPr>
          <a:xfrm>
            <a:off x="1046980" y="0"/>
            <a:ext cx="10343263" cy="6315863"/>
          </a:xfrm>
          <a:prstGeom prst="rect">
            <a:avLst/>
          </a:prstGeom>
        </p:spPr>
      </p:pic>
    </p:spTree>
    <p:extLst>
      <p:ext uri="{BB962C8B-B14F-4D97-AF65-F5344CB8AC3E}">
        <p14:creationId xmlns:p14="http://schemas.microsoft.com/office/powerpoint/2010/main" val="31183235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672CE-599F-6734-9030-30948CA8CB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706976-1600-745D-C815-646B669477D5}"/>
              </a:ext>
            </a:extLst>
          </p:cNvPr>
          <p:cNvSpPr>
            <a:spLocks noGrp="1"/>
          </p:cNvSpPr>
          <p:nvPr>
            <p:ph type="title"/>
          </p:nvPr>
        </p:nvSpPr>
        <p:spPr>
          <a:xfrm>
            <a:off x="1203536" y="10491"/>
            <a:ext cx="4206665" cy="1295795"/>
          </a:xfrm>
        </p:spPr>
        <p:txBody>
          <a:bodyPr/>
          <a:lstStyle/>
          <a:p>
            <a:r>
              <a:rPr lang="en-US" dirty="0"/>
              <a:t>Kessler, Hansen, &amp; Shepard 1984</a:t>
            </a:r>
          </a:p>
        </p:txBody>
      </p:sp>
      <p:sp>
        <p:nvSpPr>
          <p:cNvPr id="4" name="Date Placeholder 3">
            <a:extLst>
              <a:ext uri="{FF2B5EF4-FFF2-40B4-BE49-F238E27FC236}">
                <a16:creationId xmlns:a16="http://schemas.microsoft.com/office/drawing/2014/main" id="{37B98513-F003-3890-B689-3755F0BB4CBC}"/>
              </a:ext>
            </a:extLst>
          </p:cNvPr>
          <p:cNvSpPr>
            <a:spLocks noGrp="1"/>
          </p:cNvSpPr>
          <p:nvPr>
            <p:ph type="dt" sz="half" idx="10"/>
          </p:nvPr>
        </p:nvSpPr>
        <p:spPr/>
        <p:txBody>
          <a:bodyPr/>
          <a:lstStyle/>
          <a:p>
            <a:r>
              <a:rPr lang="en-US"/>
              <a:t>Brazil TeMA, Oct. 2024</a:t>
            </a:r>
            <a:endParaRPr lang="en-US" dirty="0"/>
          </a:p>
        </p:txBody>
      </p:sp>
      <p:sp>
        <p:nvSpPr>
          <p:cNvPr id="5" name="Footer Placeholder 4">
            <a:extLst>
              <a:ext uri="{FF2B5EF4-FFF2-40B4-BE49-F238E27FC236}">
                <a16:creationId xmlns:a16="http://schemas.microsoft.com/office/drawing/2014/main" id="{DB849CA5-803F-4A93-0943-46829FD92212}"/>
              </a:ext>
            </a:extLst>
          </p:cNvPr>
          <p:cNvSpPr>
            <a:spLocks noGrp="1"/>
          </p:cNvSpPr>
          <p:nvPr>
            <p:ph type="ftr" sz="quarter" idx="11"/>
          </p:nvPr>
        </p:nvSpPr>
        <p:spPr/>
        <p:txBody>
          <a:bodyPr/>
          <a:lstStyle/>
          <a:p>
            <a:r>
              <a:rPr lang="en-US"/>
              <a:t>Music Theory for the 21st Century</a:t>
            </a:r>
            <a:endParaRPr lang="en-US" dirty="0"/>
          </a:p>
        </p:txBody>
      </p:sp>
      <p:sp>
        <p:nvSpPr>
          <p:cNvPr id="6" name="Slide Number Placeholder 5">
            <a:extLst>
              <a:ext uri="{FF2B5EF4-FFF2-40B4-BE49-F238E27FC236}">
                <a16:creationId xmlns:a16="http://schemas.microsoft.com/office/drawing/2014/main" id="{1B88C201-BFF8-AAB7-2AC5-9D1315828FAF}"/>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20</a:t>
            </a:fld>
            <a:endParaRPr lang="en-US" dirty="0">
              <a:latin typeface="Century" panose="02040604050505020304" pitchFamily="18" charset="0"/>
            </a:endParaRPr>
          </a:p>
        </p:txBody>
      </p:sp>
      <p:pic>
        <p:nvPicPr>
          <p:cNvPr id="8" name="Picture 7">
            <a:extLst>
              <a:ext uri="{FF2B5EF4-FFF2-40B4-BE49-F238E27FC236}">
                <a16:creationId xmlns:a16="http://schemas.microsoft.com/office/drawing/2014/main" id="{4495507B-5F4C-AAB4-44F1-7D6917988CDC}"/>
              </a:ext>
            </a:extLst>
          </p:cNvPr>
          <p:cNvPicPr>
            <a:picLocks noChangeAspect="1"/>
          </p:cNvPicPr>
          <p:nvPr/>
        </p:nvPicPr>
        <p:blipFill>
          <a:blip r:embed="rId3"/>
          <a:stretch>
            <a:fillRect/>
          </a:stretch>
        </p:blipFill>
        <p:spPr>
          <a:xfrm>
            <a:off x="5726055" y="0"/>
            <a:ext cx="5162804" cy="6634069"/>
          </a:xfrm>
          <a:prstGeom prst="rect">
            <a:avLst/>
          </a:prstGeom>
        </p:spPr>
      </p:pic>
      <p:pic>
        <p:nvPicPr>
          <p:cNvPr id="3" name="Picture 2">
            <a:extLst>
              <a:ext uri="{FF2B5EF4-FFF2-40B4-BE49-F238E27FC236}">
                <a16:creationId xmlns:a16="http://schemas.microsoft.com/office/drawing/2014/main" id="{7ADCFDE5-1A80-B488-BCD3-313C49C4E274}"/>
              </a:ext>
            </a:extLst>
          </p:cNvPr>
          <p:cNvPicPr>
            <a:picLocks noChangeAspect="1"/>
          </p:cNvPicPr>
          <p:nvPr/>
        </p:nvPicPr>
        <p:blipFill>
          <a:blip r:embed="rId4"/>
          <a:srcRect l="19248"/>
          <a:stretch/>
        </p:blipFill>
        <p:spPr>
          <a:xfrm>
            <a:off x="7695208" y="10490"/>
            <a:ext cx="1539853" cy="2346960"/>
          </a:xfrm>
          <a:prstGeom prst="rect">
            <a:avLst/>
          </a:prstGeom>
        </p:spPr>
      </p:pic>
      <p:pic>
        <p:nvPicPr>
          <p:cNvPr id="9" name="Picture 8">
            <a:extLst>
              <a:ext uri="{FF2B5EF4-FFF2-40B4-BE49-F238E27FC236}">
                <a16:creationId xmlns:a16="http://schemas.microsoft.com/office/drawing/2014/main" id="{681763FB-F627-03C2-E870-1223FB129923}"/>
              </a:ext>
            </a:extLst>
          </p:cNvPr>
          <p:cNvPicPr>
            <a:picLocks noChangeAspect="1"/>
          </p:cNvPicPr>
          <p:nvPr/>
        </p:nvPicPr>
        <p:blipFill>
          <a:blip r:embed="rId4"/>
          <a:srcRect r="79107"/>
          <a:stretch/>
        </p:blipFill>
        <p:spPr>
          <a:xfrm>
            <a:off x="6758050" y="1155132"/>
            <a:ext cx="796806" cy="4693920"/>
          </a:xfrm>
          <a:prstGeom prst="rect">
            <a:avLst/>
          </a:prstGeom>
        </p:spPr>
      </p:pic>
    </p:spTree>
    <p:extLst>
      <p:ext uri="{BB962C8B-B14F-4D97-AF65-F5344CB8AC3E}">
        <p14:creationId xmlns:p14="http://schemas.microsoft.com/office/powerpoint/2010/main" val="291954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0026 -0.00417 L 0.04596 0.33796 " pathEditMode="relative" rAng="0" ptsTypes="AA">
                                      <p:cBhvr>
                                        <p:cTn id="6" dur="2000" fill="hold"/>
                                        <p:tgtEl>
                                          <p:spTgt spid="3"/>
                                        </p:tgtEl>
                                        <p:attrNameLst>
                                          <p:attrName>ppt_x</p:attrName>
                                          <p:attrName>ppt_y</p:attrName>
                                        </p:attrNameLst>
                                      </p:cBhvr>
                                      <p:rCtr x="2305" y="17106"/>
                                    </p:animMotion>
                                  </p:childTnLst>
                                </p:cTn>
                              </p:par>
                              <p:par>
                                <p:cTn id="7" presetID="6" presetClass="emph" presetSubtype="0" fill="hold" nodeType="withEffect">
                                  <p:stCondLst>
                                    <p:cond delay="0"/>
                                  </p:stCondLst>
                                  <p:childTnLst>
                                    <p:animScale>
                                      <p:cBhvr>
                                        <p:cTn id="8" dur="2000" fill="hold"/>
                                        <p:tgtEl>
                                          <p:spTgt spid="3"/>
                                        </p:tgtEl>
                                      </p:cBhvr>
                                      <p:by x="200000" y="200000"/>
                                    </p:animScale>
                                  </p:childTnLst>
                                </p:cTn>
                              </p:par>
                              <p:par>
                                <p:cTn id="9" presetID="10" presetClass="exit" presetSubtype="0" fill="hold" nodeType="with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par>
                          <p:cTn id="12" fill="hold">
                            <p:stCondLst>
                              <p:cond delay="2000"/>
                            </p:stCondLst>
                            <p:childTnLst>
                              <p:par>
                                <p:cTn id="13" presetID="22" presetClass="entr" presetSubtype="2"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right)">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BCBB6-34C1-58C9-16E1-EBCF912CBC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2BFA42-34F2-095D-4412-9FACB8324A8E}"/>
              </a:ext>
            </a:extLst>
          </p:cNvPr>
          <p:cNvSpPr>
            <a:spLocks noGrp="1"/>
          </p:cNvSpPr>
          <p:nvPr>
            <p:ph type="title"/>
          </p:nvPr>
        </p:nvSpPr>
        <p:spPr>
          <a:xfrm>
            <a:off x="1203536" y="10491"/>
            <a:ext cx="4206665" cy="1295795"/>
          </a:xfrm>
        </p:spPr>
        <p:txBody>
          <a:bodyPr/>
          <a:lstStyle/>
          <a:p>
            <a:r>
              <a:rPr lang="en-US" dirty="0"/>
              <a:t>Kessler, Hansen, &amp; Shepard 1984</a:t>
            </a:r>
          </a:p>
        </p:txBody>
      </p:sp>
      <p:sp>
        <p:nvSpPr>
          <p:cNvPr id="4" name="Date Placeholder 3">
            <a:extLst>
              <a:ext uri="{FF2B5EF4-FFF2-40B4-BE49-F238E27FC236}">
                <a16:creationId xmlns:a16="http://schemas.microsoft.com/office/drawing/2014/main" id="{3605859D-7B17-D7FD-B010-56BDBC487C28}"/>
              </a:ext>
            </a:extLst>
          </p:cNvPr>
          <p:cNvSpPr>
            <a:spLocks noGrp="1"/>
          </p:cNvSpPr>
          <p:nvPr>
            <p:ph type="dt" sz="half" idx="10"/>
          </p:nvPr>
        </p:nvSpPr>
        <p:spPr/>
        <p:txBody>
          <a:bodyPr/>
          <a:lstStyle/>
          <a:p>
            <a:r>
              <a:rPr lang="en-US"/>
              <a:t>Brazil TeMA, Oct. 2024</a:t>
            </a:r>
            <a:endParaRPr lang="en-US" dirty="0"/>
          </a:p>
        </p:txBody>
      </p:sp>
      <p:sp>
        <p:nvSpPr>
          <p:cNvPr id="5" name="Footer Placeholder 4">
            <a:extLst>
              <a:ext uri="{FF2B5EF4-FFF2-40B4-BE49-F238E27FC236}">
                <a16:creationId xmlns:a16="http://schemas.microsoft.com/office/drawing/2014/main" id="{4E9D587A-D9C5-885C-09CE-7D5CF4E95289}"/>
              </a:ext>
            </a:extLst>
          </p:cNvPr>
          <p:cNvSpPr>
            <a:spLocks noGrp="1"/>
          </p:cNvSpPr>
          <p:nvPr>
            <p:ph type="ftr" sz="quarter" idx="11"/>
          </p:nvPr>
        </p:nvSpPr>
        <p:spPr/>
        <p:txBody>
          <a:bodyPr/>
          <a:lstStyle/>
          <a:p>
            <a:r>
              <a:rPr lang="en-US"/>
              <a:t>Music Theory for the 21st Century</a:t>
            </a:r>
            <a:endParaRPr lang="en-US" dirty="0"/>
          </a:p>
        </p:txBody>
      </p:sp>
      <p:sp>
        <p:nvSpPr>
          <p:cNvPr id="6" name="Slide Number Placeholder 5">
            <a:extLst>
              <a:ext uri="{FF2B5EF4-FFF2-40B4-BE49-F238E27FC236}">
                <a16:creationId xmlns:a16="http://schemas.microsoft.com/office/drawing/2014/main" id="{B435B890-9345-4DA2-C1C1-A455CAFF5C4F}"/>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21</a:t>
            </a:fld>
            <a:endParaRPr lang="en-US" dirty="0">
              <a:latin typeface="Century" panose="02040604050505020304" pitchFamily="18" charset="0"/>
            </a:endParaRPr>
          </a:p>
        </p:txBody>
      </p:sp>
      <p:pic>
        <p:nvPicPr>
          <p:cNvPr id="7" name="Picture 6">
            <a:extLst>
              <a:ext uri="{FF2B5EF4-FFF2-40B4-BE49-F238E27FC236}">
                <a16:creationId xmlns:a16="http://schemas.microsoft.com/office/drawing/2014/main" id="{868CF5D3-3E2C-7785-13F6-3F0999C38D2B}"/>
              </a:ext>
            </a:extLst>
          </p:cNvPr>
          <p:cNvPicPr>
            <a:picLocks noChangeAspect="1"/>
          </p:cNvPicPr>
          <p:nvPr/>
        </p:nvPicPr>
        <p:blipFill>
          <a:blip r:embed="rId3"/>
          <a:stretch>
            <a:fillRect/>
          </a:stretch>
        </p:blipFill>
        <p:spPr>
          <a:xfrm>
            <a:off x="6758050" y="1155132"/>
            <a:ext cx="3813810" cy="4693920"/>
          </a:xfrm>
          <a:prstGeom prst="rect">
            <a:avLst/>
          </a:prstGeom>
        </p:spPr>
      </p:pic>
      <p:sp>
        <p:nvSpPr>
          <p:cNvPr id="10" name="Freeform 9">
            <a:extLst>
              <a:ext uri="{FF2B5EF4-FFF2-40B4-BE49-F238E27FC236}">
                <a16:creationId xmlns:a16="http://schemas.microsoft.com/office/drawing/2014/main" id="{1181DAF2-D4A9-B528-7889-2F2B18E2368A}"/>
              </a:ext>
            </a:extLst>
          </p:cNvPr>
          <p:cNvSpPr/>
          <p:nvPr/>
        </p:nvSpPr>
        <p:spPr>
          <a:xfrm rot="21245807">
            <a:off x="8053952" y="2868047"/>
            <a:ext cx="942815" cy="325120"/>
          </a:xfrm>
          <a:custGeom>
            <a:avLst/>
            <a:gdLst>
              <a:gd name="connsiteX0" fmla="*/ 985520 w 985520"/>
              <a:gd name="connsiteY0" fmla="*/ 275927 h 387687"/>
              <a:gd name="connsiteX1" fmla="*/ 457200 w 985520"/>
              <a:gd name="connsiteY1" fmla="*/ 1607 h 387687"/>
              <a:gd name="connsiteX2" fmla="*/ 0 w 985520"/>
              <a:gd name="connsiteY2" fmla="*/ 387687 h 387687"/>
              <a:gd name="connsiteX3" fmla="*/ 0 w 985520"/>
              <a:gd name="connsiteY3" fmla="*/ 387687 h 387687"/>
            </a:gdLst>
            <a:ahLst/>
            <a:cxnLst>
              <a:cxn ang="0">
                <a:pos x="connsiteX0" y="connsiteY0"/>
              </a:cxn>
              <a:cxn ang="0">
                <a:pos x="connsiteX1" y="connsiteY1"/>
              </a:cxn>
              <a:cxn ang="0">
                <a:pos x="connsiteX2" y="connsiteY2"/>
              </a:cxn>
              <a:cxn ang="0">
                <a:pos x="connsiteX3" y="connsiteY3"/>
              </a:cxn>
            </a:cxnLst>
            <a:rect l="l" t="t" r="r" b="b"/>
            <a:pathLst>
              <a:path w="985520" h="387687">
                <a:moveTo>
                  <a:pt x="985520" y="275927"/>
                </a:moveTo>
                <a:cubicBezTo>
                  <a:pt x="803486" y="129453"/>
                  <a:pt x="621453" y="-17020"/>
                  <a:pt x="457200" y="1607"/>
                </a:cubicBezTo>
                <a:cubicBezTo>
                  <a:pt x="292947" y="20234"/>
                  <a:pt x="0" y="387687"/>
                  <a:pt x="0" y="387687"/>
                </a:cubicBezTo>
                <a:lnTo>
                  <a:pt x="0" y="387687"/>
                </a:lnTo>
              </a:path>
            </a:pathLst>
          </a:custGeom>
          <a:noFill/>
          <a:ln w="38100">
            <a:solidFill>
              <a:schemeClr val="accent1"/>
            </a:solidFill>
            <a:prstDash val="dash"/>
            <a:headEnd type="none" w="med" len="med"/>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7905600D-9F35-433B-E44C-8FA8884BE0B1}"/>
              </a:ext>
            </a:extLst>
          </p:cNvPr>
          <p:cNvSpPr/>
          <p:nvPr/>
        </p:nvSpPr>
        <p:spPr>
          <a:xfrm rot="21245807">
            <a:off x="9401803" y="3056258"/>
            <a:ext cx="942815" cy="325120"/>
          </a:xfrm>
          <a:custGeom>
            <a:avLst/>
            <a:gdLst>
              <a:gd name="connsiteX0" fmla="*/ 985520 w 985520"/>
              <a:gd name="connsiteY0" fmla="*/ 275927 h 387687"/>
              <a:gd name="connsiteX1" fmla="*/ 457200 w 985520"/>
              <a:gd name="connsiteY1" fmla="*/ 1607 h 387687"/>
              <a:gd name="connsiteX2" fmla="*/ 0 w 985520"/>
              <a:gd name="connsiteY2" fmla="*/ 387687 h 387687"/>
              <a:gd name="connsiteX3" fmla="*/ 0 w 985520"/>
              <a:gd name="connsiteY3" fmla="*/ 387687 h 387687"/>
            </a:gdLst>
            <a:ahLst/>
            <a:cxnLst>
              <a:cxn ang="0">
                <a:pos x="connsiteX0" y="connsiteY0"/>
              </a:cxn>
              <a:cxn ang="0">
                <a:pos x="connsiteX1" y="connsiteY1"/>
              </a:cxn>
              <a:cxn ang="0">
                <a:pos x="connsiteX2" y="connsiteY2"/>
              </a:cxn>
              <a:cxn ang="0">
                <a:pos x="connsiteX3" y="connsiteY3"/>
              </a:cxn>
            </a:cxnLst>
            <a:rect l="l" t="t" r="r" b="b"/>
            <a:pathLst>
              <a:path w="985520" h="387687">
                <a:moveTo>
                  <a:pt x="985520" y="275927"/>
                </a:moveTo>
                <a:cubicBezTo>
                  <a:pt x="803486" y="129453"/>
                  <a:pt x="621453" y="-17020"/>
                  <a:pt x="457200" y="1607"/>
                </a:cubicBezTo>
                <a:cubicBezTo>
                  <a:pt x="292947" y="20234"/>
                  <a:pt x="0" y="387687"/>
                  <a:pt x="0" y="387687"/>
                </a:cubicBezTo>
                <a:lnTo>
                  <a:pt x="0" y="387687"/>
                </a:lnTo>
              </a:path>
            </a:pathLst>
          </a:custGeom>
          <a:noFill/>
          <a:ln w="38100">
            <a:solidFill>
              <a:schemeClr val="accent1"/>
            </a:solidFill>
            <a:prstDash val="dash"/>
            <a:headEnd type="none" w="med" len="med"/>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2A2BC4EC-70BA-E2E7-66E5-8E0A79ABE182}"/>
              </a:ext>
            </a:extLst>
          </p:cNvPr>
          <p:cNvSpPr/>
          <p:nvPr/>
        </p:nvSpPr>
        <p:spPr>
          <a:xfrm rot="21245807">
            <a:off x="8348763" y="3189959"/>
            <a:ext cx="942815" cy="325120"/>
          </a:xfrm>
          <a:custGeom>
            <a:avLst/>
            <a:gdLst>
              <a:gd name="connsiteX0" fmla="*/ 985520 w 985520"/>
              <a:gd name="connsiteY0" fmla="*/ 275927 h 387687"/>
              <a:gd name="connsiteX1" fmla="*/ 457200 w 985520"/>
              <a:gd name="connsiteY1" fmla="*/ 1607 h 387687"/>
              <a:gd name="connsiteX2" fmla="*/ 0 w 985520"/>
              <a:gd name="connsiteY2" fmla="*/ 387687 h 387687"/>
              <a:gd name="connsiteX3" fmla="*/ 0 w 985520"/>
              <a:gd name="connsiteY3" fmla="*/ 387687 h 387687"/>
            </a:gdLst>
            <a:ahLst/>
            <a:cxnLst>
              <a:cxn ang="0">
                <a:pos x="connsiteX0" y="connsiteY0"/>
              </a:cxn>
              <a:cxn ang="0">
                <a:pos x="connsiteX1" y="connsiteY1"/>
              </a:cxn>
              <a:cxn ang="0">
                <a:pos x="connsiteX2" y="connsiteY2"/>
              </a:cxn>
              <a:cxn ang="0">
                <a:pos x="connsiteX3" y="connsiteY3"/>
              </a:cxn>
            </a:cxnLst>
            <a:rect l="l" t="t" r="r" b="b"/>
            <a:pathLst>
              <a:path w="985520" h="387687">
                <a:moveTo>
                  <a:pt x="985520" y="275927"/>
                </a:moveTo>
                <a:cubicBezTo>
                  <a:pt x="803486" y="129453"/>
                  <a:pt x="621453" y="-17020"/>
                  <a:pt x="457200" y="1607"/>
                </a:cubicBezTo>
                <a:cubicBezTo>
                  <a:pt x="292947" y="20234"/>
                  <a:pt x="0" y="387687"/>
                  <a:pt x="0" y="387687"/>
                </a:cubicBezTo>
                <a:lnTo>
                  <a:pt x="0" y="387687"/>
                </a:lnTo>
              </a:path>
            </a:pathLst>
          </a:custGeom>
          <a:noFill/>
          <a:ln w="38100">
            <a:solidFill>
              <a:schemeClr val="accent1"/>
            </a:solidFill>
            <a:prstDash val="dash"/>
            <a:headEnd type="none" w="med" len="med"/>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9ED795CA-4EC4-E81B-471F-815B7B4AC54E}"/>
              </a:ext>
            </a:extLst>
          </p:cNvPr>
          <p:cNvSpPr/>
          <p:nvPr/>
        </p:nvSpPr>
        <p:spPr>
          <a:xfrm rot="21429811">
            <a:off x="8686241" y="3543661"/>
            <a:ext cx="942815" cy="325120"/>
          </a:xfrm>
          <a:custGeom>
            <a:avLst/>
            <a:gdLst>
              <a:gd name="connsiteX0" fmla="*/ 985520 w 985520"/>
              <a:gd name="connsiteY0" fmla="*/ 275927 h 387687"/>
              <a:gd name="connsiteX1" fmla="*/ 457200 w 985520"/>
              <a:gd name="connsiteY1" fmla="*/ 1607 h 387687"/>
              <a:gd name="connsiteX2" fmla="*/ 0 w 985520"/>
              <a:gd name="connsiteY2" fmla="*/ 387687 h 387687"/>
              <a:gd name="connsiteX3" fmla="*/ 0 w 985520"/>
              <a:gd name="connsiteY3" fmla="*/ 387687 h 387687"/>
            </a:gdLst>
            <a:ahLst/>
            <a:cxnLst>
              <a:cxn ang="0">
                <a:pos x="connsiteX0" y="connsiteY0"/>
              </a:cxn>
              <a:cxn ang="0">
                <a:pos x="connsiteX1" y="connsiteY1"/>
              </a:cxn>
              <a:cxn ang="0">
                <a:pos x="connsiteX2" y="connsiteY2"/>
              </a:cxn>
              <a:cxn ang="0">
                <a:pos x="connsiteX3" y="connsiteY3"/>
              </a:cxn>
            </a:cxnLst>
            <a:rect l="l" t="t" r="r" b="b"/>
            <a:pathLst>
              <a:path w="985520" h="387687">
                <a:moveTo>
                  <a:pt x="985520" y="275927"/>
                </a:moveTo>
                <a:cubicBezTo>
                  <a:pt x="803486" y="129453"/>
                  <a:pt x="621453" y="-17020"/>
                  <a:pt x="457200" y="1607"/>
                </a:cubicBezTo>
                <a:cubicBezTo>
                  <a:pt x="292947" y="20234"/>
                  <a:pt x="0" y="387687"/>
                  <a:pt x="0" y="387687"/>
                </a:cubicBezTo>
                <a:lnTo>
                  <a:pt x="0" y="387687"/>
                </a:lnTo>
              </a:path>
            </a:pathLst>
          </a:custGeom>
          <a:noFill/>
          <a:ln w="38100">
            <a:solidFill>
              <a:schemeClr val="accent1"/>
            </a:solidFill>
            <a:prstDash val="dash"/>
            <a:headEnd type="none" w="med" len="med"/>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00E8F6E8-CD9A-8BD7-C1C9-C984DDFD1F16}"/>
              </a:ext>
            </a:extLst>
          </p:cNvPr>
          <p:cNvSpPr/>
          <p:nvPr/>
        </p:nvSpPr>
        <p:spPr>
          <a:xfrm rot="20668850">
            <a:off x="7728351" y="3749643"/>
            <a:ext cx="942815" cy="325120"/>
          </a:xfrm>
          <a:custGeom>
            <a:avLst/>
            <a:gdLst>
              <a:gd name="connsiteX0" fmla="*/ 985520 w 985520"/>
              <a:gd name="connsiteY0" fmla="*/ 275927 h 387687"/>
              <a:gd name="connsiteX1" fmla="*/ 457200 w 985520"/>
              <a:gd name="connsiteY1" fmla="*/ 1607 h 387687"/>
              <a:gd name="connsiteX2" fmla="*/ 0 w 985520"/>
              <a:gd name="connsiteY2" fmla="*/ 387687 h 387687"/>
              <a:gd name="connsiteX3" fmla="*/ 0 w 985520"/>
              <a:gd name="connsiteY3" fmla="*/ 387687 h 387687"/>
            </a:gdLst>
            <a:ahLst/>
            <a:cxnLst>
              <a:cxn ang="0">
                <a:pos x="connsiteX0" y="connsiteY0"/>
              </a:cxn>
              <a:cxn ang="0">
                <a:pos x="connsiteX1" y="connsiteY1"/>
              </a:cxn>
              <a:cxn ang="0">
                <a:pos x="connsiteX2" y="connsiteY2"/>
              </a:cxn>
              <a:cxn ang="0">
                <a:pos x="connsiteX3" y="connsiteY3"/>
              </a:cxn>
            </a:cxnLst>
            <a:rect l="l" t="t" r="r" b="b"/>
            <a:pathLst>
              <a:path w="985520" h="387687">
                <a:moveTo>
                  <a:pt x="985520" y="275927"/>
                </a:moveTo>
                <a:cubicBezTo>
                  <a:pt x="803486" y="129453"/>
                  <a:pt x="621453" y="-17020"/>
                  <a:pt x="457200" y="1607"/>
                </a:cubicBezTo>
                <a:cubicBezTo>
                  <a:pt x="292947" y="20234"/>
                  <a:pt x="0" y="387687"/>
                  <a:pt x="0" y="387687"/>
                </a:cubicBezTo>
                <a:lnTo>
                  <a:pt x="0" y="387687"/>
                </a:lnTo>
              </a:path>
            </a:pathLst>
          </a:custGeom>
          <a:noFill/>
          <a:ln w="38100">
            <a:solidFill>
              <a:schemeClr val="accent1"/>
            </a:solidFill>
            <a:prstDash val="dash"/>
            <a:headEnd type="none" w="med" len="med"/>
            <a:tailEnd type="non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96F24BD4-DD7A-698A-503B-9D52E886EA8A}"/>
              </a:ext>
            </a:extLst>
          </p:cNvPr>
          <p:cNvSpPr/>
          <p:nvPr/>
        </p:nvSpPr>
        <p:spPr>
          <a:xfrm>
            <a:off x="7691718" y="3453193"/>
            <a:ext cx="613186" cy="102209"/>
          </a:xfrm>
          <a:custGeom>
            <a:avLst/>
            <a:gdLst>
              <a:gd name="connsiteX0" fmla="*/ 613186 w 613186"/>
              <a:gd name="connsiteY0" fmla="*/ 102209 h 102209"/>
              <a:gd name="connsiteX1" fmla="*/ 177501 w 613186"/>
              <a:gd name="connsiteY1" fmla="*/ 12 h 102209"/>
              <a:gd name="connsiteX2" fmla="*/ 0 w 613186"/>
              <a:gd name="connsiteY2" fmla="*/ 96831 h 102209"/>
            </a:gdLst>
            <a:ahLst/>
            <a:cxnLst>
              <a:cxn ang="0">
                <a:pos x="connsiteX0" y="connsiteY0"/>
              </a:cxn>
              <a:cxn ang="0">
                <a:pos x="connsiteX1" y="connsiteY1"/>
              </a:cxn>
              <a:cxn ang="0">
                <a:pos x="connsiteX2" y="connsiteY2"/>
              </a:cxn>
            </a:cxnLst>
            <a:rect l="l" t="t" r="r" b="b"/>
            <a:pathLst>
              <a:path w="613186" h="102209">
                <a:moveTo>
                  <a:pt x="613186" y="102209"/>
                </a:moveTo>
                <a:cubicBezTo>
                  <a:pt x="446442" y="51558"/>
                  <a:pt x="279699" y="908"/>
                  <a:pt x="177501" y="12"/>
                </a:cubicBezTo>
                <a:cubicBezTo>
                  <a:pt x="75303" y="-884"/>
                  <a:pt x="37651" y="47973"/>
                  <a:pt x="0" y="96831"/>
                </a:cubicBezTo>
              </a:path>
            </a:pathLst>
          </a:custGeom>
          <a:noFill/>
          <a:ln w="38100">
            <a:solidFill>
              <a:schemeClr val="accent1"/>
            </a:solidFill>
            <a:prstDash val="dash"/>
            <a:tailEnd type="non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a:extLst>
              <a:ext uri="{FF2B5EF4-FFF2-40B4-BE49-F238E27FC236}">
                <a16:creationId xmlns:a16="http://schemas.microsoft.com/office/drawing/2014/main" id="{3E08A3E9-0078-AC24-4DC6-72E73692AE05}"/>
              </a:ext>
            </a:extLst>
          </p:cNvPr>
          <p:cNvSpPr/>
          <p:nvPr/>
        </p:nvSpPr>
        <p:spPr>
          <a:xfrm>
            <a:off x="9757186" y="3417046"/>
            <a:ext cx="699247" cy="461086"/>
          </a:xfrm>
          <a:custGeom>
            <a:avLst/>
            <a:gdLst>
              <a:gd name="connsiteX0" fmla="*/ 699247 w 699247"/>
              <a:gd name="connsiteY0" fmla="*/ 68432 h 461086"/>
              <a:gd name="connsiteX1" fmla="*/ 365760 w 699247"/>
              <a:gd name="connsiteY1" fmla="*/ 30780 h 461086"/>
              <a:gd name="connsiteX2" fmla="*/ 0 w 699247"/>
              <a:gd name="connsiteY2" fmla="*/ 461086 h 461086"/>
            </a:gdLst>
            <a:ahLst/>
            <a:cxnLst>
              <a:cxn ang="0">
                <a:pos x="connsiteX0" y="connsiteY0"/>
              </a:cxn>
              <a:cxn ang="0">
                <a:pos x="connsiteX1" y="connsiteY1"/>
              </a:cxn>
              <a:cxn ang="0">
                <a:pos x="connsiteX2" y="connsiteY2"/>
              </a:cxn>
            </a:cxnLst>
            <a:rect l="l" t="t" r="r" b="b"/>
            <a:pathLst>
              <a:path w="699247" h="461086">
                <a:moveTo>
                  <a:pt x="699247" y="68432"/>
                </a:moveTo>
                <a:cubicBezTo>
                  <a:pt x="590774" y="16885"/>
                  <a:pt x="482301" y="-34662"/>
                  <a:pt x="365760" y="30780"/>
                </a:cubicBezTo>
                <a:cubicBezTo>
                  <a:pt x="249219" y="96222"/>
                  <a:pt x="55581" y="394747"/>
                  <a:pt x="0" y="461086"/>
                </a:cubicBezTo>
              </a:path>
            </a:pathLst>
          </a:custGeom>
          <a:noFill/>
          <a:ln w="38100">
            <a:solidFill>
              <a:schemeClr val="accent1"/>
            </a:solidFill>
            <a:prstDash val="dash"/>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8684E01C-A2BF-301E-2586-794403CCBEF4}"/>
              </a:ext>
            </a:extLst>
          </p:cNvPr>
          <p:cNvSpPr/>
          <p:nvPr/>
        </p:nvSpPr>
        <p:spPr>
          <a:xfrm>
            <a:off x="10122946" y="3938280"/>
            <a:ext cx="322729" cy="273339"/>
          </a:xfrm>
          <a:custGeom>
            <a:avLst/>
            <a:gdLst>
              <a:gd name="connsiteX0" fmla="*/ 322729 w 322729"/>
              <a:gd name="connsiteY0" fmla="*/ 4398 h 273339"/>
              <a:gd name="connsiteX1" fmla="*/ 193638 w 322729"/>
              <a:gd name="connsiteY1" fmla="*/ 36671 h 273339"/>
              <a:gd name="connsiteX2" fmla="*/ 0 w 322729"/>
              <a:gd name="connsiteY2" fmla="*/ 273339 h 273339"/>
              <a:gd name="connsiteX3" fmla="*/ 0 w 322729"/>
              <a:gd name="connsiteY3" fmla="*/ 273339 h 273339"/>
            </a:gdLst>
            <a:ahLst/>
            <a:cxnLst>
              <a:cxn ang="0">
                <a:pos x="connsiteX0" y="connsiteY0"/>
              </a:cxn>
              <a:cxn ang="0">
                <a:pos x="connsiteX1" y="connsiteY1"/>
              </a:cxn>
              <a:cxn ang="0">
                <a:pos x="connsiteX2" y="connsiteY2"/>
              </a:cxn>
              <a:cxn ang="0">
                <a:pos x="connsiteX3" y="connsiteY3"/>
              </a:cxn>
            </a:cxnLst>
            <a:rect l="l" t="t" r="r" b="b"/>
            <a:pathLst>
              <a:path w="322729" h="273339">
                <a:moveTo>
                  <a:pt x="322729" y="4398"/>
                </a:moveTo>
                <a:cubicBezTo>
                  <a:pt x="285077" y="-1878"/>
                  <a:pt x="247426" y="-8153"/>
                  <a:pt x="193638" y="36671"/>
                </a:cubicBezTo>
                <a:cubicBezTo>
                  <a:pt x="139850" y="81495"/>
                  <a:pt x="0" y="273339"/>
                  <a:pt x="0" y="273339"/>
                </a:cubicBezTo>
                <a:lnTo>
                  <a:pt x="0" y="273339"/>
                </a:lnTo>
              </a:path>
            </a:pathLst>
          </a:custGeom>
          <a:noFill/>
          <a:ln w="38100">
            <a:solidFill>
              <a:schemeClr val="accent1"/>
            </a:solidFill>
            <a:prstDash val="dash"/>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8416A7D-8324-30D3-02DA-0C74BF0E9601}"/>
              </a:ext>
            </a:extLst>
          </p:cNvPr>
          <p:cNvSpPr txBox="1"/>
          <p:nvPr/>
        </p:nvSpPr>
        <p:spPr>
          <a:xfrm>
            <a:off x="4306869" y="1942008"/>
            <a:ext cx="2353586" cy="1200329"/>
          </a:xfrm>
          <a:prstGeom prst="rect">
            <a:avLst/>
          </a:prstGeom>
          <a:noFill/>
        </p:spPr>
        <p:txBody>
          <a:bodyPr wrap="square" rtlCol="0">
            <a:spAutoFit/>
          </a:bodyPr>
          <a:lstStyle/>
          <a:p>
            <a:pPr algn="r"/>
            <a:r>
              <a:rPr lang="en-US" sz="2400" b="1" dirty="0">
                <a:solidFill>
                  <a:schemeClr val="accent1"/>
                </a:solidFill>
                <a:latin typeface="Century" panose="02040604050505020304" pitchFamily="18" charset="0"/>
                <a:cs typeface="Calibri" panose="020F0502020204030204" pitchFamily="34" charset="0"/>
              </a:rPr>
              <a:t>Circle of fifths </a:t>
            </a:r>
          </a:p>
          <a:p>
            <a:pPr algn="r"/>
            <a:r>
              <a:rPr lang="en-US" sz="2400" b="1" dirty="0">
                <a:solidFill>
                  <a:schemeClr val="accent1"/>
                </a:solidFill>
                <a:latin typeface="Century" panose="02040604050505020304" pitchFamily="18" charset="0"/>
                <a:cs typeface="Calibri" panose="020F0502020204030204" pitchFamily="34" charset="0"/>
              </a:rPr>
              <a:t>(</a:t>
            </a:r>
            <a:r>
              <a:rPr lang="en-US" sz="2400" b="1" i="1" dirty="0" err="1">
                <a:solidFill>
                  <a:schemeClr val="accent1"/>
                </a:solidFill>
                <a:latin typeface="Century" panose="02040604050505020304" pitchFamily="18" charset="0"/>
                <a:cs typeface="Calibri" panose="020F0502020204030204" pitchFamily="34" charset="0"/>
              </a:rPr>
              <a:t>ngempang</a:t>
            </a:r>
            <a:r>
              <a:rPr lang="en-US" sz="2400" b="1" dirty="0">
                <a:solidFill>
                  <a:schemeClr val="accent1"/>
                </a:solidFill>
                <a:latin typeface="Century" panose="02040604050505020304" pitchFamily="18" charset="0"/>
                <a:cs typeface="Calibri" panose="020F0502020204030204" pitchFamily="34" charset="0"/>
              </a:rPr>
              <a:t>, </a:t>
            </a:r>
            <a:r>
              <a:rPr lang="en-US" sz="2400" b="1" i="1" dirty="0" err="1">
                <a:solidFill>
                  <a:schemeClr val="accent1"/>
                </a:solidFill>
                <a:latin typeface="Century" panose="02040604050505020304" pitchFamily="18" charset="0"/>
                <a:cs typeface="Calibri" panose="020F0502020204030204" pitchFamily="34" charset="0"/>
              </a:rPr>
              <a:t>kempyung</a:t>
            </a:r>
            <a:r>
              <a:rPr lang="en-US" sz="2400" b="1" dirty="0">
                <a:solidFill>
                  <a:schemeClr val="accent1"/>
                </a:solidFill>
                <a:latin typeface="Century" panose="02040604050505020304" pitchFamily="18" charset="0"/>
                <a:cs typeface="Calibri" panose="020F0502020204030204" pitchFamily="34" charset="0"/>
              </a:rPr>
              <a:t>)</a:t>
            </a:r>
          </a:p>
        </p:txBody>
      </p:sp>
    </p:spTree>
    <p:extLst>
      <p:ext uri="{BB962C8B-B14F-4D97-AF65-F5344CB8AC3E}">
        <p14:creationId xmlns:p14="http://schemas.microsoft.com/office/powerpoint/2010/main" val="2460062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500"/>
                                        <p:tgtEl>
                                          <p:spTgt spid="11"/>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right)">
                                      <p:cBhvr>
                                        <p:cTn id="15" dur="500"/>
                                        <p:tgtEl>
                                          <p:spTgt spid="12"/>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right)">
                                      <p:cBhvr>
                                        <p:cTn id="19" dur="250"/>
                                        <p:tgtEl>
                                          <p:spTgt spid="17"/>
                                        </p:tgtEl>
                                      </p:cBhvr>
                                    </p:animEffect>
                                  </p:childTnLst>
                                </p:cTn>
                              </p:par>
                            </p:childTnLst>
                          </p:cTn>
                        </p:par>
                        <p:par>
                          <p:cTn id="20" fill="hold">
                            <p:stCondLst>
                              <p:cond delay="1750"/>
                            </p:stCondLst>
                            <p:childTnLst>
                              <p:par>
                                <p:cTn id="21" presetID="22" presetClass="entr" presetSubtype="2"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right)">
                                      <p:cBhvr>
                                        <p:cTn id="23" dur="250"/>
                                        <p:tgtEl>
                                          <p:spTgt spid="18"/>
                                        </p:tgtEl>
                                      </p:cBhvr>
                                    </p:animEffect>
                                  </p:childTnLst>
                                </p:cTn>
                              </p:par>
                            </p:childTnLst>
                          </p:cTn>
                        </p:par>
                        <p:par>
                          <p:cTn id="24" fill="hold">
                            <p:stCondLst>
                              <p:cond delay="2000"/>
                            </p:stCondLst>
                            <p:childTnLst>
                              <p:par>
                                <p:cTn id="25" presetID="22" presetClass="entr" presetSubtype="2"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right)">
                                      <p:cBhvr>
                                        <p:cTn id="27" dur="500"/>
                                        <p:tgtEl>
                                          <p:spTgt spid="14"/>
                                        </p:tgtEl>
                                      </p:cBhvr>
                                    </p:animEffect>
                                  </p:childTnLst>
                                </p:cTn>
                              </p:par>
                            </p:childTnLst>
                          </p:cTn>
                        </p:par>
                        <p:par>
                          <p:cTn id="28" fill="hold">
                            <p:stCondLst>
                              <p:cond delay="2500"/>
                            </p:stCondLst>
                            <p:childTnLst>
                              <p:par>
                                <p:cTn id="29" presetID="22" presetClass="entr" presetSubtype="2"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right)">
                                      <p:cBhvr>
                                        <p:cTn id="31" dur="250"/>
                                        <p:tgtEl>
                                          <p:spTgt spid="15"/>
                                        </p:tgtEl>
                                      </p:cBhvr>
                                    </p:animEffect>
                                  </p:childTnLst>
                                </p:cTn>
                              </p:par>
                            </p:childTnLst>
                          </p:cTn>
                        </p:par>
                        <p:par>
                          <p:cTn id="32" fill="hold">
                            <p:stCondLst>
                              <p:cond delay="2750"/>
                            </p:stCondLst>
                            <p:childTnLst>
                              <p:par>
                                <p:cTn id="33" presetID="22" presetClass="entr" presetSubtype="2"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right)">
                                      <p:cBhvr>
                                        <p:cTn id="35" dur="250"/>
                                        <p:tgtEl>
                                          <p:spTgt spid="19"/>
                                        </p:tgtEl>
                                      </p:cBhvr>
                                    </p:animEffect>
                                  </p:childTnLst>
                                </p:cTn>
                              </p:par>
                            </p:childTnLst>
                          </p:cTn>
                        </p:par>
                        <p:par>
                          <p:cTn id="36" fill="hold">
                            <p:stCondLst>
                              <p:cond delay="3000"/>
                            </p:stCondLst>
                            <p:childTnLst>
                              <p:par>
                                <p:cTn id="37" presetID="12" presetClass="entr" presetSubtype="2"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p:tgtEl>
                                          <p:spTgt spid="20"/>
                                        </p:tgtEl>
                                        <p:attrNameLst>
                                          <p:attrName>ppt_x</p:attrName>
                                        </p:attrNameLst>
                                      </p:cBhvr>
                                      <p:tavLst>
                                        <p:tav tm="0">
                                          <p:val>
                                            <p:strVal val="#ppt_x+#ppt_w*1.125000"/>
                                          </p:val>
                                        </p:tav>
                                        <p:tav tm="100000">
                                          <p:val>
                                            <p:strVal val="#ppt_x"/>
                                          </p:val>
                                        </p:tav>
                                      </p:tavLst>
                                    </p:anim>
                                    <p:animEffect transition="in" filter="wipe(left)">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15" grpId="0" animBg="1"/>
      <p:bldP spid="17" grpId="0" animBg="1"/>
      <p:bldP spid="18" grpId="0" animBg="1"/>
      <p:bldP spid="19" grpId="0" animBg="1"/>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7E37E-5203-1856-BF5B-3F4095398C38}"/>
              </a:ext>
            </a:extLst>
          </p:cNvPr>
          <p:cNvSpPr>
            <a:spLocks noGrp="1"/>
          </p:cNvSpPr>
          <p:nvPr>
            <p:ph type="title"/>
          </p:nvPr>
        </p:nvSpPr>
        <p:spPr/>
        <p:txBody>
          <a:bodyPr/>
          <a:lstStyle/>
          <a:p>
            <a:r>
              <a:rPr lang="en-US" dirty="0"/>
              <a:t>Octave equivalence as a universal</a:t>
            </a:r>
          </a:p>
        </p:txBody>
      </p:sp>
      <p:sp>
        <p:nvSpPr>
          <p:cNvPr id="4" name="Date Placeholder 3">
            <a:extLst>
              <a:ext uri="{FF2B5EF4-FFF2-40B4-BE49-F238E27FC236}">
                <a16:creationId xmlns:a16="http://schemas.microsoft.com/office/drawing/2014/main" id="{BD30955B-A1AB-3DC1-A326-7281E731CC22}"/>
              </a:ext>
            </a:extLst>
          </p:cNvPr>
          <p:cNvSpPr>
            <a:spLocks noGrp="1"/>
          </p:cNvSpPr>
          <p:nvPr>
            <p:ph type="dt" sz="half" idx="10"/>
          </p:nvPr>
        </p:nvSpPr>
        <p:spPr/>
        <p:txBody>
          <a:bodyPr/>
          <a:lstStyle/>
          <a:p>
            <a:r>
              <a:rPr lang="en-US"/>
              <a:t>Brazil TeMA, Oct. 2024</a:t>
            </a:r>
            <a:endParaRPr lang="en-US" dirty="0"/>
          </a:p>
        </p:txBody>
      </p:sp>
      <p:sp>
        <p:nvSpPr>
          <p:cNvPr id="5" name="Footer Placeholder 4">
            <a:extLst>
              <a:ext uri="{FF2B5EF4-FFF2-40B4-BE49-F238E27FC236}">
                <a16:creationId xmlns:a16="http://schemas.microsoft.com/office/drawing/2014/main" id="{1E5427A6-F8B5-0267-26A5-B5B9233D8591}"/>
              </a:ext>
            </a:extLst>
          </p:cNvPr>
          <p:cNvSpPr>
            <a:spLocks noGrp="1"/>
          </p:cNvSpPr>
          <p:nvPr>
            <p:ph type="ftr" sz="quarter" idx="11"/>
          </p:nvPr>
        </p:nvSpPr>
        <p:spPr/>
        <p:txBody>
          <a:bodyPr/>
          <a:lstStyle/>
          <a:p>
            <a:r>
              <a:rPr lang="en-US"/>
              <a:t>Music Theory for the 21st Century</a:t>
            </a:r>
            <a:endParaRPr lang="en-US" dirty="0"/>
          </a:p>
        </p:txBody>
      </p:sp>
      <p:sp>
        <p:nvSpPr>
          <p:cNvPr id="6" name="Slide Number Placeholder 5">
            <a:extLst>
              <a:ext uri="{FF2B5EF4-FFF2-40B4-BE49-F238E27FC236}">
                <a16:creationId xmlns:a16="http://schemas.microsoft.com/office/drawing/2014/main" id="{E429C7EF-4DEA-E1CE-BF06-829FED5FCF0E}"/>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22</a:t>
            </a:fld>
            <a:endParaRPr lang="en-US" dirty="0">
              <a:latin typeface="Century" panose="02040604050505020304" pitchFamily="18" charset="0"/>
            </a:endParaRPr>
          </a:p>
        </p:txBody>
      </p:sp>
      <p:sp>
        <p:nvSpPr>
          <p:cNvPr id="7" name="TextBox 6">
            <a:extLst>
              <a:ext uri="{FF2B5EF4-FFF2-40B4-BE49-F238E27FC236}">
                <a16:creationId xmlns:a16="http://schemas.microsoft.com/office/drawing/2014/main" id="{33EF4CED-A987-E619-B7A8-F569B05FCF64}"/>
              </a:ext>
            </a:extLst>
          </p:cNvPr>
          <p:cNvSpPr txBox="1"/>
          <p:nvPr/>
        </p:nvSpPr>
        <p:spPr>
          <a:xfrm>
            <a:off x="4096790" y="1014152"/>
            <a:ext cx="4227439" cy="461665"/>
          </a:xfrm>
          <a:prstGeom prst="rect">
            <a:avLst/>
          </a:prstGeom>
          <a:noFill/>
        </p:spPr>
        <p:txBody>
          <a:bodyPr wrap="none" rtlCol="0">
            <a:spAutoFit/>
          </a:bodyPr>
          <a:lstStyle/>
          <a:p>
            <a:pPr algn="l"/>
            <a:r>
              <a:rPr lang="en-US" sz="2400" dirty="0">
                <a:latin typeface="Century" panose="02040604050505020304" pitchFamily="18" charset="0"/>
                <a:cs typeface="Calibri" panose="020F0502020204030204" pitchFamily="34" charset="0"/>
              </a:rPr>
              <a:t>Do you recognize the tune? </a:t>
            </a:r>
          </a:p>
        </p:txBody>
      </p:sp>
      <p:pic>
        <p:nvPicPr>
          <p:cNvPr id="9" name="Picture 8">
            <a:extLst>
              <a:ext uri="{FF2B5EF4-FFF2-40B4-BE49-F238E27FC236}">
                <a16:creationId xmlns:a16="http://schemas.microsoft.com/office/drawing/2014/main" id="{CCAC8826-F411-FD96-ECD0-19DB33207294}"/>
              </a:ext>
            </a:extLst>
          </p:cNvPr>
          <p:cNvPicPr>
            <a:picLocks noChangeAspect="1"/>
          </p:cNvPicPr>
          <p:nvPr/>
        </p:nvPicPr>
        <p:blipFill>
          <a:blip r:embed="rId5"/>
          <a:stretch>
            <a:fillRect/>
          </a:stretch>
        </p:blipFill>
        <p:spPr>
          <a:xfrm>
            <a:off x="1955266" y="1628212"/>
            <a:ext cx="8275800" cy="2398782"/>
          </a:xfrm>
          <a:prstGeom prst="rect">
            <a:avLst/>
          </a:prstGeom>
        </p:spPr>
      </p:pic>
      <p:sp>
        <p:nvSpPr>
          <p:cNvPr id="10" name="TextBox 9">
            <a:extLst>
              <a:ext uri="{FF2B5EF4-FFF2-40B4-BE49-F238E27FC236}">
                <a16:creationId xmlns:a16="http://schemas.microsoft.com/office/drawing/2014/main" id="{6A2F8566-424C-86F2-39B7-0A8DD42370E4}"/>
              </a:ext>
            </a:extLst>
          </p:cNvPr>
          <p:cNvSpPr txBox="1"/>
          <p:nvPr/>
        </p:nvSpPr>
        <p:spPr>
          <a:xfrm>
            <a:off x="2800120" y="3174503"/>
            <a:ext cx="6968574" cy="461665"/>
          </a:xfrm>
          <a:prstGeom prst="rect">
            <a:avLst/>
          </a:prstGeom>
          <a:noFill/>
        </p:spPr>
        <p:txBody>
          <a:bodyPr wrap="none" rtlCol="0">
            <a:spAutoFit/>
          </a:bodyPr>
          <a:lstStyle/>
          <a:p>
            <a:pPr algn="l"/>
            <a:r>
              <a:rPr lang="en-US" sz="2400" dirty="0">
                <a:latin typeface="Century" panose="02040604050505020304" pitchFamily="18" charset="0"/>
                <a:cs typeface="Calibri" panose="020F0502020204030204" pitchFamily="34" charset="0"/>
              </a:rPr>
              <a:t>C   C   D   E    C   E   D       C   C   D   E    D      C</a:t>
            </a:r>
          </a:p>
        </p:txBody>
      </p:sp>
      <p:pic>
        <p:nvPicPr>
          <p:cNvPr id="12" name="scrambledYankeeDoodle">
            <a:hlinkClick r:id="" action="ppaction://media"/>
            <a:extLst>
              <a:ext uri="{FF2B5EF4-FFF2-40B4-BE49-F238E27FC236}">
                <a16:creationId xmlns:a16="http://schemas.microsoft.com/office/drawing/2014/main" id="{083EDC4A-5D0E-0783-DA0F-16A640B19E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40098" y="945303"/>
            <a:ext cx="599361" cy="599361"/>
          </a:xfrm>
          <a:prstGeom prst="rect">
            <a:avLst/>
          </a:prstGeom>
        </p:spPr>
      </p:pic>
    </p:spTree>
    <p:extLst>
      <p:ext uri="{BB962C8B-B14F-4D97-AF65-F5344CB8AC3E}">
        <p14:creationId xmlns:p14="http://schemas.microsoft.com/office/powerpoint/2010/main" val="203787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4"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2"/>
                </p:tgtEl>
              </p:cMediaNode>
            </p:audio>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6A1C395-190E-2DE9-86A4-036359F06209}"/>
              </a:ext>
            </a:extLst>
          </p:cNvPr>
          <p:cNvSpPr>
            <a:spLocks noGrp="1"/>
          </p:cNvSpPr>
          <p:nvPr>
            <p:ph type="dt" sz="half" idx="10"/>
          </p:nvPr>
        </p:nvSpPr>
        <p:spPr/>
        <p:txBody>
          <a:bodyPr/>
          <a:lstStyle/>
          <a:p>
            <a:r>
              <a:rPr lang="en-US"/>
              <a:t>Brazil TeMA, Oct. 2024</a:t>
            </a:r>
            <a:endParaRPr lang="en-US" dirty="0"/>
          </a:p>
        </p:txBody>
      </p:sp>
      <p:sp>
        <p:nvSpPr>
          <p:cNvPr id="5" name="Footer Placeholder 4">
            <a:extLst>
              <a:ext uri="{FF2B5EF4-FFF2-40B4-BE49-F238E27FC236}">
                <a16:creationId xmlns:a16="http://schemas.microsoft.com/office/drawing/2014/main" id="{AA3EEA7F-EE92-818C-5AD3-D4A9122B0EB1}"/>
              </a:ext>
            </a:extLst>
          </p:cNvPr>
          <p:cNvSpPr>
            <a:spLocks noGrp="1"/>
          </p:cNvSpPr>
          <p:nvPr>
            <p:ph type="ftr" sz="quarter" idx="11"/>
          </p:nvPr>
        </p:nvSpPr>
        <p:spPr/>
        <p:txBody>
          <a:bodyPr/>
          <a:lstStyle/>
          <a:p>
            <a:r>
              <a:rPr lang="en-US"/>
              <a:t>Music Theory for the 21st Century</a:t>
            </a:r>
            <a:endParaRPr lang="en-US" dirty="0"/>
          </a:p>
        </p:txBody>
      </p:sp>
      <p:sp>
        <p:nvSpPr>
          <p:cNvPr id="6" name="Slide Number Placeholder 5">
            <a:extLst>
              <a:ext uri="{FF2B5EF4-FFF2-40B4-BE49-F238E27FC236}">
                <a16:creationId xmlns:a16="http://schemas.microsoft.com/office/drawing/2014/main" id="{CF53F764-06A2-E87F-EBE5-DECEAFDD3C6C}"/>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23</a:t>
            </a:fld>
            <a:endParaRPr lang="en-US" dirty="0">
              <a:latin typeface="Century" panose="02040604050505020304" pitchFamily="18" charset="0"/>
            </a:endParaRPr>
          </a:p>
        </p:txBody>
      </p:sp>
      <p:pic>
        <p:nvPicPr>
          <p:cNvPr id="8" name="Picture 7">
            <a:extLst>
              <a:ext uri="{FF2B5EF4-FFF2-40B4-BE49-F238E27FC236}">
                <a16:creationId xmlns:a16="http://schemas.microsoft.com/office/drawing/2014/main" id="{18DB5E0C-E880-14C5-42B3-A4C7413E416A}"/>
              </a:ext>
            </a:extLst>
          </p:cNvPr>
          <p:cNvPicPr>
            <a:picLocks noChangeAspect="1"/>
          </p:cNvPicPr>
          <p:nvPr/>
        </p:nvPicPr>
        <p:blipFill>
          <a:blip r:embed="rId3"/>
          <a:stretch>
            <a:fillRect/>
          </a:stretch>
        </p:blipFill>
        <p:spPr>
          <a:xfrm>
            <a:off x="1528015" y="0"/>
            <a:ext cx="9311781" cy="4715295"/>
          </a:xfrm>
          <a:prstGeom prst="rect">
            <a:avLst/>
          </a:prstGeom>
        </p:spPr>
      </p:pic>
      <p:pic>
        <p:nvPicPr>
          <p:cNvPr id="10" name="Picture 9">
            <a:extLst>
              <a:ext uri="{FF2B5EF4-FFF2-40B4-BE49-F238E27FC236}">
                <a16:creationId xmlns:a16="http://schemas.microsoft.com/office/drawing/2014/main" id="{D8F71D6A-7D23-39C9-E8BC-82B2908E7FC0}"/>
              </a:ext>
            </a:extLst>
          </p:cNvPr>
          <p:cNvPicPr>
            <a:picLocks noChangeAspect="1"/>
          </p:cNvPicPr>
          <p:nvPr/>
        </p:nvPicPr>
        <p:blipFill>
          <a:blip r:embed="rId4"/>
          <a:stretch>
            <a:fillRect/>
          </a:stretch>
        </p:blipFill>
        <p:spPr>
          <a:xfrm>
            <a:off x="6350347" y="3957550"/>
            <a:ext cx="4854366" cy="2240477"/>
          </a:xfrm>
          <a:prstGeom prst="rect">
            <a:avLst/>
          </a:prstGeom>
        </p:spPr>
      </p:pic>
    </p:spTree>
    <p:extLst>
      <p:ext uri="{BB962C8B-B14F-4D97-AF65-F5344CB8AC3E}">
        <p14:creationId xmlns:p14="http://schemas.microsoft.com/office/powerpoint/2010/main" val="3400192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B62E6-CA6C-693B-37EF-034DB4B00D2B}"/>
              </a:ext>
            </a:extLst>
          </p:cNvPr>
          <p:cNvSpPr>
            <a:spLocks noGrp="1"/>
          </p:cNvSpPr>
          <p:nvPr>
            <p:ph type="title"/>
          </p:nvPr>
        </p:nvSpPr>
        <p:spPr/>
        <p:txBody>
          <a:bodyPr/>
          <a:lstStyle/>
          <a:p>
            <a:r>
              <a:rPr lang="en-US" dirty="0"/>
              <a:t>Results: Jacoby et al. 2019</a:t>
            </a:r>
          </a:p>
        </p:txBody>
      </p:sp>
      <p:pic>
        <p:nvPicPr>
          <p:cNvPr id="8" name="Content Placeholder 7">
            <a:extLst>
              <a:ext uri="{FF2B5EF4-FFF2-40B4-BE49-F238E27FC236}">
                <a16:creationId xmlns:a16="http://schemas.microsoft.com/office/drawing/2014/main" id="{48E92CA3-8E30-64E3-9F94-522213E09FEF}"/>
              </a:ext>
            </a:extLst>
          </p:cNvPr>
          <p:cNvPicPr>
            <a:picLocks noGrp="1" noChangeAspect="1"/>
          </p:cNvPicPr>
          <p:nvPr>
            <p:ph idx="1"/>
          </p:nvPr>
        </p:nvPicPr>
        <p:blipFill>
          <a:blip r:embed="rId3"/>
          <a:stretch>
            <a:fillRect/>
          </a:stretch>
        </p:blipFill>
        <p:spPr>
          <a:xfrm>
            <a:off x="4038600" y="1267389"/>
            <a:ext cx="3989416" cy="3577810"/>
          </a:xfrm>
        </p:spPr>
      </p:pic>
      <p:sp>
        <p:nvSpPr>
          <p:cNvPr id="4" name="Date Placeholder 3">
            <a:extLst>
              <a:ext uri="{FF2B5EF4-FFF2-40B4-BE49-F238E27FC236}">
                <a16:creationId xmlns:a16="http://schemas.microsoft.com/office/drawing/2014/main" id="{3D4CE389-439F-6AF8-6134-B4B148E21DFE}"/>
              </a:ext>
            </a:extLst>
          </p:cNvPr>
          <p:cNvSpPr>
            <a:spLocks noGrp="1"/>
          </p:cNvSpPr>
          <p:nvPr>
            <p:ph type="dt" sz="half" idx="10"/>
          </p:nvPr>
        </p:nvSpPr>
        <p:spPr/>
        <p:txBody>
          <a:bodyPr/>
          <a:lstStyle/>
          <a:p>
            <a:r>
              <a:rPr lang="en-US"/>
              <a:t>Brazil TeMA, Oct. 2024</a:t>
            </a:r>
            <a:endParaRPr lang="en-US" dirty="0"/>
          </a:p>
        </p:txBody>
      </p:sp>
      <p:sp>
        <p:nvSpPr>
          <p:cNvPr id="5" name="Footer Placeholder 4">
            <a:extLst>
              <a:ext uri="{FF2B5EF4-FFF2-40B4-BE49-F238E27FC236}">
                <a16:creationId xmlns:a16="http://schemas.microsoft.com/office/drawing/2014/main" id="{B738B3F7-A15C-56F1-047C-59531A45BDDB}"/>
              </a:ext>
            </a:extLst>
          </p:cNvPr>
          <p:cNvSpPr>
            <a:spLocks noGrp="1"/>
          </p:cNvSpPr>
          <p:nvPr>
            <p:ph type="ftr" sz="quarter" idx="11"/>
          </p:nvPr>
        </p:nvSpPr>
        <p:spPr/>
        <p:txBody>
          <a:bodyPr/>
          <a:lstStyle/>
          <a:p>
            <a:r>
              <a:rPr lang="en-US"/>
              <a:t>Music Theory for the 21st Century</a:t>
            </a:r>
            <a:endParaRPr lang="en-US" dirty="0"/>
          </a:p>
        </p:txBody>
      </p:sp>
      <p:sp>
        <p:nvSpPr>
          <p:cNvPr id="6" name="Slide Number Placeholder 5">
            <a:extLst>
              <a:ext uri="{FF2B5EF4-FFF2-40B4-BE49-F238E27FC236}">
                <a16:creationId xmlns:a16="http://schemas.microsoft.com/office/drawing/2014/main" id="{EB2F1B8B-2231-BB9B-F212-11240A964A95}"/>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24</a:t>
            </a:fld>
            <a:endParaRPr lang="en-US" dirty="0">
              <a:latin typeface="Century" panose="02040604050505020304" pitchFamily="18" charset="0"/>
            </a:endParaRPr>
          </a:p>
        </p:txBody>
      </p:sp>
    </p:spTree>
    <p:extLst>
      <p:ext uri="{BB962C8B-B14F-4D97-AF65-F5344CB8AC3E}">
        <p14:creationId xmlns:p14="http://schemas.microsoft.com/office/powerpoint/2010/main" val="7448013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7A746-45C1-923C-B509-70EF468CEABE}"/>
              </a:ext>
            </a:extLst>
          </p:cNvPr>
          <p:cNvSpPr>
            <a:spLocks noGrp="1"/>
          </p:cNvSpPr>
          <p:nvPr>
            <p:ph type="title"/>
          </p:nvPr>
        </p:nvSpPr>
        <p:spPr/>
        <p:txBody>
          <a:bodyPr/>
          <a:lstStyle/>
          <a:p>
            <a:r>
              <a:rPr lang="en-US" dirty="0" err="1"/>
              <a:t>Polak</a:t>
            </a:r>
            <a:r>
              <a:rPr lang="en-US" dirty="0"/>
              <a:t> on Malian Rhythm</a:t>
            </a:r>
          </a:p>
        </p:txBody>
      </p:sp>
      <p:sp>
        <p:nvSpPr>
          <p:cNvPr id="4" name="Date Placeholder 3">
            <a:extLst>
              <a:ext uri="{FF2B5EF4-FFF2-40B4-BE49-F238E27FC236}">
                <a16:creationId xmlns:a16="http://schemas.microsoft.com/office/drawing/2014/main" id="{DFC7A124-A3AE-48B6-1866-29A9797DCC77}"/>
              </a:ext>
            </a:extLst>
          </p:cNvPr>
          <p:cNvSpPr>
            <a:spLocks noGrp="1"/>
          </p:cNvSpPr>
          <p:nvPr>
            <p:ph type="dt" sz="half" idx="10"/>
          </p:nvPr>
        </p:nvSpPr>
        <p:spPr/>
        <p:txBody>
          <a:bodyPr/>
          <a:lstStyle/>
          <a:p>
            <a:r>
              <a:rPr lang="en-US"/>
              <a:t>Brazil TeMA, Oct. 2024</a:t>
            </a:r>
            <a:endParaRPr lang="en-US" dirty="0"/>
          </a:p>
        </p:txBody>
      </p:sp>
      <p:sp>
        <p:nvSpPr>
          <p:cNvPr id="5" name="Footer Placeholder 4">
            <a:extLst>
              <a:ext uri="{FF2B5EF4-FFF2-40B4-BE49-F238E27FC236}">
                <a16:creationId xmlns:a16="http://schemas.microsoft.com/office/drawing/2014/main" id="{79DE629C-3A98-7CBE-1DD2-80A14C3D6CA1}"/>
              </a:ext>
            </a:extLst>
          </p:cNvPr>
          <p:cNvSpPr>
            <a:spLocks noGrp="1"/>
          </p:cNvSpPr>
          <p:nvPr>
            <p:ph type="ftr" sz="quarter" idx="11"/>
          </p:nvPr>
        </p:nvSpPr>
        <p:spPr/>
        <p:txBody>
          <a:bodyPr/>
          <a:lstStyle/>
          <a:p>
            <a:r>
              <a:rPr lang="en-US"/>
              <a:t>Music Theory for the 21st Century</a:t>
            </a:r>
            <a:endParaRPr lang="en-US" dirty="0"/>
          </a:p>
        </p:txBody>
      </p:sp>
      <p:sp>
        <p:nvSpPr>
          <p:cNvPr id="6" name="Slide Number Placeholder 5">
            <a:extLst>
              <a:ext uri="{FF2B5EF4-FFF2-40B4-BE49-F238E27FC236}">
                <a16:creationId xmlns:a16="http://schemas.microsoft.com/office/drawing/2014/main" id="{F193F8A5-E0CC-7051-F94D-C2DE1291C955}"/>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25</a:t>
            </a:fld>
            <a:endParaRPr lang="en-US" dirty="0">
              <a:latin typeface="Century" panose="02040604050505020304" pitchFamily="18" charset="0"/>
            </a:endParaRPr>
          </a:p>
        </p:txBody>
      </p:sp>
      <p:pic>
        <p:nvPicPr>
          <p:cNvPr id="8" name="Picture 7">
            <a:extLst>
              <a:ext uri="{FF2B5EF4-FFF2-40B4-BE49-F238E27FC236}">
                <a16:creationId xmlns:a16="http://schemas.microsoft.com/office/drawing/2014/main" id="{0F586E1E-2573-7C90-A2F0-530D25610D91}"/>
              </a:ext>
            </a:extLst>
          </p:cNvPr>
          <p:cNvPicPr>
            <a:picLocks noChangeAspect="1"/>
          </p:cNvPicPr>
          <p:nvPr/>
        </p:nvPicPr>
        <p:blipFill>
          <a:blip r:embed="rId3"/>
          <a:stretch>
            <a:fillRect/>
          </a:stretch>
        </p:blipFill>
        <p:spPr>
          <a:xfrm>
            <a:off x="5976215" y="4556922"/>
            <a:ext cx="6149767" cy="1716514"/>
          </a:xfrm>
          <a:prstGeom prst="rect">
            <a:avLst/>
          </a:prstGeom>
        </p:spPr>
      </p:pic>
      <p:pic>
        <p:nvPicPr>
          <p:cNvPr id="10" name="Picture 9">
            <a:extLst>
              <a:ext uri="{FF2B5EF4-FFF2-40B4-BE49-F238E27FC236}">
                <a16:creationId xmlns:a16="http://schemas.microsoft.com/office/drawing/2014/main" id="{52F36CBE-7926-0BCA-D00B-1C34C51B8038}"/>
              </a:ext>
            </a:extLst>
          </p:cNvPr>
          <p:cNvPicPr>
            <a:picLocks noChangeAspect="1"/>
          </p:cNvPicPr>
          <p:nvPr/>
        </p:nvPicPr>
        <p:blipFill>
          <a:blip r:embed="rId4"/>
          <a:stretch>
            <a:fillRect/>
          </a:stretch>
        </p:blipFill>
        <p:spPr>
          <a:xfrm>
            <a:off x="6215787" y="989786"/>
            <a:ext cx="5754538" cy="3347697"/>
          </a:xfrm>
          <a:prstGeom prst="rect">
            <a:avLst/>
          </a:prstGeom>
        </p:spPr>
      </p:pic>
      <p:pic>
        <p:nvPicPr>
          <p:cNvPr id="17" name="Picture 16">
            <a:extLst>
              <a:ext uri="{FF2B5EF4-FFF2-40B4-BE49-F238E27FC236}">
                <a16:creationId xmlns:a16="http://schemas.microsoft.com/office/drawing/2014/main" id="{3988D5E2-898A-A9AE-9219-F08AD443A5F1}"/>
              </a:ext>
            </a:extLst>
          </p:cNvPr>
          <p:cNvPicPr>
            <a:picLocks noChangeAspect="1"/>
          </p:cNvPicPr>
          <p:nvPr/>
        </p:nvPicPr>
        <p:blipFill>
          <a:blip r:embed="rId5"/>
          <a:srcRect l="31471" t="75884"/>
          <a:stretch/>
        </p:blipFill>
        <p:spPr>
          <a:xfrm>
            <a:off x="0" y="3227015"/>
            <a:ext cx="4095404" cy="641945"/>
          </a:xfrm>
          <a:prstGeom prst="rect">
            <a:avLst/>
          </a:prstGeom>
        </p:spPr>
      </p:pic>
      <p:pic>
        <p:nvPicPr>
          <p:cNvPr id="12" name="Picture 11">
            <a:extLst>
              <a:ext uri="{FF2B5EF4-FFF2-40B4-BE49-F238E27FC236}">
                <a16:creationId xmlns:a16="http://schemas.microsoft.com/office/drawing/2014/main" id="{59CA9693-83C4-3FCE-F088-66D99894D916}"/>
              </a:ext>
            </a:extLst>
          </p:cNvPr>
          <p:cNvPicPr>
            <a:picLocks noChangeAspect="1"/>
          </p:cNvPicPr>
          <p:nvPr/>
        </p:nvPicPr>
        <p:blipFill>
          <a:blip r:embed="rId6"/>
          <a:stretch>
            <a:fillRect/>
          </a:stretch>
        </p:blipFill>
        <p:spPr>
          <a:xfrm>
            <a:off x="0" y="4112928"/>
            <a:ext cx="5940829" cy="2270228"/>
          </a:xfrm>
          <a:prstGeom prst="rect">
            <a:avLst/>
          </a:prstGeom>
        </p:spPr>
      </p:pic>
      <p:pic>
        <p:nvPicPr>
          <p:cNvPr id="14" name="Picture 13">
            <a:extLst>
              <a:ext uri="{FF2B5EF4-FFF2-40B4-BE49-F238E27FC236}">
                <a16:creationId xmlns:a16="http://schemas.microsoft.com/office/drawing/2014/main" id="{4B001351-B9B1-D481-A3E3-59B0188F9788}"/>
              </a:ext>
            </a:extLst>
          </p:cNvPr>
          <p:cNvPicPr>
            <a:picLocks noChangeAspect="1"/>
          </p:cNvPicPr>
          <p:nvPr/>
        </p:nvPicPr>
        <p:blipFill>
          <a:blip r:embed="rId5"/>
          <a:stretch>
            <a:fillRect/>
          </a:stretch>
        </p:blipFill>
        <p:spPr>
          <a:xfrm>
            <a:off x="1" y="654142"/>
            <a:ext cx="5976214" cy="2661849"/>
          </a:xfrm>
          <a:prstGeom prst="rect">
            <a:avLst/>
          </a:prstGeom>
        </p:spPr>
      </p:pic>
      <p:pic>
        <p:nvPicPr>
          <p:cNvPr id="16" name="Picture 15">
            <a:extLst>
              <a:ext uri="{FF2B5EF4-FFF2-40B4-BE49-F238E27FC236}">
                <a16:creationId xmlns:a16="http://schemas.microsoft.com/office/drawing/2014/main" id="{1ACCCEB4-A191-FF13-03B2-497A3AC1CC5F}"/>
              </a:ext>
            </a:extLst>
          </p:cNvPr>
          <p:cNvPicPr>
            <a:picLocks noChangeAspect="1"/>
          </p:cNvPicPr>
          <p:nvPr/>
        </p:nvPicPr>
        <p:blipFill>
          <a:blip r:embed="rId7"/>
          <a:stretch>
            <a:fillRect/>
          </a:stretch>
        </p:blipFill>
        <p:spPr>
          <a:xfrm>
            <a:off x="2171064" y="3227015"/>
            <a:ext cx="3805151" cy="641945"/>
          </a:xfrm>
          <a:prstGeom prst="rect">
            <a:avLst/>
          </a:prstGeom>
        </p:spPr>
      </p:pic>
    </p:spTree>
    <p:extLst>
      <p:ext uri="{BB962C8B-B14F-4D97-AF65-F5344CB8AC3E}">
        <p14:creationId xmlns:p14="http://schemas.microsoft.com/office/powerpoint/2010/main" val="17336506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18E64DA-BDDB-A700-84C7-23D3D441CF70}"/>
              </a:ext>
            </a:extLst>
          </p:cNvPr>
          <p:cNvSpPr>
            <a:spLocks noGrp="1"/>
          </p:cNvSpPr>
          <p:nvPr>
            <p:ph type="dt" sz="half" idx="10"/>
          </p:nvPr>
        </p:nvSpPr>
        <p:spPr/>
        <p:txBody>
          <a:bodyPr/>
          <a:lstStyle/>
          <a:p>
            <a:r>
              <a:rPr lang="en-US"/>
              <a:t>Brazil TeMA, Oct. 2024</a:t>
            </a:r>
            <a:endParaRPr lang="en-US" dirty="0"/>
          </a:p>
        </p:txBody>
      </p:sp>
      <p:sp>
        <p:nvSpPr>
          <p:cNvPr id="5" name="Footer Placeholder 4">
            <a:extLst>
              <a:ext uri="{FF2B5EF4-FFF2-40B4-BE49-F238E27FC236}">
                <a16:creationId xmlns:a16="http://schemas.microsoft.com/office/drawing/2014/main" id="{A1117823-61D4-FE78-ABB3-D8873AEE974E}"/>
              </a:ext>
            </a:extLst>
          </p:cNvPr>
          <p:cNvSpPr>
            <a:spLocks noGrp="1"/>
          </p:cNvSpPr>
          <p:nvPr>
            <p:ph type="ftr" sz="quarter" idx="11"/>
          </p:nvPr>
        </p:nvSpPr>
        <p:spPr/>
        <p:txBody>
          <a:bodyPr/>
          <a:lstStyle/>
          <a:p>
            <a:r>
              <a:rPr lang="en-US"/>
              <a:t>Music Theory for the 21st Century</a:t>
            </a:r>
            <a:endParaRPr lang="en-US" dirty="0"/>
          </a:p>
        </p:txBody>
      </p:sp>
      <p:sp>
        <p:nvSpPr>
          <p:cNvPr id="6" name="Slide Number Placeholder 5">
            <a:extLst>
              <a:ext uri="{FF2B5EF4-FFF2-40B4-BE49-F238E27FC236}">
                <a16:creationId xmlns:a16="http://schemas.microsoft.com/office/drawing/2014/main" id="{C68140A2-F132-2082-1752-4B75A5360296}"/>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26</a:t>
            </a:fld>
            <a:endParaRPr lang="en-US" dirty="0">
              <a:latin typeface="Century" panose="02040604050505020304" pitchFamily="18" charset="0"/>
            </a:endParaRPr>
          </a:p>
        </p:txBody>
      </p:sp>
      <p:pic>
        <p:nvPicPr>
          <p:cNvPr id="12" name="Content Placeholder 11">
            <a:extLst>
              <a:ext uri="{FF2B5EF4-FFF2-40B4-BE49-F238E27FC236}">
                <a16:creationId xmlns:a16="http://schemas.microsoft.com/office/drawing/2014/main" id="{4C53D530-C7AB-79FB-37A6-FA0CEBFAEC3A}"/>
              </a:ext>
            </a:extLst>
          </p:cNvPr>
          <p:cNvPicPr>
            <a:picLocks noGrp="1" noChangeAspect="1"/>
          </p:cNvPicPr>
          <p:nvPr>
            <p:ph idx="1"/>
          </p:nvPr>
        </p:nvPicPr>
        <p:blipFill>
          <a:blip r:embed="rId3"/>
          <a:stretch>
            <a:fillRect/>
          </a:stretch>
        </p:blipFill>
        <p:spPr>
          <a:xfrm>
            <a:off x="1755288" y="573577"/>
            <a:ext cx="8840457" cy="5004868"/>
          </a:xfrm>
        </p:spPr>
      </p:pic>
    </p:spTree>
    <p:extLst>
      <p:ext uri="{BB962C8B-B14F-4D97-AF65-F5344CB8AC3E}">
        <p14:creationId xmlns:p14="http://schemas.microsoft.com/office/powerpoint/2010/main" val="21702820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5562BDC-AABB-FD80-C971-70A341DE6AB4}"/>
              </a:ext>
            </a:extLst>
          </p:cNvPr>
          <p:cNvSpPr>
            <a:spLocks noGrp="1"/>
          </p:cNvSpPr>
          <p:nvPr>
            <p:ph type="dt" sz="half" idx="10"/>
          </p:nvPr>
        </p:nvSpPr>
        <p:spPr/>
        <p:txBody>
          <a:bodyPr/>
          <a:lstStyle/>
          <a:p>
            <a:r>
              <a:rPr lang="en-US"/>
              <a:t>Brazil TeMA, Oct. 2024</a:t>
            </a:r>
            <a:endParaRPr lang="en-US" dirty="0"/>
          </a:p>
        </p:txBody>
      </p:sp>
      <p:sp>
        <p:nvSpPr>
          <p:cNvPr id="5" name="Footer Placeholder 4">
            <a:extLst>
              <a:ext uri="{FF2B5EF4-FFF2-40B4-BE49-F238E27FC236}">
                <a16:creationId xmlns:a16="http://schemas.microsoft.com/office/drawing/2014/main" id="{3F72D227-CBC5-85CA-DF2C-364C57D07FC3}"/>
              </a:ext>
            </a:extLst>
          </p:cNvPr>
          <p:cNvSpPr>
            <a:spLocks noGrp="1"/>
          </p:cNvSpPr>
          <p:nvPr>
            <p:ph type="ftr" sz="quarter" idx="11"/>
          </p:nvPr>
        </p:nvSpPr>
        <p:spPr/>
        <p:txBody>
          <a:bodyPr/>
          <a:lstStyle/>
          <a:p>
            <a:r>
              <a:rPr lang="en-US"/>
              <a:t>Music Theory for the 21st Century</a:t>
            </a:r>
            <a:endParaRPr lang="en-US" dirty="0"/>
          </a:p>
        </p:txBody>
      </p:sp>
      <p:sp>
        <p:nvSpPr>
          <p:cNvPr id="6" name="Slide Number Placeholder 5">
            <a:extLst>
              <a:ext uri="{FF2B5EF4-FFF2-40B4-BE49-F238E27FC236}">
                <a16:creationId xmlns:a16="http://schemas.microsoft.com/office/drawing/2014/main" id="{18E4F9FB-E6C5-1618-B702-FDF4B3BCD9FC}"/>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27</a:t>
            </a:fld>
            <a:endParaRPr lang="en-US" dirty="0">
              <a:latin typeface="Century" panose="02040604050505020304" pitchFamily="18" charset="0"/>
            </a:endParaRPr>
          </a:p>
        </p:txBody>
      </p:sp>
      <p:sp>
        <p:nvSpPr>
          <p:cNvPr id="9" name="Rectangle 8">
            <a:extLst>
              <a:ext uri="{FF2B5EF4-FFF2-40B4-BE49-F238E27FC236}">
                <a16:creationId xmlns:a16="http://schemas.microsoft.com/office/drawing/2014/main" id="{030D0489-FD9D-493D-9E9E-1D8533C01B6B}"/>
              </a:ext>
            </a:extLst>
          </p:cNvPr>
          <p:cNvSpPr/>
          <p:nvPr/>
        </p:nvSpPr>
        <p:spPr>
          <a:xfrm>
            <a:off x="1861457" y="10491"/>
            <a:ext cx="8479972" cy="59657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3C01B02-17EE-5D5B-0A5C-112DE819DABE}"/>
              </a:ext>
            </a:extLst>
          </p:cNvPr>
          <p:cNvPicPr>
            <a:picLocks noChangeAspect="1"/>
          </p:cNvPicPr>
          <p:nvPr/>
        </p:nvPicPr>
        <p:blipFill>
          <a:blip r:embed="rId3">
            <a:grayscl/>
          </a:blip>
          <a:stretch>
            <a:fillRect/>
          </a:stretch>
        </p:blipFill>
        <p:spPr>
          <a:xfrm>
            <a:off x="1884588" y="10491"/>
            <a:ext cx="8596993" cy="5901720"/>
          </a:xfrm>
          <a:prstGeom prst="rect">
            <a:avLst/>
          </a:prstGeom>
        </p:spPr>
      </p:pic>
    </p:spTree>
    <p:extLst>
      <p:ext uri="{BB962C8B-B14F-4D97-AF65-F5344CB8AC3E}">
        <p14:creationId xmlns:p14="http://schemas.microsoft.com/office/powerpoint/2010/main" val="10371694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409AB-0919-D7F6-5AA2-296079473CEF}"/>
              </a:ext>
            </a:extLst>
          </p:cNvPr>
          <p:cNvSpPr>
            <a:spLocks noGrp="1"/>
          </p:cNvSpPr>
          <p:nvPr>
            <p:ph type="title"/>
          </p:nvPr>
        </p:nvSpPr>
        <p:spPr/>
        <p:txBody>
          <a:bodyPr/>
          <a:lstStyle/>
          <a:p>
            <a:r>
              <a:rPr lang="en-US" dirty="0"/>
              <a:t>Jacoby et al 2024</a:t>
            </a:r>
          </a:p>
        </p:txBody>
      </p:sp>
      <p:sp>
        <p:nvSpPr>
          <p:cNvPr id="4" name="Date Placeholder 3">
            <a:extLst>
              <a:ext uri="{FF2B5EF4-FFF2-40B4-BE49-F238E27FC236}">
                <a16:creationId xmlns:a16="http://schemas.microsoft.com/office/drawing/2014/main" id="{92AA34E4-3FF4-F6EB-059A-D0ECCBF08193}"/>
              </a:ext>
            </a:extLst>
          </p:cNvPr>
          <p:cNvSpPr>
            <a:spLocks noGrp="1"/>
          </p:cNvSpPr>
          <p:nvPr>
            <p:ph type="dt" sz="half" idx="10"/>
          </p:nvPr>
        </p:nvSpPr>
        <p:spPr/>
        <p:txBody>
          <a:bodyPr/>
          <a:lstStyle/>
          <a:p>
            <a:r>
              <a:rPr lang="en-US"/>
              <a:t>Brazil TeMA, Oct. 2024</a:t>
            </a:r>
            <a:endParaRPr lang="en-US" dirty="0"/>
          </a:p>
        </p:txBody>
      </p:sp>
      <p:sp>
        <p:nvSpPr>
          <p:cNvPr id="5" name="Footer Placeholder 4">
            <a:extLst>
              <a:ext uri="{FF2B5EF4-FFF2-40B4-BE49-F238E27FC236}">
                <a16:creationId xmlns:a16="http://schemas.microsoft.com/office/drawing/2014/main" id="{2C76A3CE-DB12-F9D3-61E2-901827DD1AB0}"/>
              </a:ext>
            </a:extLst>
          </p:cNvPr>
          <p:cNvSpPr>
            <a:spLocks noGrp="1"/>
          </p:cNvSpPr>
          <p:nvPr>
            <p:ph type="ftr" sz="quarter" idx="11"/>
          </p:nvPr>
        </p:nvSpPr>
        <p:spPr/>
        <p:txBody>
          <a:bodyPr/>
          <a:lstStyle/>
          <a:p>
            <a:r>
              <a:rPr lang="en-US"/>
              <a:t>Music Theory for the 21st Century</a:t>
            </a:r>
            <a:endParaRPr lang="en-US" dirty="0"/>
          </a:p>
        </p:txBody>
      </p:sp>
      <p:sp>
        <p:nvSpPr>
          <p:cNvPr id="6" name="Slide Number Placeholder 5">
            <a:extLst>
              <a:ext uri="{FF2B5EF4-FFF2-40B4-BE49-F238E27FC236}">
                <a16:creationId xmlns:a16="http://schemas.microsoft.com/office/drawing/2014/main" id="{6BF2DE38-3E51-BF65-739D-A2205C168BF9}"/>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28</a:t>
            </a:fld>
            <a:endParaRPr lang="en-US" dirty="0">
              <a:latin typeface="Century" panose="02040604050505020304" pitchFamily="18" charset="0"/>
            </a:endParaRPr>
          </a:p>
        </p:txBody>
      </p:sp>
      <p:pic>
        <p:nvPicPr>
          <p:cNvPr id="8" name="Picture 7">
            <a:extLst>
              <a:ext uri="{FF2B5EF4-FFF2-40B4-BE49-F238E27FC236}">
                <a16:creationId xmlns:a16="http://schemas.microsoft.com/office/drawing/2014/main" id="{7EBDA1E5-C479-7926-EB3B-CBC6A64B58B3}"/>
              </a:ext>
            </a:extLst>
          </p:cNvPr>
          <p:cNvPicPr>
            <a:picLocks noChangeAspect="1"/>
          </p:cNvPicPr>
          <p:nvPr/>
        </p:nvPicPr>
        <p:blipFill>
          <a:blip r:embed="rId3"/>
          <a:stretch>
            <a:fillRect/>
          </a:stretch>
        </p:blipFill>
        <p:spPr>
          <a:xfrm>
            <a:off x="361462" y="789954"/>
            <a:ext cx="11469076" cy="4380761"/>
          </a:xfrm>
          <a:prstGeom prst="rect">
            <a:avLst/>
          </a:prstGeom>
        </p:spPr>
      </p:pic>
    </p:spTree>
    <p:extLst>
      <p:ext uri="{BB962C8B-B14F-4D97-AF65-F5344CB8AC3E}">
        <p14:creationId xmlns:p14="http://schemas.microsoft.com/office/powerpoint/2010/main" val="1467659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79F67-8949-4EF4-7E66-0F1271D5FC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835FE7-6096-C2A1-686F-3AB0E6275EB3}"/>
              </a:ext>
            </a:extLst>
          </p:cNvPr>
          <p:cNvSpPr>
            <a:spLocks noGrp="1"/>
          </p:cNvSpPr>
          <p:nvPr>
            <p:ph type="title"/>
          </p:nvPr>
        </p:nvSpPr>
        <p:spPr/>
        <p:txBody>
          <a:bodyPr/>
          <a:lstStyle/>
          <a:p>
            <a:r>
              <a:rPr lang="en-US" dirty="0"/>
              <a:t>Jacoby et al 2024</a:t>
            </a:r>
          </a:p>
        </p:txBody>
      </p:sp>
      <p:sp>
        <p:nvSpPr>
          <p:cNvPr id="4" name="Date Placeholder 3">
            <a:extLst>
              <a:ext uri="{FF2B5EF4-FFF2-40B4-BE49-F238E27FC236}">
                <a16:creationId xmlns:a16="http://schemas.microsoft.com/office/drawing/2014/main" id="{F4E9F8EF-0D5A-EBDE-204C-8219C59D7F4C}"/>
              </a:ext>
            </a:extLst>
          </p:cNvPr>
          <p:cNvSpPr>
            <a:spLocks noGrp="1"/>
          </p:cNvSpPr>
          <p:nvPr>
            <p:ph type="dt" sz="half" idx="10"/>
          </p:nvPr>
        </p:nvSpPr>
        <p:spPr/>
        <p:txBody>
          <a:bodyPr/>
          <a:lstStyle/>
          <a:p>
            <a:r>
              <a:rPr lang="en-US"/>
              <a:t>Brazil TeMA, Oct. 2024</a:t>
            </a:r>
            <a:endParaRPr lang="en-US" dirty="0"/>
          </a:p>
        </p:txBody>
      </p:sp>
      <p:sp>
        <p:nvSpPr>
          <p:cNvPr id="5" name="Footer Placeholder 4">
            <a:extLst>
              <a:ext uri="{FF2B5EF4-FFF2-40B4-BE49-F238E27FC236}">
                <a16:creationId xmlns:a16="http://schemas.microsoft.com/office/drawing/2014/main" id="{A3F43153-52C4-C5F5-046D-20F87A23A1F4}"/>
              </a:ext>
            </a:extLst>
          </p:cNvPr>
          <p:cNvSpPr>
            <a:spLocks noGrp="1"/>
          </p:cNvSpPr>
          <p:nvPr>
            <p:ph type="ftr" sz="quarter" idx="11"/>
          </p:nvPr>
        </p:nvSpPr>
        <p:spPr/>
        <p:txBody>
          <a:bodyPr/>
          <a:lstStyle/>
          <a:p>
            <a:r>
              <a:rPr lang="en-US"/>
              <a:t>Music Theory for the 21st Century</a:t>
            </a:r>
            <a:endParaRPr lang="en-US" dirty="0"/>
          </a:p>
        </p:txBody>
      </p:sp>
      <p:sp>
        <p:nvSpPr>
          <p:cNvPr id="6" name="Slide Number Placeholder 5">
            <a:extLst>
              <a:ext uri="{FF2B5EF4-FFF2-40B4-BE49-F238E27FC236}">
                <a16:creationId xmlns:a16="http://schemas.microsoft.com/office/drawing/2014/main" id="{CB620F44-CBD1-9100-BCB0-E56924E06F62}"/>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29</a:t>
            </a:fld>
            <a:endParaRPr lang="en-US" dirty="0">
              <a:latin typeface="Century" panose="02040604050505020304" pitchFamily="18" charset="0"/>
            </a:endParaRPr>
          </a:p>
        </p:txBody>
      </p:sp>
      <p:pic>
        <p:nvPicPr>
          <p:cNvPr id="7" name="Picture 6">
            <a:extLst>
              <a:ext uri="{FF2B5EF4-FFF2-40B4-BE49-F238E27FC236}">
                <a16:creationId xmlns:a16="http://schemas.microsoft.com/office/drawing/2014/main" id="{591CCD2A-E67C-B90B-21B5-F733D2FFF5B3}"/>
              </a:ext>
            </a:extLst>
          </p:cNvPr>
          <p:cNvPicPr>
            <a:picLocks noChangeAspect="1"/>
          </p:cNvPicPr>
          <p:nvPr/>
        </p:nvPicPr>
        <p:blipFill>
          <a:blip r:embed="rId3"/>
          <a:stretch>
            <a:fillRect/>
          </a:stretch>
        </p:blipFill>
        <p:spPr>
          <a:xfrm>
            <a:off x="5131253" y="0"/>
            <a:ext cx="6414407" cy="6119492"/>
          </a:xfrm>
          <a:prstGeom prst="rect">
            <a:avLst/>
          </a:prstGeom>
        </p:spPr>
      </p:pic>
      <p:sp>
        <p:nvSpPr>
          <p:cNvPr id="9" name="TextBox 8">
            <a:extLst>
              <a:ext uri="{FF2B5EF4-FFF2-40B4-BE49-F238E27FC236}">
                <a16:creationId xmlns:a16="http://schemas.microsoft.com/office/drawing/2014/main" id="{F8982D2D-F0CA-C85E-5A03-68E5553ACBB0}"/>
              </a:ext>
            </a:extLst>
          </p:cNvPr>
          <p:cNvSpPr txBox="1"/>
          <p:nvPr/>
        </p:nvSpPr>
        <p:spPr>
          <a:xfrm>
            <a:off x="838200" y="932504"/>
            <a:ext cx="5355771" cy="3139321"/>
          </a:xfrm>
          <a:prstGeom prst="rect">
            <a:avLst/>
          </a:prstGeom>
          <a:noFill/>
        </p:spPr>
        <p:txBody>
          <a:bodyPr wrap="square" rtlCol="0">
            <a:spAutoFit/>
          </a:bodyPr>
          <a:lstStyle/>
          <a:p>
            <a:pPr algn="l"/>
            <a:r>
              <a:rPr lang="en-US" sz="2400" dirty="0">
                <a:latin typeface="Century" panose="02040604050505020304" pitchFamily="18" charset="0"/>
                <a:cs typeface="Calibri" panose="020F0502020204030204" pitchFamily="34" charset="0"/>
              </a:rPr>
              <a:t>Overall results in the rhythm triangle. Red crosses show rhythms with integer proportions. Black dots show average priors across all groups. </a:t>
            </a:r>
          </a:p>
          <a:p>
            <a:pPr algn="l"/>
            <a:endParaRPr lang="en-US" sz="2400" dirty="0">
              <a:latin typeface="Century" panose="02040604050505020304" pitchFamily="18" charset="0"/>
              <a:cs typeface="Calibri" panose="020F0502020204030204" pitchFamily="34" charset="0"/>
            </a:endParaRPr>
          </a:p>
          <a:p>
            <a:pPr algn="l"/>
            <a:r>
              <a:rPr lang="en-US" dirty="0">
                <a:latin typeface="Century" panose="02040604050505020304" pitchFamily="18" charset="0"/>
                <a:cs typeface="Calibri" panose="020F0502020204030204" pitchFamily="34" charset="0"/>
              </a:rPr>
              <a:t>Systematic deviations widen the small interval in rotations of 1:2:3 and 3:2:1 and widen the large interval of 2:2:3 and rotations. </a:t>
            </a:r>
          </a:p>
        </p:txBody>
      </p:sp>
    </p:spTree>
    <p:extLst>
      <p:ext uri="{BB962C8B-B14F-4D97-AF65-F5344CB8AC3E}">
        <p14:creationId xmlns:p14="http://schemas.microsoft.com/office/powerpoint/2010/main" val="1979138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43CF3-6993-E820-4487-AE954F1E4FAB}"/>
              </a:ext>
            </a:extLst>
          </p:cNvPr>
          <p:cNvSpPr>
            <a:spLocks noGrp="1"/>
          </p:cNvSpPr>
          <p:nvPr>
            <p:ph type="title"/>
          </p:nvPr>
        </p:nvSpPr>
        <p:spPr/>
        <p:txBody>
          <a:bodyPr/>
          <a:lstStyle/>
          <a:p>
            <a:r>
              <a:rPr lang="en-US" dirty="0"/>
              <a:t>Regimes</a:t>
            </a:r>
          </a:p>
        </p:txBody>
      </p:sp>
      <p:sp>
        <p:nvSpPr>
          <p:cNvPr id="4" name="Date Placeholder 3">
            <a:extLst>
              <a:ext uri="{FF2B5EF4-FFF2-40B4-BE49-F238E27FC236}">
                <a16:creationId xmlns:a16="http://schemas.microsoft.com/office/drawing/2014/main" id="{0D2B7F45-6ABA-54A1-A5E8-6059FBC9FAE6}"/>
              </a:ext>
            </a:extLst>
          </p:cNvPr>
          <p:cNvSpPr>
            <a:spLocks noGrp="1"/>
          </p:cNvSpPr>
          <p:nvPr>
            <p:ph type="dt" sz="half" idx="10"/>
          </p:nvPr>
        </p:nvSpPr>
        <p:spPr/>
        <p:txBody>
          <a:bodyPr/>
          <a:lstStyle/>
          <a:p>
            <a:r>
              <a:rPr lang="en-US"/>
              <a:t>Brazil TeMA, Oct. 2024</a:t>
            </a:r>
            <a:endParaRPr lang="en-US" dirty="0"/>
          </a:p>
        </p:txBody>
      </p:sp>
      <p:sp>
        <p:nvSpPr>
          <p:cNvPr id="5" name="Footer Placeholder 4">
            <a:extLst>
              <a:ext uri="{FF2B5EF4-FFF2-40B4-BE49-F238E27FC236}">
                <a16:creationId xmlns:a16="http://schemas.microsoft.com/office/drawing/2014/main" id="{A80AE20D-04CE-7E41-10A3-5FDD268E5F4E}"/>
              </a:ext>
            </a:extLst>
          </p:cNvPr>
          <p:cNvSpPr>
            <a:spLocks noGrp="1"/>
          </p:cNvSpPr>
          <p:nvPr>
            <p:ph type="ftr" sz="quarter" idx="11"/>
          </p:nvPr>
        </p:nvSpPr>
        <p:spPr/>
        <p:txBody>
          <a:bodyPr/>
          <a:lstStyle/>
          <a:p>
            <a:r>
              <a:rPr lang="en-US"/>
              <a:t>Music Theory for the 21st Century</a:t>
            </a:r>
            <a:endParaRPr lang="en-US" dirty="0"/>
          </a:p>
        </p:txBody>
      </p:sp>
      <p:sp>
        <p:nvSpPr>
          <p:cNvPr id="6" name="Slide Number Placeholder 5">
            <a:extLst>
              <a:ext uri="{FF2B5EF4-FFF2-40B4-BE49-F238E27FC236}">
                <a16:creationId xmlns:a16="http://schemas.microsoft.com/office/drawing/2014/main" id="{F7A9CFAE-C2CF-3712-891F-BA593922A572}"/>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3</a:t>
            </a:fld>
            <a:endParaRPr lang="en-US" dirty="0">
              <a:latin typeface="Century" panose="02040604050505020304" pitchFamily="18" charset="0"/>
            </a:endParaRPr>
          </a:p>
        </p:txBody>
      </p:sp>
      <p:sp>
        <p:nvSpPr>
          <p:cNvPr id="7" name="TextBox 6">
            <a:extLst>
              <a:ext uri="{FF2B5EF4-FFF2-40B4-BE49-F238E27FC236}">
                <a16:creationId xmlns:a16="http://schemas.microsoft.com/office/drawing/2014/main" id="{00067E45-FD3A-83DD-86D2-126BA5AB5EE4}"/>
              </a:ext>
            </a:extLst>
          </p:cNvPr>
          <p:cNvSpPr txBox="1"/>
          <p:nvPr/>
        </p:nvSpPr>
        <p:spPr>
          <a:xfrm>
            <a:off x="675861" y="1390740"/>
            <a:ext cx="9799029" cy="461665"/>
          </a:xfrm>
          <a:prstGeom prst="rect">
            <a:avLst/>
          </a:prstGeom>
          <a:noFill/>
        </p:spPr>
        <p:txBody>
          <a:bodyPr wrap="none" rtlCol="0">
            <a:spAutoFit/>
          </a:bodyPr>
          <a:lstStyle/>
          <a:p>
            <a:pPr algn="l"/>
            <a:r>
              <a:rPr lang="en-US" sz="2400" b="1" dirty="0">
                <a:latin typeface="Century" panose="02040604050505020304" pitchFamily="18" charset="0"/>
                <a:cs typeface="Calibri" panose="020F0502020204030204" pitchFamily="34" charset="0"/>
              </a:rPr>
              <a:t>Apartheid: </a:t>
            </a:r>
            <a:r>
              <a:rPr lang="en-US" sz="2400" dirty="0">
                <a:latin typeface="Century" panose="02040604050505020304" pitchFamily="18" charset="0"/>
                <a:cs typeface="Calibri" panose="020F0502020204030204" pitchFamily="34" charset="0"/>
              </a:rPr>
              <a:t>Each musical tradition has its own independent theory.</a:t>
            </a:r>
          </a:p>
        </p:txBody>
      </p:sp>
      <p:sp>
        <p:nvSpPr>
          <p:cNvPr id="8" name="TextBox 7">
            <a:extLst>
              <a:ext uri="{FF2B5EF4-FFF2-40B4-BE49-F238E27FC236}">
                <a16:creationId xmlns:a16="http://schemas.microsoft.com/office/drawing/2014/main" id="{BA2179A5-2BC6-DC1F-C6E4-3CF6C6E84832}"/>
              </a:ext>
            </a:extLst>
          </p:cNvPr>
          <p:cNvSpPr txBox="1"/>
          <p:nvPr/>
        </p:nvSpPr>
        <p:spPr>
          <a:xfrm>
            <a:off x="675861" y="2189184"/>
            <a:ext cx="11166840" cy="461665"/>
          </a:xfrm>
          <a:prstGeom prst="rect">
            <a:avLst/>
          </a:prstGeom>
          <a:noFill/>
        </p:spPr>
        <p:txBody>
          <a:bodyPr wrap="none" rtlCol="0">
            <a:spAutoFit/>
          </a:bodyPr>
          <a:lstStyle/>
          <a:p>
            <a:pPr algn="l"/>
            <a:r>
              <a:rPr lang="en-US" sz="2400" b="1" dirty="0">
                <a:latin typeface="Century" panose="02040604050505020304" pitchFamily="18" charset="0"/>
                <a:cs typeface="Calibri" panose="020F0502020204030204" pitchFamily="34" charset="0"/>
              </a:rPr>
              <a:t>Colonialist: </a:t>
            </a:r>
            <a:r>
              <a:rPr lang="en-US" sz="2400" dirty="0">
                <a:latin typeface="Century" panose="02040604050505020304" pitchFamily="18" charset="0"/>
                <a:cs typeface="Calibri" panose="020F0502020204030204" pitchFamily="34" charset="0"/>
              </a:rPr>
              <a:t>The theories of one musical tradition are used to describe others.</a:t>
            </a:r>
          </a:p>
        </p:txBody>
      </p:sp>
      <p:sp>
        <p:nvSpPr>
          <p:cNvPr id="11" name="TextBox 10">
            <a:extLst>
              <a:ext uri="{FF2B5EF4-FFF2-40B4-BE49-F238E27FC236}">
                <a16:creationId xmlns:a16="http://schemas.microsoft.com/office/drawing/2014/main" id="{693F76A3-6E14-79A8-060A-69A7FA4880FD}"/>
              </a:ext>
            </a:extLst>
          </p:cNvPr>
          <p:cNvSpPr txBox="1"/>
          <p:nvPr/>
        </p:nvSpPr>
        <p:spPr>
          <a:xfrm>
            <a:off x="675862" y="3588414"/>
            <a:ext cx="10992678" cy="461665"/>
          </a:xfrm>
          <a:prstGeom prst="rect">
            <a:avLst/>
          </a:prstGeom>
          <a:noFill/>
        </p:spPr>
        <p:txBody>
          <a:bodyPr wrap="square" rtlCol="0">
            <a:spAutoFit/>
          </a:bodyPr>
          <a:lstStyle/>
          <a:p>
            <a:pPr algn="l"/>
            <a:r>
              <a:rPr lang="en-US" sz="2400" b="1" dirty="0">
                <a:latin typeface="Century" panose="02040604050505020304" pitchFamily="18" charset="0"/>
                <a:cs typeface="Calibri" panose="020F0502020204030204" pitchFamily="34" charset="0"/>
              </a:rPr>
              <a:t>Cross-cultural: </a:t>
            </a:r>
            <a:r>
              <a:rPr lang="en-US" sz="2400" dirty="0">
                <a:latin typeface="Century" panose="02040604050505020304" pitchFamily="18" charset="0"/>
                <a:cs typeface="Calibri" panose="020F0502020204030204" pitchFamily="34" charset="0"/>
              </a:rPr>
              <a:t>Theories apply to multiple distinct traditions.</a:t>
            </a:r>
          </a:p>
        </p:txBody>
      </p:sp>
      <p:sp>
        <p:nvSpPr>
          <p:cNvPr id="12" name="TextBox 11">
            <a:extLst>
              <a:ext uri="{FF2B5EF4-FFF2-40B4-BE49-F238E27FC236}">
                <a16:creationId xmlns:a16="http://schemas.microsoft.com/office/drawing/2014/main" id="{E2440275-2632-5504-98CC-6F78F4CE8D60}"/>
              </a:ext>
            </a:extLst>
          </p:cNvPr>
          <p:cNvSpPr txBox="1"/>
          <p:nvPr/>
        </p:nvSpPr>
        <p:spPr>
          <a:xfrm>
            <a:off x="4705234" y="794717"/>
            <a:ext cx="2781531" cy="461665"/>
          </a:xfrm>
          <a:prstGeom prst="rect">
            <a:avLst/>
          </a:prstGeom>
          <a:noFill/>
        </p:spPr>
        <p:txBody>
          <a:bodyPr wrap="none" rtlCol="0">
            <a:spAutoFit/>
          </a:bodyPr>
          <a:lstStyle/>
          <a:p>
            <a:pPr algn="ctr"/>
            <a:r>
              <a:rPr lang="en-US" sz="2400" b="1" u="sng" dirty="0">
                <a:latin typeface="Century" panose="02040604050505020304" pitchFamily="18" charset="0"/>
                <a:cs typeface="Calibri" panose="020F0502020204030204" pitchFamily="34" charset="0"/>
              </a:rPr>
              <a:t>Past and present</a:t>
            </a:r>
          </a:p>
        </p:txBody>
      </p:sp>
      <p:sp>
        <p:nvSpPr>
          <p:cNvPr id="13" name="TextBox 12">
            <a:extLst>
              <a:ext uri="{FF2B5EF4-FFF2-40B4-BE49-F238E27FC236}">
                <a16:creationId xmlns:a16="http://schemas.microsoft.com/office/drawing/2014/main" id="{DD1B9AD6-5F41-F30F-81C9-425D4C1CBA3E}"/>
              </a:ext>
            </a:extLst>
          </p:cNvPr>
          <p:cNvSpPr txBox="1"/>
          <p:nvPr/>
        </p:nvSpPr>
        <p:spPr>
          <a:xfrm>
            <a:off x="4605851" y="3043516"/>
            <a:ext cx="2980304" cy="461665"/>
          </a:xfrm>
          <a:prstGeom prst="rect">
            <a:avLst/>
          </a:prstGeom>
          <a:noFill/>
        </p:spPr>
        <p:txBody>
          <a:bodyPr wrap="none" rtlCol="0">
            <a:spAutoFit/>
          </a:bodyPr>
          <a:lstStyle/>
          <a:p>
            <a:pPr algn="ctr"/>
            <a:r>
              <a:rPr lang="en-US" sz="2400" b="1" u="sng" dirty="0">
                <a:latin typeface="Century" panose="02040604050505020304" pitchFamily="18" charset="0"/>
                <a:cs typeface="Calibri" panose="020F0502020204030204" pitchFamily="34" charset="0"/>
              </a:rPr>
              <a:t>Present and future</a:t>
            </a:r>
          </a:p>
        </p:txBody>
      </p:sp>
      <p:sp>
        <p:nvSpPr>
          <p:cNvPr id="14" name="TextBox 13">
            <a:extLst>
              <a:ext uri="{FF2B5EF4-FFF2-40B4-BE49-F238E27FC236}">
                <a16:creationId xmlns:a16="http://schemas.microsoft.com/office/drawing/2014/main" id="{DB2B573C-5344-DDC0-1494-32B112B7BA97}"/>
              </a:ext>
            </a:extLst>
          </p:cNvPr>
          <p:cNvSpPr txBox="1"/>
          <p:nvPr/>
        </p:nvSpPr>
        <p:spPr>
          <a:xfrm>
            <a:off x="675862" y="4312754"/>
            <a:ext cx="10992678" cy="830997"/>
          </a:xfrm>
          <a:prstGeom prst="rect">
            <a:avLst/>
          </a:prstGeom>
          <a:noFill/>
        </p:spPr>
        <p:txBody>
          <a:bodyPr wrap="square" rtlCol="0">
            <a:spAutoFit/>
          </a:bodyPr>
          <a:lstStyle/>
          <a:p>
            <a:pPr marL="1645920" indent="-1645920" algn="l"/>
            <a:r>
              <a:rPr lang="en-US" sz="2400" b="1" dirty="0">
                <a:latin typeface="Century" panose="02040604050505020304" pitchFamily="18" charset="0"/>
                <a:cs typeface="Calibri" panose="020F0502020204030204" pitchFamily="34" charset="0"/>
              </a:rPr>
              <a:t>Universal: </a:t>
            </a:r>
            <a:r>
              <a:rPr lang="en-US" sz="2400" dirty="0">
                <a:latin typeface="Century" panose="02040604050505020304" pitchFamily="18" charset="0"/>
                <a:cs typeface="Calibri" panose="020F0502020204030204" pitchFamily="34" charset="0"/>
              </a:rPr>
              <a:t>Theories describe the human capacity for music, </a:t>
            </a:r>
            <a:br>
              <a:rPr lang="en-US" sz="2400" dirty="0">
                <a:latin typeface="Century" panose="02040604050505020304" pitchFamily="18" charset="0"/>
                <a:cs typeface="Calibri" panose="020F0502020204030204" pitchFamily="34" charset="0"/>
              </a:rPr>
            </a:br>
            <a:r>
              <a:rPr lang="en-US" sz="2400" dirty="0">
                <a:latin typeface="Century" panose="02040604050505020304" pitchFamily="18" charset="0"/>
                <a:cs typeface="Calibri" panose="020F0502020204030204" pitchFamily="34" charset="0"/>
              </a:rPr>
              <a:t>independent of cultural differences.</a:t>
            </a:r>
          </a:p>
        </p:txBody>
      </p:sp>
    </p:spTree>
    <p:extLst>
      <p:ext uri="{BB962C8B-B14F-4D97-AF65-F5344CB8AC3E}">
        <p14:creationId xmlns:p14="http://schemas.microsoft.com/office/powerpoint/2010/main" val="33929929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4FD9D-1087-9387-295D-330F61734C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A7DC96-8B5F-871C-9618-E6E5185E2BC8}"/>
              </a:ext>
            </a:extLst>
          </p:cNvPr>
          <p:cNvSpPr>
            <a:spLocks noGrp="1"/>
          </p:cNvSpPr>
          <p:nvPr>
            <p:ph type="title"/>
          </p:nvPr>
        </p:nvSpPr>
        <p:spPr/>
        <p:txBody>
          <a:bodyPr/>
          <a:lstStyle/>
          <a:p>
            <a:r>
              <a:rPr lang="en-US" dirty="0"/>
              <a:t>Jacoby et al 2024</a:t>
            </a:r>
          </a:p>
        </p:txBody>
      </p:sp>
      <p:sp>
        <p:nvSpPr>
          <p:cNvPr id="4" name="Date Placeholder 3">
            <a:extLst>
              <a:ext uri="{FF2B5EF4-FFF2-40B4-BE49-F238E27FC236}">
                <a16:creationId xmlns:a16="http://schemas.microsoft.com/office/drawing/2014/main" id="{675261E3-E212-ACC9-2BFA-59EA7D6E3258}"/>
              </a:ext>
            </a:extLst>
          </p:cNvPr>
          <p:cNvSpPr>
            <a:spLocks noGrp="1"/>
          </p:cNvSpPr>
          <p:nvPr>
            <p:ph type="dt" sz="half" idx="10"/>
          </p:nvPr>
        </p:nvSpPr>
        <p:spPr/>
        <p:txBody>
          <a:bodyPr/>
          <a:lstStyle/>
          <a:p>
            <a:r>
              <a:rPr lang="en-US"/>
              <a:t>Brazil TeMA, Oct. 2024</a:t>
            </a:r>
            <a:endParaRPr lang="en-US" dirty="0"/>
          </a:p>
        </p:txBody>
      </p:sp>
      <p:sp>
        <p:nvSpPr>
          <p:cNvPr id="5" name="Footer Placeholder 4">
            <a:extLst>
              <a:ext uri="{FF2B5EF4-FFF2-40B4-BE49-F238E27FC236}">
                <a16:creationId xmlns:a16="http://schemas.microsoft.com/office/drawing/2014/main" id="{55AE2599-271F-A535-3C6E-4C9A46F39EB2}"/>
              </a:ext>
            </a:extLst>
          </p:cNvPr>
          <p:cNvSpPr>
            <a:spLocks noGrp="1"/>
          </p:cNvSpPr>
          <p:nvPr>
            <p:ph type="ftr" sz="quarter" idx="11"/>
          </p:nvPr>
        </p:nvSpPr>
        <p:spPr/>
        <p:txBody>
          <a:bodyPr/>
          <a:lstStyle/>
          <a:p>
            <a:r>
              <a:rPr lang="en-US"/>
              <a:t>Music Theory for the 21st Century</a:t>
            </a:r>
            <a:endParaRPr lang="en-US" dirty="0"/>
          </a:p>
        </p:txBody>
      </p:sp>
      <p:sp>
        <p:nvSpPr>
          <p:cNvPr id="6" name="Slide Number Placeholder 5">
            <a:extLst>
              <a:ext uri="{FF2B5EF4-FFF2-40B4-BE49-F238E27FC236}">
                <a16:creationId xmlns:a16="http://schemas.microsoft.com/office/drawing/2014/main" id="{C39B8784-A5E7-A5AD-D881-BFEF6FBD7C65}"/>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30</a:t>
            </a:fld>
            <a:endParaRPr lang="en-US" dirty="0">
              <a:latin typeface="Century" panose="02040604050505020304" pitchFamily="18" charset="0"/>
            </a:endParaRPr>
          </a:p>
        </p:txBody>
      </p:sp>
      <p:sp>
        <p:nvSpPr>
          <p:cNvPr id="10" name="Rectangle 9">
            <a:extLst>
              <a:ext uri="{FF2B5EF4-FFF2-40B4-BE49-F238E27FC236}">
                <a16:creationId xmlns:a16="http://schemas.microsoft.com/office/drawing/2014/main" id="{3C7BFAE0-62D9-774D-AD95-C80FFF649D7D}"/>
              </a:ext>
            </a:extLst>
          </p:cNvPr>
          <p:cNvSpPr/>
          <p:nvPr/>
        </p:nvSpPr>
        <p:spPr>
          <a:xfrm>
            <a:off x="3826054" y="688425"/>
            <a:ext cx="8002942" cy="580997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52B11786-FE3E-B64B-189D-E2648D51901A}"/>
              </a:ext>
            </a:extLst>
          </p:cNvPr>
          <p:cNvPicPr>
            <a:picLocks noChangeAspect="1"/>
          </p:cNvPicPr>
          <p:nvPr/>
        </p:nvPicPr>
        <p:blipFill>
          <a:blip r:embed="rId3"/>
          <a:stretch>
            <a:fillRect/>
          </a:stretch>
        </p:blipFill>
        <p:spPr>
          <a:xfrm>
            <a:off x="3900597" y="677652"/>
            <a:ext cx="8100164" cy="5917034"/>
          </a:xfrm>
          <a:prstGeom prst="rect">
            <a:avLst/>
          </a:prstGeom>
        </p:spPr>
      </p:pic>
      <p:sp>
        <p:nvSpPr>
          <p:cNvPr id="11" name="TextBox 10">
            <a:extLst>
              <a:ext uri="{FF2B5EF4-FFF2-40B4-BE49-F238E27FC236}">
                <a16:creationId xmlns:a16="http://schemas.microsoft.com/office/drawing/2014/main" id="{8342D8D6-FFEF-02E5-4048-46FE62513EBF}"/>
              </a:ext>
            </a:extLst>
          </p:cNvPr>
          <p:cNvSpPr txBox="1"/>
          <p:nvPr/>
        </p:nvSpPr>
        <p:spPr>
          <a:xfrm>
            <a:off x="118663" y="966158"/>
            <a:ext cx="3707391" cy="4739759"/>
          </a:xfrm>
          <a:prstGeom prst="rect">
            <a:avLst/>
          </a:prstGeom>
          <a:noFill/>
        </p:spPr>
        <p:txBody>
          <a:bodyPr wrap="square" rtlCol="0">
            <a:spAutoFit/>
          </a:bodyPr>
          <a:lstStyle/>
          <a:p>
            <a:pPr algn="l">
              <a:spcAft>
                <a:spcPts val="1200"/>
              </a:spcAft>
            </a:pPr>
            <a:r>
              <a:rPr lang="en-US" dirty="0">
                <a:latin typeface="Century" panose="02040604050505020304" pitchFamily="18" charset="0"/>
                <a:cs typeface="Calibri" panose="020F0502020204030204" pitchFamily="34" charset="0"/>
              </a:rPr>
              <a:t>Example data: </a:t>
            </a:r>
          </a:p>
          <a:p>
            <a:pPr marL="274320" indent="-457200" algn="l">
              <a:spcAft>
                <a:spcPts val="1200"/>
              </a:spcAft>
            </a:pPr>
            <a:r>
              <a:rPr lang="en-US" dirty="0">
                <a:latin typeface="Century" panose="02040604050505020304" pitchFamily="18" charset="0"/>
                <a:cs typeface="Calibri" panose="020F0502020204030204" pitchFamily="34" charset="0"/>
              </a:rPr>
              <a:t>—Chinese participant priors include the simplest ratios (1:1:1, 2:1:1, 2:2:1)</a:t>
            </a:r>
          </a:p>
          <a:p>
            <a:pPr marL="274320" indent="-457200" algn="l">
              <a:spcAft>
                <a:spcPts val="1200"/>
              </a:spcAft>
            </a:pPr>
            <a:r>
              <a:rPr lang="en-US" dirty="0">
                <a:latin typeface="Century" panose="02040604050505020304" pitchFamily="18" charset="0"/>
                <a:cs typeface="Calibri" panose="020F0502020204030204" pitchFamily="34" charset="0"/>
              </a:rPr>
              <a:t>—Bolivian </a:t>
            </a:r>
            <a:r>
              <a:rPr lang="en-US" dirty="0" err="1">
                <a:latin typeface="Century" panose="02040604050505020304" pitchFamily="18" charset="0"/>
                <a:cs typeface="Calibri" panose="020F0502020204030204" pitchFamily="34" charset="0"/>
              </a:rPr>
              <a:t>Tsimane</a:t>
            </a:r>
            <a:r>
              <a:rPr lang="en-US" dirty="0">
                <a:latin typeface="Century" panose="02040604050505020304" pitchFamily="18" charset="0"/>
                <a:cs typeface="Calibri" panose="020F0502020204030204" pitchFamily="34" charset="0"/>
              </a:rPr>
              <a:t> people gravitate toward continuously varying short-short-long patterns</a:t>
            </a:r>
          </a:p>
          <a:p>
            <a:pPr marL="274320" indent="-457200" algn="l">
              <a:spcAft>
                <a:spcPts val="1200"/>
              </a:spcAft>
            </a:pPr>
            <a:r>
              <a:rPr lang="en-US" dirty="0">
                <a:latin typeface="Century" panose="02040604050505020304" pitchFamily="18" charset="0"/>
                <a:cs typeface="Calibri" panose="020F0502020204030204" pitchFamily="34" charset="0"/>
              </a:rPr>
              <a:t>—Malian </a:t>
            </a:r>
            <a:r>
              <a:rPr lang="en-US" dirty="0" err="1">
                <a:latin typeface="Century" panose="02040604050505020304" pitchFamily="18" charset="0"/>
                <a:cs typeface="Calibri" panose="020F0502020204030204" pitchFamily="34" charset="0"/>
              </a:rPr>
              <a:t>partipants</a:t>
            </a:r>
            <a:r>
              <a:rPr lang="en-US" dirty="0">
                <a:latin typeface="Century" panose="02040604050505020304" pitchFamily="18" charset="0"/>
                <a:cs typeface="Calibri" panose="020F0502020204030204" pitchFamily="34" charset="0"/>
              </a:rPr>
              <a:t> prefer the tresillo pattern 3:3:2</a:t>
            </a:r>
          </a:p>
          <a:p>
            <a:pPr marL="274320" indent="-457200" algn="l">
              <a:spcAft>
                <a:spcPts val="1200"/>
              </a:spcAft>
            </a:pPr>
            <a:r>
              <a:rPr lang="en-US" dirty="0">
                <a:latin typeface="Century" panose="02040604050505020304" pitchFamily="18" charset="0"/>
                <a:cs typeface="Calibri" panose="020F0502020204030204" pitchFamily="34" charset="0"/>
              </a:rPr>
              <a:t>—Botswana San musicians have a greater variety of rhythmic patterns in their priors.  </a:t>
            </a:r>
          </a:p>
          <a:p>
            <a:pPr algn="l">
              <a:spcAft>
                <a:spcPts val="1200"/>
              </a:spcAft>
            </a:pPr>
            <a:endParaRPr lang="en-US" dirty="0">
              <a:latin typeface="Century" panose="02040604050505020304" pitchFamily="18" charset="0"/>
              <a:cs typeface="Calibri" panose="020F0502020204030204" pitchFamily="34" charset="0"/>
            </a:endParaRPr>
          </a:p>
        </p:txBody>
      </p:sp>
    </p:spTree>
    <p:extLst>
      <p:ext uri="{BB962C8B-B14F-4D97-AF65-F5344CB8AC3E}">
        <p14:creationId xmlns:p14="http://schemas.microsoft.com/office/powerpoint/2010/main" val="38045943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2C641-2273-2CDB-5B61-B35B240836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D06518-BE72-D362-1031-2385EE83B2FD}"/>
              </a:ext>
            </a:extLst>
          </p:cNvPr>
          <p:cNvSpPr>
            <a:spLocks noGrp="1"/>
          </p:cNvSpPr>
          <p:nvPr>
            <p:ph type="title"/>
          </p:nvPr>
        </p:nvSpPr>
        <p:spPr/>
        <p:txBody>
          <a:bodyPr/>
          <a:lstStyle/>
          <a:p>
            <a:r>
              <a:rPr lang="en-US" dirty="0"/>
              <a:t>Jacoby et al 2024</a:t>
            </a:r>
          </a:p>
        </p:txBody>
      </p:sp>
      <p:sp>
        <p:nvSpPr>
          <p:cNvPr id="4" name="Date Placeholder 3">
            <a:extLst>
              <a:ext uri="{FF2B5EF4-FFF2-40B4-BE49-F238E27FC236}">
                <a16:creationId xmlns:a16="http://schemas.microsoft.com/office/drawing/2014/main" id="{0DFA4F6B-A124-54FC-3814-4D1F36803681}"/>
              </a:ext>
            </a:extLst>
          </p:cNvPr>
          <p:cNvSpPr>
            <a:spLocks noGrp="1"/>
          </p:cNvSpPr>
          <p:nvPr>
            <p:ph type="dt" sz="half" idx="10"/>
          </p:nvPr>
        </p:nvSpPr>
        <p:spPr/>
        <p:txBody>
          <a:bodyPr/>
          <a:lstStyle/>
          <a:p>
            <a:r>
              <a:rPr lang="en-US"/>
              <a:t>Brazil TeMA, Oct. 2024</a:t>
            </a:r>
            <a:endParaRPr lang="en-US" dirty="0"/>
          </a:p>
        </p:txBody>
      </p:sp>
      <p:sp>
        <p:nvSpPr>
          <p:cNvPr id="5" name="Footer Placeholder 4">
            <a:extLst>
              <a:ext uri="{FF2B5EF4-FFF2-40B4-BE49-F238E27FC236}">
                <a16:creationId xmlns:a16="http://schemas.microsoft.com/office/drawing/2014/main" id="{A9A67F06-0367-DC24-7F59-54D743820DF2}"/>
              </a:ext>
            </a:extLst>
          </p:cNvPr>
          <p:cNvSpPr>
            <a:spLocks noGrp="1"/>
          </p:cNvSpPr>
          <p:nvPr>
            <p:ph type="ftr" sz="quarter" idx="11"/>
          </p:nvPr>
        </p:nvSpPr>
        <p:spPr/>
        <p:txBody>
          <a:bodyPr/>
          <a:lstStyle/>
          <a:p>
            <a:r>
              <a:rPr lang="en-US"/>
              <a:t>Music Theory for the 21st Century</a:t>
            </a:r>
            <a:endParaRPr lang="en-US" dirty="0"/>
          </a:p>
        </p:txBody>
      </p:sp>
      <p:sp>
        <p:nvSpPr>
          <p:cNvPr id="6" name="Slide Number Placeholder 5">
            <a:extLst>
              <a:ext uri="{FF2B5EF4-FFF2-40B4-BE49-F238E27FC236}">
                <a16:creationId xmlns:a16="http://schemas.microsoft.com/office/drawing/2014/main" id="{B85F015E-1926-8B6E-1D4D-4F17769091BD}"/>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31</a:t>
            </a:fld>
            <a:endParaRPr lang="en-US" dirty="0">
              <a:latin typeface="Century" panose="02040604050505020304" pitchFamily="18" charset="0"/>
            </a:endParaRPr>
          </a:p>
        </p:txBody>
      </p:sp>
      <p:sp>
        <p:nvSpPr>
          <p:cNvPr id="11" name="TextBox 10">
            <a:extLst>
              <a:ext uri="{FF2B5EF4-FFF2-40B4-BE49-F238E27FC236}">
                <a16:creationId xmlns:a16="http://schemas.microsoft.com/office/drawing/2014/main" id="{FA6B13A1-D738-7A5B-AAC1-D5612A4B7182}"/>
              </a:ext>
            </a:extLst>
          </p:cNvPr>
          <p:cNvSpPr txBox="1"/>
          <p:nvPr/>
        </p:nvSpPr>
        <p:spPr>
          <a:xfrm>
            <a:off x="118663" y="966158"/>
            <a:ext cx="3707391" cy="1908215"/>
          </a:xfrm>
          <a:prstGeom prst="rect">
            <a:avLst/>
          </a:prstGeom>
          <a:noFill/>
        </p:spPr>
        <p:txBody>
          <a:bodyPr wrap="square" rtlCol="0">
            <a:spAutoFit/>
          </a:bodyPr>
          <a:lstStyle/>
          <a:p>
            <a:pPr algn="l">
              <a:spcAft>
                <a:spcPts val="1200"/>
              </a:spcAft>
            </a:pPr>
            <a:r>
              <a:rPr lang="en-US" dirty="0">
                <a:latin typeface="Century" panose="02040604050505020304" pitchFamily="18" charset="0"/>
                <a:cs typeface="Calibri" panose="020F0502020204030204" pitchFamily="34" charset="0"/>
              </a:rPr>
              <a:t>Example data: </a:t>
            </a:r>
          </a:p>
          <a:p>
            <a:pPr algn="l">
              <a:spcAft>
                <a:spcPts val="1200"/>
              </a:spcAft>
            </a:pPr>
            <a:r>
              <a:rPr lang="en-US" dirty="0">
                <a:latin typeface="Century" panose="02040604050505020304" pitchFamily="18" charset="0"/>
                <a:cs typeface="Calibri" panose="020F0502020204030204" pitchFamily="34" charset="0"/>
              </a:rPr>
              <a:t>Results from Brazilian musicians (</a:t>
            </a:r>
            <a:r>
              <a:rPr lang="en-US" i="1" dirty="0">
                <a:latin typeface="Century" panose="02040604050505020304" pitchFamily="18" charset="0"/>
                <a:cs typeface="Calibri" panose="020F0502020204030204" pitchFamily="34" charset="0"/>
              </a:rPr>
              <a:t>Maracatu-</a:t>
            </a:r>
            <a:r>
              <a:rPr lang="en-US" i="1" dirty="0" err="1">
                <a:latin typeface="Century" panose="02040604050505020304" pitchFamily="18" charset="0"/>
                <a:cs typeface="Calibri" panose="020F0502020204030204" pitchFamily="34" charset="0"/>
              </a:rPr>
              <a:t>naçāo</a:t>
            </a:r>
            <a:r>
              <a:rPr lang="en-US" dirty="0">
                <a:latin typeface="Century" panose="02040604050505020304" pitchFamily="18" charset="0"/>
                <a:cs typeface="Calibri" panose="020F0502020204030204" pitchFamily="34" charset="0"/>
              </a:rPr>
              <a:t> musicians from Recife) resemble Malian results, favoring the </a:t>
            </a:r>
            <a:r>
              <a:rPr lang="en-US" i="1" dirty="0">
                <a:latin typeface="Century" panose="02040604050505020304" pitchFamily="18" charset="0"/>
                <a:cs typeface="Calibri" panose="020F0502020204030204" pitchFamily="34" charset="0"/>
              </a:rPr>
              <a:t>tresillo </a:t>
            </a:r>
            <a:r>
              <a:rPr lang="en-US" dirty="0">
                <a:latin typeface="Century" panose="02040604050505020304" pitchFamily="18" charset="0"/>
                <a:cs typeface="Calibri" panose="020F0502020204030204" pitchFamily="34" charset="0"/>
              </a:rPr>
              <a:t>(3:3:2) rhythm. </a:t>
            </a:r>
          </a:p>
        </p:txBody>
      </p:sp>
      <p:pic>
        <p:nvPicPr>
          <p:cNvPr id="12" name="Picture 11">
            <a:extLst>
              <a:ext uri="{FF2B5EF4-FFF2-40B4-BE49-F238E27FC236}">
                <a16:creationId xmlns:a16="http://schemas.microsoft.com/office/drawing/2014/main" id="{FC903F02-8DA5-9DA5-D18D-4795C96746E5}"/>
              </a:ext>
            </a:extLst>
          </p:cNvPr>
          <p:cNvPicPr>
            <a:picLocks noChangeAspect="1"/>
          </p:cNvPicPr>
          <p:nvPr/>
        </p:nvPicPr>
        <p:blipFill>
          <a:blip r:embed="rId3"/>
          <a:srcRect t="1008"/>
          <a:stretch/>
        </p:blipFill>
        <p:spPr>
          <a:xfrm>
            <a:off x="3929565" y="838773"/>
            <a:ext cx="5259040" cy="4795034"/>
          </a:xfrm>
          <a:prstGeom prst="rect">
            <a:avLst/>
          </a:prstGeom>
        </p:spPr>
      </p:pic>
      <p:sp>
        <p:nvSpPr>
          <p:cNvPr id="13" name="Freeform 12">
            <a:extLst>
              <a:ext uri="{FF2B5EF4-FFF2-40B4-BE49-F238E27FC236}">
                <a16:creationId xmlns:a16="http://schemas.microsoft.com/office/drawing/2014/main" id="{CD621E82-C799-D324-1593-6BD3879B4A6F}"/>
              </a:ext>
            </a:extLst>
          </p:cNvPr>
          <p:cNvSpPr/>
          <p:nvPr/>
        </p:nvSpPr>
        <p:spPr>
          <a:xfrm>
            <a:off x="7130005" y="1947177"/>
            <a:ext cx="1469985" cy="877046"/>
          </a:xfrm>
          <a:custGeom>
            <a:avLst/>
            <a:gdLst>
              <a:gd name="connsiteX0" fmla="*/ 1469985 w 1469985"/>
              <a:gd name="connsiteY0" fmla="*/ 32094 h 877046"/>
              <a:gd name="connsiteX1" fmla="*/ 682906 w 1469985"/>
              <a:gd name="connsiteY1" fmla="*/ 101542 h 877046"/>
              <a:gd name="connsiteX2" fmla="*/ 0 w 1469985"/>
              <a:gd name="connsiteY2" fmla="*/ 877046 h 877046"/>
            </a:gdLst>
            <a:ahLst/>
            <a:cxnLst>
              <a:cxn ang="0">
                <a:pos x="connsiteX0" y="connsiteY0"/>
              </a:cxn>
              <a:cxn ang="0">
                <a:pos x="connsiteX1" y="connsiteY1"/>
              </a:cxn>
              <a:cxn ang="0">
                <a:pos x="connsiteX2" y="connsiteY2"/>
              </a:cxn>
            </a:cxnLst>
            <a:rect l="l" t="t" r="r" b="b"/>
            <a:pathLst>
              <a:path w="1469985" h="877046">
                <a:moveTo>
                  <a:pt x="1469985" y="32094"/>
                </a:moveTo>
                <a:cubicBezTo>
                  <a:pt x="1198944" y="-3595"/>
                  <a:pt x="927903" y="-39283"/>
                  <a:pt x="682906" y="101542"/>
                </a:cubicBezTo>
                <a:cubicBezTo>
                  <a:pt x="437909" y="242367"/>
                  <a:pt x="218954" y="559706"/>
                  <a:pt x="0" y="877046"/>
                </a:cubicBezTo>
              </a:path>
            </a:pathLst>
          </a:custGeom>
          <a:ln w="31750">
            <a:solidFill>
              <a:schemeClr val="accent1"/>
            </a:solidFill>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59B306CE-0E77-60E7-A769-277A4B44663E}"/>
              </a:ext>
            </a:extLst>
          </p:cNvPr>
          <p:cNvSpPr txBox="1"/>
          <p:nvPr/>
        </p:nvSpPr>
        <p:spPr>
          <a:xfrm>
            <a:off x="8599990" y="1733080"/>
            <a:ext cx="901209" cy="461665"/>
          </a:xfrm>
          <a:prstGeom prst="rect">
            <a:avLst/>
          </a:prstGeom>
          <a:noFill/>
        </p:spPr>
        <p:txBody>
          <a:bodyPr wrap="none" rtlCol="0">
            <a:spAutoFit/>
          </a:bodyPr>
          <a:lstStyle/>
          <a:p>
            <a:pPr algn="l"/>
            <a:r>
              <a:rPr lang="en-US" sz="2400" b="1" dirty="0">
                <a:solidFill>
                  <a:schemeClr val="accent1"/>
                </a:solidFill>
                <a:latin typeface="Century" panose="02040604050505020304" pitchFamily="18" charset="0"/>
                <a:cs typeface="Calibri" panose="020F0502020204030204" pitchFamily="34" charset="0"/>
              </a:rPr>
              <a:t>2:3:3</a:t>
            </a:r>
          </a:p>
        </p:txBody>
      </p:sp>
      <p:sp>
        <p:nvSpPr>
          <p:cNvPr id="15" name="Freeform 14">
            <a:extLst>
              <a:ext uri="{FF2B5EF4-FFF2-40B4-BE49-F238E27FC236}">
                <a16:creationId xmlns:a16="http://schemas.microsoft.com/office/drawing/2014/main" id="{261D8025-B8F3-2266-0CFF-4DAF4D6DA310}"/>
              </a:ext>
            </a:extLst>
          </p:cNvPr>
          <p:cNvSpPr/>
          <p:nvPr/>
        </p:nvSpPr>
        <p:spPr>
          <a:xfrm>
            <a:off x="6679401" y="1103602"/>
            <a:ext cx="1469985" cy="877046"/>
          </a:xfrm>
          <a:custGeom>
            <a:avLst/>
            <a:gdLst>
              <a:gd name="connsiteX0" fmla="*/ 1469985 w 1469985"/>
              <a:gd name="connsiteY0" fmla="*/ 32094 h 877046"/>
              <a:gd name="connsiteX1" fmla="*/ 682906 w 1469985"/>
              <a:gd name="connsiteY1" fmla="*/ 101542 h 877046"/>
              <a:gd name="connsiteX2" fmla="*/ 0 w 1469985"/>
              <a:gd name="connsiteY2" fmla="*/ 877046 h 877046"/>
            </a:gdLst>
            <a:ahLst/>
            <a:cxnLst>
              <a:cxn ang="0">
                <a:pos x="connsiteX0" y="connsiteY0"/>
              </a:cxn>
              <a:cxn ang="0">
                <a:pos x="connsiteX1" y="connsiteY1"/>
              </a:cxn>
              <a:cxn ang="0">
                <a:pos x="connsiteX2" y="connsiteY2"/>
              </a:cxn>
            </a:cxnLst>
            <a:rect l="l" t="t" r="r" b="b"/>
            <a:pathLst>
              <a:path w="1469985" h="877046">
                <a:moveTo>
                  <a:pt x="1469985" y="32094"/>
                </a:moveTo>
                <a:cubicBezTo>
                  <a:pt x="1198944" y="-3595"/>
                  <a:pt x="927903" y="-39283"/>
                  <a:pt x="682906" y="101542"/>
                </a:cubicBezTo>
                <a:cubicBezTo>
                  <a:pt x="437909" y="242367"/>
                  <a:pt x="218954" y="559706"/>
                  <a:pt x="0" y="877046"/>
                </a:cubicBezTo>
              </a:path>
            </a:pathLst>
          </a:custGeom>
          <a:ln w="31750">
            <a:solidFill>
              <a:schemeClr val="accent1"/>
            </a:solidFill>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5DC376DE-D555-5636-F729-004BD73AE537}"/>
              </a:ext>
            </a:extLst>
          </p:cNvPr>
          <p:cNvSpPr txBox="1"/>
          <p:nvPr/>
        </p:nvSpPr>
        <p:spPr>
          <a:xfrm>
            <a:off x="8149386" y="889505"/>
            <a:ext cx="901209" cy="461665"/>
          </a:xfrm>
          <a:prstGeom prst="rect">
            <a:avLst/>
          </a:prstGeom>
          <a:noFill/>
        </p:spPr>
        <p:txBody>
          <a:bodyPr wrap="none" rtlCol="0">
            <a:spAutoFit/>
          </a:bodyPr>
          <a:lstStyle/>
          <a:p>
            <a:pPr algn="l"/>
            <a:r>
              <a:rPr lang="en-US" sz="2400" b="1" dirty="0">
                <a:solidFill>
                  <a:schemeClr val="accent1"/>
                </a:solidFill>
                <a:latin typeface="Century" panose="02040604050505020304" pitchFamily="18" charset="0"/>
                <a:cs typeface="Calibri" panose="020F0502020204030204" pitchFamily="34" charset="0"/>
              </a:rPr>
              <a:t>1:1:2</a:t>
            </a:r>
          </a:p>
        </p:txBody>
      </p:sp>
      <p:sp>
        <p:nvSpPr>
          <p:cNvPr id="17" name="Freeform 16">
            <a:extLst>
              <a:ext uri="{FF2B5EF4-FFF2-40B4-BE49-F238E27FC236}">
                <a16:creationId xmlns:a16="http://schemas.microsoft.com/office/drawing/2014/main" id="{70D21CEE-306F-9EC0-88AD-96FF7224EB79}"/>
              </a:ext>
            </a:extLst>
          </p:cNvPr>
          <p:cNvSpPr/>
          <p:nvPr/>
        </p:nvSpPr>
        <p:spPr>
          <a:xfrm>
            <a:off x="7864997" y="2296724"/>
            <a:ext cx="1469985" cy="877046"/>
          </a:xfrm>
          <a:custGeom>
            <a:avLst/>
            <a:gdLst>
              <a:gd name="connsiteX0" fmla="*/ 1469985 w 1469985"/>
              <a:gd name="connsiteY0" fmla="*/ 32094 h 877046"/>
              <a:gd name="connsiteX1" fmla="*/ 682906 w 1469985"/>
              <a:gd name="connsiteY1" fmla="*/ 101542 h 877046"/>
              <a:gd name="connsiteX2" fmla="*/ 0 w 1469985"/>
              <a:gd name="connsiteY2" fmla="*/ 877046 h 877046"/>
            </a:gdLst>
            <a:ahLst/>
            <a:cxnLst>
              <a:cxn ang="0">
                <a:pos x="connsiteX0" y="connsiteY0"/>
              </a:cxn>
              <a:cxn ang="0">
                <a:pos x="connsiteX1" y="connsiteY1"/>
              </a:cxn>
              <a:cxn ang="0">
                <a:pos x="connsiteX2" y="connsiteY2"/>
              </a:cxn>
            </a:cxnLst>
            <a:rect l="l" t="t" r="r" b="b"/>
            <a:pathLst>
              <a:path w="1469985" h="877046">
                <a:moveTo>
                  <a:pt x="1469985" y="32094"/>
                </a:moveTo>
                <a:cubicBezTo>
                  <a:pt x="1198944" y="-3595"/>
                  <a:pt x="927903" y="-39283"/>
                  <a:pt x="682906" y="101542"/>
                </a:cubicBezTo>
                <a:cubicBezTo>
                  <a:pt x="437909" y="242367"/>
                  <a:pt x="218954" y="559706"/>
                  <a:pt x="0" y="877046"/>
                </a:cubicBezTo>
              </a:path>
            </a:pathLst>
          </a:custGeom>
          <a:ln w="31750">
            <a:solidFill>
              <a:schemeClr val="accent1"/>
            </a:solidFill>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71922014-8C3F-679C-78FA-1A7C16424C82}"/>
              </a:ext>
            </a:extLst>
          </p:cNvPr>
          <p:cNvSpPr txBox="1"/>
          <p:nvPr/>
        </p:nvSpPr>
        <p:spPr>
          <a:xfrm>
            <a:off x="9334982" y="2082627"/>
            <a:ext cx="901209" cy="461665"/>
          </a:xfrm>
          <a:prstGeom prst="rect">
            <a:avLst/>
          </a:prstGeom>
          <a:noFill/>
        </p:spPr>
        <p:txBody>
          <a:bodyPr wrap="none" rtlCol="0">
            <a:spAutoFit/>
          </a:bodyPr>
          <a:lstStyle/>
          <a:p>
            <a:pPr algn="l"/>
            <a:r>
              <a:rPr lang="en-US" sz="2400" b="1" dirty="0">
                <a:solidFill>
                  <a:schemeClr val="accent1"/>
                </a:solidFill>
                <a:latin typeface="Century" panose="02040604050505020304" pitchFamily="18" charset="0"/>
                <a:cs typeface="Calibri" panose="020F0502020204030204" pitchFamily="34" charset="0"/>
              </a:rPr>
              <a:t>1:3:2</a:t>
            </a:r>
          </a:p>
        </p:txBody>
      </p:sp>
    </p:spTree>
    <p:extLst>
      <p:ext uri="{BB962C8B-B14F-4D97-AF65-F5344CB8AC3E}">
        <p14:creationId xmlns:p14="http://schemas.microsoft.com/office/powerpoint/2010/main" val="32862289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C7E8C-3FF3-06A0-EAA0-4FD1F30B0450}"/>
              </a:ext>
            </a:extLst>
          </p:cNvPr>
          <p:cNvSpPr>
            <a:spLocks noGrp="1"/>
          </p:cNvSpPr>
          <p:nvPr>
            <p:ph type="title"/>
          </p:nvPr>
        </p:nvSpPr>
        <p:spPr/>
        <p:txBody>
          <a:bodyPr/>
          <a:lstStyle/>
          <a:p>
            <a:r>
              <a:rPr lang="en-US" dirty="0"/>
              <a:t>Meter</a:t>
            </a:r>
          </a:p>
        </p:txBody>
      </p:sp>
      <p:sp>
        <p:nvSpPr>
          <p:cNvPr id="4" name="Date Placeholder 3">
            <a:extLst>
              <a:ext uri="{FF2B5EF4-FFF2-40B4-BE49-F238E27FC236}">
                <a16:creationId xmlns:a16="http://schemas.microsoft.com/office/drawing/2014/main" id="{6A30E312-7602-EFDB-6DE9-AE179E5DF0E2}"/>
              </a:ext>
            </a:extLst>
          </p:cNvPr>
          <p:cNvSpPr>
            <a:spLocks noGrp="1"/>
          </p:cNvSpPr>
          <p:nvPr>
            <p:ph type="dt" sz="half" idx="10"/>
          </p:nvPr>
        </p:nvSpPr>
        <p:spPr/>
        <p:txBody>
          <a:bodyPr/>
          <a:lstStyle/>
          <a:p>
            <a:r>
              <a:rPr lang="en-US"/>
              <a:t>Brazil TeMA, Oct. 2024</a:t>
            </a:r>
            <a:endParaRPr lang="en-US" dirty="0"/>
          </a:p>
        </p:txBody>
      </p:sp>
      <p:sp>
        <p:nvSpPr>
          <p:cNvPr id="5" name="Footer Placeholder 4">
            <a:extLst>
              <a:ext uri="{FF2B5EF4-FFF2-40B4-BE49-F238E27FC236}">
                <a16:creationId xmlns:a16="http://schemas.microsoft.com/office/drawing/2014/main" id="{E6DC8DE4-763B-433B-D5C1-7D35AB8BC096}"/>
              </a:ext>
            </a:extLst>
          </p:cNvPr>
          <p:cNvSpPr>
            <a:spLocks noGrp="1"/>
          </p:cNvSpPr>
          <p:nvPr>
            <p:ph type="ftr" sz="quarter" idx="11"/>
          </p:nvPr>
        </p:nvSpPr>
        <p:spPr/>
        <p:txBody>
          <a:bodyPr/>
          <a:lstStyle/>
          <a:p>
            <a:r>
              <a:rPr lang="en-US"/>
              <a:t>Music Theory for the 21st Century</a:t>
            </a:r>
            <a:endParaRPr lang="en-US" dirty="0"/>
          </a:p>
        </p:txBody>
      </p:sp>
      <p:sp>
        <p:nvSpPr>
          <p:cNvPr id="6" name="Slide Number Placeholder 5">
            <a:extLst>
              <a:ext uri="{FF2B5EF4-FFF2-40B4-BE49-F238E27FC236}">
                <a16:creationId xmlns:a16="http://schemas.microsoft.com/office/drawing/2014/main" id="{8B414218-1B15-0467-6B4E-753AC5B853C8}"/>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32</a:t>
            </a:fld>
            <a:endParaRPr lang="en-US" dirty="0">
              <a:latin typeface="Century" panose="02040604050505020304" pitchFamily="18" charset="0"/>
            </a:endParaRPr>
          </a:p>
        </p:txBody>
      </p:sp>
      <p:pic>
        <p:nvPicPr>
          <p:cNvPr id="8" name="Picture 7">
            <a:extLst>
              <a:ext uri="{FF2B5EF4-FFF2-40B4-BE49-F238E27FC236}">
                <a16:creationId xmlns:a16="http://schemas.microsoft.com/office/drawing/2014/main" id="{206B4287-49A8-0631-D3FC-67652D7A5D78}"/>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artisticPastelsSmooth/>
                    </a14:imgEffect>
                  </a14:imgLayer>
                </a14:imgProps>
              </a:ext>
            </a:extLst>
          </a:blip>
          <a:stretch>
            <a:fillRect/>
          </a:stretch>
        </p:blipFill>
        <p:spPr>
          <a:xfrm>
            <a:off x="2970996" y="499008"/>
            <a:ext cx="6250008" cy="2159689"/>
          </a:xfrm>
          <a:prstGeom prst="rect">
            <a:avLst/>
          </a:prstGeom>
        </p:spPr>
      </p:pic>
      <p:sp>
        <p:nvSpPr>
          <p:cNvPr id="9" name="TextBox 8">
            <a:extLst>
              <a:ext uri="{FF2B5EF4-FFF2-40B4-BE49-F238E27FC236}">
                <a16:creationId xmlns:a16="http://schemas.microsoft.com/office/drawing/2014/main" id="{517BBDDC-4109-335C-C03A-113C31D0A140}"/>
              </a:ext>
            </a:extLst>
          </p:cNvPr>
          <p:cNvSpPr txBox="1"/>
          <p:nvPr/>
        </p:nvSpPr>
        <p:spPr>
          <a:xfrm>
            <a:off x="4089681" y="2427864"/>
            <a:ext cx="4012637" cy="461665"/>
          </a:xfrm>
          <a:prstGeom prst="rect">
            <a:avLst/>
          </a:prstGeom>
          <a:noFill/>
        </p:spPr>
        <p:txBody>
          <a:bodyPr wrap="none" rtlCol="0">
            <a:spAutoFit/>
          </a:bodyPr>
          <a:lstStyle/>
          <a:p>
            <a:pPr algn="ctr"/>
            <a:r>
              <a:rPr lang="en-US" sz="2400" b="1" dirty="0">
                <a:latin typeface="Century" panose="02040604050505020304" pitchFamily="18" charset="0"/>
                <a:cs typeface="Calibri" panose="020F0502020204030204" pitchFamily="34" charset="0"/>
              </a:rPr>
              <a:t>Problematic assumptions:</a:t>
            </a:r>
          </a:p>
        </p:txBody>
      </p:sp>
      <p:sp>
        <p:nvSpPr>
          <p:cNvPr id="10" name="TextBox 9">
            <a:extLst>
              <a:ext uri="{FF2B5EF4-FFF2-40B4-BE49-F238E27FC236}">
                <a16:creationId xmlns:a16="http://schemas.microsoft.com/office/drawing/2014/main" id="{18FCAD7B-C7F2-B763-497A-BF9CFA9D0B3A}"/>
              </a:ext>
            </a:extLst>
          </p:cNvPr>
          <p:cNvSpPr txBox="1"/>
          <p:nvPr/>
        </p:nvSpPr>
        <p:spPr>
          <a:xfrm>
            <a:off x="4523509" y="3998704"/>
            <a:ext cx="5809211" cy="461665"/>
          </a:xfrm>
          <a:prstGeom prst="rect">
            <a:avLst/>
          </a:prstGeom>
          <a:noFill/>
        </p:spPr>
        <p:txBody>
          <a:bodyPr wrap="square" rtlCol="0">
            <a:spAutoFit/>
          </a:bodyPr>
          <a:lstStyle/>
          <a:p>
            <a:pPr algn="l"/>
            <a:r>
              <a:rPr lang="en-US" sz="2400" dirty="0">
                <a:latin typeface="Century" panose="02040604050505020304" pitchFamily="18" charset="0"/>
                <a:cs typeface="Calibri" panose="020F0502020204030204" pitchFamily="34" charset="0"/>
              </a:rPr>
              <a:t>• Isochrony</a:t>
            </a:r>
          </a:p>
        </p:txBody>
      </p:sp>
      <p:sp>
        <p:nvSpPr>
          <p:cNvPr id="11" name="TextBox 10">
            <a:extLst>
              <a:ext uri="{FF2B5EF4-FFF2-40B4-BE49-F238E27FC236}">
                <a16:creationId xmlns:a16="http://schemas.microsoft.com/office/drawing/2014/main" id="{DF72A5D4-78F5-436F-811D-DE6106E5D832}"/>
              </a:ext>
            </a:extLst>
          </p:cNvPr>
          <p:cNvSpPr txBox="1"/>
          <p:nvPr/>
        </p:nvSpPr>
        <p:spPr>
          <a:xfrm>
            <a:off x="4523509" y="3258562"/>
            <a:ext cx="5809211" cy="461665"/>
          </a:xfrm>
          <a:prstGeom prst="rect">
            <a:avLst/>
          </a:prstGeom>
          <a:noFill/>
        </p:spPr>
        <p:txBody>
          <a:bodyPr wrap="square" rtlCol="0">
            <a:spAutoFit/>
          </a:bodyPr>
          <a:lstStyle/>
          <a:p>
            <a:pPr algn="l"/>
            <a:r>
              <a:rPr lang="en-US" sz="2400" dirty="0">
                <a:latin typeface="Century" panose="02040604050505020304" pitchFamily="18" charset="0"/>
                <a:cs typeface="Calibri" panose="020F0502020204030204" pitchFamily="34" charset="0"/>
              </a:rPr>
              <a:t>• Time discreteness</a:t>
            </a:r>
          </a:p>
        </p:txBody>
      </p:sp>
      <p:sp>
        <p:nvSpPr>
          <p:cNvPr id="12" name="TextBox 11">
            <a:extLst>
              <a:ext uri="{FF2B5EF4-FFF2-40B4-BE49-F238E27FC236}">
                <a16:creationId xmlns:a16="http://schemas.microsoft.com/office/drawing/2014/main" id="{1098D8B0-246B-CC3D-1114-F926F0F1C87E}"/>
              </a:ext>
            </a:extLst>
          </p:cNvPr>
          <p:cNvSpPr txBox="1"/>
          <p:nvPr/>
        </p:nvSpPr>
        <p:spPr>
          <a:xfrm>
            <a:off x="4547062" y="4784124"/>
            <a:ext cx="5809211" cy="461665"/>
          </a:xfrm>
          <a:prstGeom prst="rect">
            <a:avLst/>
          </a:prstGeom>
          <a:noFill/>
        </p:spPr>
        <p:txBody>
          <a:bodyPr wrap="square" rtlCol="0">
            <a:spAutoFit/>
          </a:bodyPr>
          <a:lstStyle/>
          <a:p>
            <a:pPr algn="l"/>
            <a:r>
              <a:rPr lang="en-US" sz="2400" dirty="0">
                <a:latin typeface="Century" panose="02040604050505020304" pitchFamily="18" charset="0"/>
                <a:cs typeface="Calibri" panose="020F0502020204030204" pitchFamily="34" charset="0"/>
              </a:rPr>
              <a:t>• Hierarchy</a:t>
            </a:r>
          </a:p>
        </p:txBody>
      </p:sp>
    </p:spTree>
    <p:extLst>
      <p:ext uri="{BB962C8B-B14F-4D97-AF65-F5344CB8AC3E}">
        <p14:creationId xmlns:p14="http://schemas.microsoft.com/office/powerpoint/2010/main" val="3385285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D8ADF-42EE-AC73-8B4A-EBE15D30D2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D5F8A1-E005-6589-6B60-F13D8B3A8999}"/>
              </a:ext>
            </a:extLst>
          </p:cNvPr>
          <p:cNvSpPr>
            <a:spLocks noGrp="1"/>
          </p:cNvSpPr>
          <p:nvPr>
            <p:ph type="title"/>
          </p:nvPr>
        </p:nvSpPr>
        <p:spPr/>
        <p:txBody>
          <a:bodyPr/>
          <a:lstStyle/>
          <a:p>
            <a:r>
              <a:rPr lang="en-US" dirty="0"/>
              <a:t>Metrical functions</a:t>
            </a:r>
          </a:p>
        </p:txBody>
      </p:sp>
      <p:sp>
        <p:nvSpPr>
          <p:cNvPr id="4" name="Date Placeholder 3">
            <a:extLst>
              <a:ext uri="{FF2B5EF4-FFF2-40B4-BE49-F238E27FC236}">
                <a16:creationId xmlns:a16="http://schemas.microsoft.com/office/drawing/2014/main" id="{5B90F24B-37FF-73E9-3D0D-91FA3EDEA6A7}"/>
              </a:ext>
            </a:extLst>
          </p:cNvPr>
          <p:cNvSpPr>
            <a:spLocks noGrp="1"/>
          </p:cNvSpPr>
          <p:nvPr>
            <p:ph type="dt" sz="half" idx="10"/>
          </p:nvPr>
        </p:nvSpPr>
        <p:spPr/>
        <p:txBody>
          <a:bodyPr/>
          <a:lstStyle/>
          <a:p>
            <a:r>
              <a:rPr lang="en-US"/>
              <a:t>Brazil TeMA, Oct. 2024</a:t>
            </a:r>
            <a:endParaRPr lang="en-US" dirty="0"/>
          </a:p>
        </p:txBody>
      </p:sp>
      <p:sp>
        <p:nvSpPr>
          <p:cNvPr id="5" name="Footer Placeholder 4">
            <a:extLst>
              <a:ext uri="{FF2B5EF4-FFF2-40B4-BE49-F238E27FC236}">
                <a16:creationId xmlns:a16="http://schemas.microsoft.com/office/drawing/2014/main" id="{9A54D10B-1DD2-616F-50C7-50365CD7190C}"/>
              </a:ext>
            </a:extLst>
          </p:cNvPr>
          <p:cNvSpPr>
            <a:spLocks noGrp="1"/>
          </p:cNvSpPr>
          <p:nvPr>
            <p:ph type="ftr" sz="quarter" idx="11"/>
          </p:nvPr>
        </p:nvSpPr>
        <p:spPr/>
        <p:txBody>
          <a:bodyPr/>
          <a:lstStyle/>
          <a:p>
            <a:r>
              <a:rPr lang="en-US"/>
              <a:t>Music Theory for the 21st Century</a:t>
            </a:r>
            <a:endParaRPr lang="en-US" dirty="0"/>
          </a:p>
        </p:txBody>
      </p:sp>
      <p:sp>
        <p:nvSpPr>
          <p:cNvPr id="6" name="Slide Number Placeholder 5">
            <a:extLst>
              <a:ext uri="{FF2B5EF4-FFF2-40B4-BE49-F238E27FC236}">
                <a16:creationId xmlns:a16="http://schemas.microsoft.com/office/drawing/2014/main" id="{11712F81-A75F-DF60-C556-71837F6AF4DA}"/>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33</a:t>
            </a:fld>
            <a:endParaRPr lang="en-US" dirty="0">
              <a:latin typeface="Century" panose="02040604050505020304" pitchFamily="18" charset="0"/>
            </a:endParaRPr>
          </a:p>
        </p:txBody>
      </p:sp>
      <p:graphicFrame>
        <p:nvGraphicFramePr>
          <p:cNvPr id="7" name="Chart 6">
            <a:extLst>
              <a:ext uri="{FF2B5EF4-FFF2-40B4-BE49-F238E27FC236}">
                <a16:creationId xmlns:a16="http://schemas.microsoft.com/office/drawing/2014/main" id="{20A40950-CECA-B0A9-9920-628E57E0DDA7}"/>
              </a:ext>
            </a:extLst>
          </p:cNvPr>
          <p:cNvGraphicFramePr>
            <a:graphicFrameLocks/>
          </p:cNvGraphicFramePr>
          <p:nvPr>
            <p:extLst>
              <p:ext uri="{D42A27DB-BD31-4B8C-83A1-F6EECF244321}">
                <p14:modId xmlns:p14="http://schemas.microsoft.com/office/powerpoint/2010/main" val="3329647555"/>
              </p:ext>
            </p:extLst>
          </p:nvPr>
        </p:nvGraphicFramePr>
        <p:xfrm>
          <a:off x="1062144" y="1571435"/>
          <a:ext cx="10058400" cy="9144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E9CA65E7-DE95-BADA-5BFF-BCA50623394E}"/>
              </a:ext>
            </a:extLst>
          </p:cNvPr>
          <p:cNvSpPr txBox="1"/>
          <p:nvPr/>
        </p:nvSpPr>
        <p:spPr>
          <a:xfrm>
            <a:off x="5654377" y="2776893"/>
            <a:ext cx="1044517" cy="369332"/>
          </a:xfrm>
          <a:prstGeom prst="rect">
            <a:avLst/>
          </a:prstGeom>
          <a:noFill/>
        </p:spPr>
        <p:txBody>
          <a:bodyPr wrap="none" rtlCol="0">
            <a:spAutoFit/>
          </a:bodyPr>
          <a:lstStyle/>
          <a:p>
            <a:pPr algn="l"/>
            <a:r>
              <a:rPr lang="en-US" b="1" dirty="0">
                <a:latin typeface="Century" panose="02040604050505020304" pitchFamily="18" charset="0"/>
                <a:cs typeface="Calibri" panose="020F0502020204030204" pitchFamily="34" charset="0"/>
              </a:rPr>
              <a:t>Time →</a:t>
            </a:r>
          </a:p>
        </p:txBody>
      </p:sp>
      <p:sp>
        <p:nvSpPr>
          <p:cNvPr id="9" name="TextBox 8">
            <a:extLst>
              <a:ext uri="{FF2B5EF4-FFF2-40B4-BE49-F238E27FC236}">
                <a16:creationId xmlns:a16="http://schemas.microsoft.com/office/drawing/2014/main" id="{A5D23B25-DD51-4947-D506-29264B974A8D}"/>
              </a:ext>
            </a:extLst>
          </p:cNvPr>
          <p:cNvSpPr txBox="1"/>
          <p:nvPr/>
        </p:nvSpPr>
        <p:spPr>
          <a:xfrm>
            <a:off x="1227770" y="2460358"/>
            <a:ext cx="248786" cy="230832"/>
          </a:xfrm>
          <a:prstGeom prst="rect">
            <a:avLst/>
          </a:prstGeom>
          <a:noFill/>
        </p:spPr>
        <p:txBody>
          <a:bodyPr wrap="none" rtlCol="0">
            <a:spAutoFit/>
          </a:bodyPr>
          <a:lstStyle/>
          <a:p>
            <a:pPr algn="l"/>
            <a:r>
              <a:rPr lang="en-US" sz="900" dirty="0">
                <a:latin typeface="Arial" panose="020B0604020202020204" pitchFamily="34" charset="0"/>
                <a:cs typeface="Arial" panose="020B0604020202020204" pitchFamily="34" charset="0"/>
              </a:rPr>
              <a:t>0</a:t>
            </a:r>
          </a:p>
        </p:txBody>
      </p:sp>
      <p:sp>
        <p:nvSpPr>
          <p:cNvPr id="10" name="TextBox 9">
            <a:extLst>
              <a:ext uri="{FF2B5EF4-FFF2-40B4-BE49-F238E27FC236}">
                <a16:creationId xmlns:a16="http://schemas.microsoft.com/office/drawing/2014/main" id="{C5BD8C7D-61DE-8CF8-8F1B-CAFF7827F9D8}"/>
              </a:ext>
            </a:extLst>
          </p:cNvPr>
          <p:cNvSpPr txBox="1"/>
          <p:nvPr/>
        </p:nvSpPr>
        <p:spPr>
          <a:xfrm>
            <a:off x="3575691" y="2460358"/>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0.75</a:t>
            </a:r>
          </a:p>
        </p:txBody>
      </p:sp>
      <p:sp>
        <p:nvSpPr>
          <p:cNvPr id="11" name="TextBox 10">
            <a:extLst>
              <a:ext uri="{FF2B5EF4-FFF2-40B4-BE49-F238E27FC236}">
                <a16:creationId xmlns:a16="http://schemas.microsoft.com/office/drawing/2014/main" id="{3F4A9619-CE46-F98C-EBB9-3C395088A3C7}"/>
              </a:ext>
            </a:extLst>
          </p:cNvPr>
          <p:cNvSpPr txBox="1"/>
          <p:nvPr/>
        </p:nvSpPr>
        <p:spPr>
          <a:xfrm>
            <a:off x="1868471" y="2460830"/>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0.25</a:t>
            </a:r>
          </a:p>
        </p:txBody>
      </p:sp>
      <p:sp>
        <p:nvSpPr>
          <p:cNvPr id="12" name="TextBox 11">
            <a:extLst>
              <a:ext uri="{FF2B5EF4-FFF2-40B4-BE49-F238E27FC236}">
                <a16:creationId xmlns:a16="http://schemas.microsoft.com/office/drawing/2014/main" id="{A3F3DF1E-C6D9-EFD6-F49A-87B90F5C838D}"/>
              </a:ext>
            </a:extLst>
          </p:cNvPr>
          <p:cNvSpPr txBox="1"/>
          <p:nvPr/>
        </p:nvSpPr>
        <p:spPr>
          <a:xfrm>
            <a:off x="2771448" y="2463593"/>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0.50</a:t>
            </a:r>
          </a:p>
        </p:txBody>
      </p:sp>
      <p:sp>
        <p:nvSpPr>
          <p:cNvPr id="13" name="TextBox 12">
            <a:extLst>
              <a:ext uri="{FF2B5EF4-FFF2-40B4-BE49-F238E27FC236}">
                <a16:creationId xmlns:a16="http://schemas.microsoft.com/office/drawing/2014/main" id="{A7D1374E-75D2-AA4D-003E-E2C52A0F7057}"/>
              </a:ext>
            </a:extLst>
          </p:cNvPr>
          <p:cNvSpPr txBox="1"/>
          <p:nvPr/>
        </p:nvSpPr>
        <p:spPr>
          <a:xfrm>
            <a:off x="4300388" y="2459212"/>
            <a:ext cx="409086" cy="230832"/>
          </a:xfrm>
          <a:prstGeom prst="rect">
            <a:avLst/>
          </a:prstGeom>
          <a:noFill/>
        </p:spPr>
        <p:txBody>
          <a:bodyPr wrap="none" rtlCol="0">
            <a:spAutoFit/>
          </a:bodyPr>
          <a:lstStyle/>
          <a:p>
            <a:pPr algn="l"/>
            <a:r>
              <a:rPr lang="en-US" sz="900" dirty="0">
                <a:latin typeface="Arial" panose="020B0604020202020204" pitchFamily="34" charset="0"/>
                <a:cs typeface="Arial" panose="020B0604020202020204" pitchFamily="34" charset="0"/>
              </a:rPr>
              <a:t>1.00</a:t>
            </a:r>
          </a:p>
        </p:txBody>
      </p:sp>
      <p:sp>
        <p:nvSpPr>
          <p:cNvPr id="14" name="TextBox 13">
            <a:extLst>
              <a:ext uri="{FF2B5EF4-FFF2-40B4-BE49-F238E27FC236}">
                <a16:creationId xmlns:a16="http://schemas.microsoft.com/office/drawing/2014/main" id="{3B2E7582-DC3B-7339-49E6-FC58D5D93310}"/>
              </a:ext>
            </a:extLst>
          </p:cNvPr>
          <p:cNvSpPr txBox="1"/>
          <p:nvPr/>
        </p:nvSpPr>
        <p:spPr>
          <a:xfrm>
            <a:off x="6695316" y="2459212"/>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1.75</a:t>
            </a:r>
          </a:p>
        </p:txBody>
      </p:sp>
      <p:sp>
        <p:nvSpPr>
          <p:cNvPr id="15" name="TextBox 14">
            <a:extLst>
              <a:ext uri="{FF2B5EF4-FFF2-40B4-BE49-F238E27FC236}">
                <a16:creationId xmlns:a16="http://schemas.microsoft.com/office/drawing/2014/main" id="{5284F51A-9833-B74C-FB1A-901DC53CC4A3}"/>
              </a:ext>
            </a:extLst>
          </p:cNvPr>
          <p:cNvSpPr txBox="1"/>
          <p:nvPr/>
        </p:nvSpPr>
        <p:spPr>
          <a:xfrm>
            <a:off x="5134740" y="2459684"/>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1.25</a:t>
            </a:r>
          </a:p>
        </p:txBody>
      </p:sp>
      <p:sp>
        <p:nvSpPr>
          <p:cNvPr id="16" name="TextBox 15">
            <a:extLst>
              <a:ext uri="{FF2B5EF4-FFF2-40B4-BE49-F238E27FC236}">
                <a16:creationId xmlns:a16="http://schemas.microsoft.com/office/drawing/2014/main" id="{A1A1C82C-C5C1-6F72-6A81-3A149C27C1B0}"/>
              </a:ext>
            </a:extLst>
          </p:cNvPr>
          <p:cNvSpPr txBox="1"/>
          <p:nvPr/>
        </p:nvSpPr>
        <p:spPr>
          <a:xfrm>
            <a:off x="5942831" y="2462447"/>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1.50</a:t>
            </a:r>
          </a:p>
        </p:txBody>
      </p:sp>
      <p:sp>
        <p:nvSpPr>
          <p:cNvPr id="17" name="TextBox 16">
            <a:extLst>
              <a:ext uri="{FF2B5EF4-FFF2-40B4-BE49-F238E27FC236}">
                <a16:creationId xmlns:a16="http://schemas.microsoft.com/office/drawing/2014/main" id="{95DE579F-A7F2-629C-6D0C-0D2D11BEFE22}"/>
              </a:ext>
            </a:extLst>
          </p:cNvPr>
          <p:cNvSpPr txBox="1"/>
          <p:nvPr/>
        </p:nvSpPr>
        <p:spPr>
          <a:xfrm>
            <a:off x="7531287" y="2454597"/>
            <a:ext cx="409086" cy="230832"/>
          </a:xfrm>
          <a:prstGeom prst="rect">
            <a:avLst/>
          </a:prstGeom>
          <a:noFill/>
        </p:spPr>
        <p:txBody>
          <a:bodyPr wrap="none" rtlCol="0">
            <a:spAutoFit/>
          </a:bodyPr>
          <a:lstStyle/>
          <a:p>
            <a:pPr algn="l"/>
            <a:r>
              <a:rPr lang="en-US" sz="900" dirty="0">
                <a:latin typeface="Arial" panose="020B0604020202020204" pitchFamily="34" charset="0"/>
                <a:cs typeface="Arial" panose="020B0604020202020204" pitchFamily="34" charset="0"/>
              </a:rPr>
              <a:t>2.00</a:t>
            </a:r>
          </a:p>
        </p:txBody>
      </p:sp>
      <p:sp>
        <p:nvSpPr>
          <p:cNvPr id="18" name="TextBox 17">
            <a:extLst>
              <a:ext uri="{FF2B5EF4-FFF2-40B4-BE49-F238E27FC236}">
                <a16:creationId xmlns:a16="http://schemas.microsoft.com/office/drawing/2014/main" id="{AB7B52AC-F90F-03E6-0228-BB905DE3880E}"/>
              </a:ext>
            </a:extLst>
          </p:cNvPr>
          <p:cNvSpPr txBox="1"/>
          <p:nvPr/>
        </p:nvSpPr>
        <p:spPr>
          <a:xfrm>
            <a:off x="9926215" y="2454597"/>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2.75</a:t>
            </a:r>
          </a:p>
        </p:txBody>
      </p:sp>
      <p:sp>
        <p:nvSpPr>
          <p:cNvPr id="19" name="TextBox 18">
            <a:extLst>
              <a:ext uri="{FF2B5EF4-FFF2-40B4-BE49-F238E27FC236}">
                <a16:creationId xmlns:a16="http://schemas.microsoft.com/office/drawing/2014/main" id="{12F3FE1A-94B8-5153-43DC-A99479C0EF05}"/>
              </a:ext>
            </a:extLst>
          </p:cNvPr>
          <p:cNvSpPr txBox="1"/>
          <p:nvPr/>
        </p:nvSpPr>
        <p:spPr>
          <a:xfrm>
            <a:off x="8365639" y="2455069"/>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2.25</a:t>
            </a:r>
          </a:p>
        </p:txBody>
      </p:sp>
      <p:sp>
        <p:nvSpPr>
          <p:cNvPr id="20" name="TextBox 19">
            <a:extLst>
              <a:ext uri="{FF2B5EF4-FFF2-40B4-BE49-F238E27FC236}">
                <a16:creationId xmlns:a16="http://schemas.microsoft.com/office/drawing/2014/main" id="{B8E03FA6-2967-3B52-C733-94FF122D38FB}"/>
              </a:ext>
            </a:extLst>
          </p:cNvPr>
          <p:cNvSpPr txBox="1"/>
          <p:nvPr/>
        </p:nvSpPr>
        <p:spPr>
          <a:xfrm>
            <a:off x="9173730" y="2457832"/>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2.50</a:t>
            </a:r>
          </a:p>
        </p:txBody>
      </p:sp>
      <p:sp>
        <p:nvSpPr>
          <p:cNvPr id="21" name="TextBox 20">
            <a:extLst>
              <a:ext uri="{FF2B5EF4-FFF2-40B4-BE49-F238E27FC236}">
                <a16:creationId xmlns:a16="http://schemas.microsoft.com/office/drawing/2014/main" id="{B9D75D8A-E5E4-B9CD-C0FB-FE0D92139777}"/>
              </a:ext>
            </a:extLst>
          </p:cNvPr>
          <p:cNvSpPr txBox="1"/>
          <p:nvPr/>
        </p:nvSpPr>
        <p:spPr>
          <a:xfrm>
            <a:off x="10734306" y="2470216"/>
            <a:ext cx="409086" cy="230832"/>
          </a:xfrm>
          <a:prstGeom prst="rect">
            <a:avLst/>
          </a:prstGeom>
          <a:noFill/>
        </p:spPr>
        <p:txBody>
          <a:bodyPr wrap="none" rtlCol="0">
            <a:spAutoFit/>
          </a:bodyPr>
          <a:lstStyle/>
          <a:p>
            <a:pPr algn="l"/>
            <a:r>
              <a:rPr lang="en-US" sz="900" dirty="0">
                <a:latin typeface="Arial" panose="020B0604020202020204" pitchFamily="34" charset="0"/>
                <a:cs typeface="Arial" panose="020B0604020202020204" pitchFamily="34" charset="0"/>
              </a:rPr>
              <a:t>3.00</a:t>
            </a:r>
          </a:p>
        </p:txBody>
      </p:sp>
      <p:sp>
        <p:nvSpPr>
          <p:cNvPr id="23" name="Oval 22">
            <a:extLst>
              <a:ext uri="{FF2B5EF4-FFF2-40B4-BE49-F238E27FC236}">
                <a16:creationId xmlns:a16="http://schemas.microsoft.com/office/drawing/2014/main" id="{9194EAA4-D865-D3A2-8428-EF543ADE3A53}"/>
              </a:ext>
            </a:extLst>
          </p:cNvPr>
          <p:cNvSpPr/>
          <p:nvPr/>
        </p:nvSpPr>
        <p:spPr>
          <a:xfrm>
            <a:off x="1203661" y="1082351"/>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FAE77E9-67EA-F638-028E-4BC7EB2F0392}"/>
              </a:ext>
            </a:extLst>
          </p:cNvPr>
          <p:cNvSpPr/>
          <p:nvPr/>
        </p:nvSpPr>
        <p:spPr>
          <a:xfrm>
            <a:off x="3659414" y="1076911"/>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84A00E9-E8FD-5E34-CA4D-A5A4812DD515}"/>
              </a:ext>
            </a:extLst>
          </p:cNvPr>
          <p:cNvSpPr/>
          <p:nvPr/>
        </p:nvSpPr>
        <p:spPr>
          <a:xfrm>
            <a:off x="6074442" y="1087412"/>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FFFBE68-1F10-DC78-C523-F05C80DE44DD}"/>
              </a:ext>
            </a:extLst>
          </p:cNvPr>
          <p:cNvSpPr/>
          <p:nvPr/>
        </p:nvSpPr>
        <p:spPr>
          <a:xfrm>
            <a:off x="8455548" y="1081972"/>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D610D5A-4ADE-0B6A-D4B5-2172CEF25C47}"/>
              </a:ext>
            </a:extLst>
          </p:cNvPr>
          <p:cNvSpPr txBox="1"/>
          <p:nvPr/>
        </p:nvSpPr>
        <p:spPr>
          <a:xfrm>
            <a:off x="11266747" y="1837041"/>
            <a:ext cx="925253" cy="461665"/>
          </a:xfrm>
          <a:prstGeom prst="rect">
            <a:avLst/>
          </a:prstGeom>
          <a:noFill/>
        </p:spPr>
        <p:txBody>
          <a:bodyPr wrap="none" rtlCol="0">
            <a:spAutoFit/>
          </a:bodyPr>
          <a:lstStyle/>
          <a:p>
            <a:pPr algn="l"/>
            <a:r>
              <a:rPr lang="en-US" sz="2400" b="1" dirty="0" err="1">
                <a:latin typeface="Century" panose="02040604050505020304" pitchFamily="18" charset="0"/>
                <a:cs typeface="Calibri" panose="020F0502020204030204" pitchFamily="34" charset="0"/>
              </a:rPr>
              <a:t>ω</a:t>
            </a:r>
            <a:r>
              <a:rPr lang="en-US" sz="2400" b="1" dirty="0">
                <a:latin typeface="Century" panose="02040604050505020304" pitchFamily="18" charset="0"/>
                <a:cs typeface="Calibri" panose="020F0502020204030204" pitchFamily="34" charset="0"/>
              </a:rPr>
              <a:t> = 4</a:t>
            </a:r>
          </a:p>
        </p:txBody>
      </p:sp>
    </p:spTree>
    <p:extLst>
      <p:ext uri="{BB962C8B-B14F-4D97-AF65-F5344CB8AC3E}">
        <p14:creationId xmlns:p14="http://schemas.microsoft.com/office/powerpoint/2010/main" val="39635089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B8B70-F3C7-10E7-5028-D8C8D26558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615642-4274-8706-2CE2-52177A28B89E}"/>
              </a:ext>
            </a:extLst>
          </p:cNvPr>
          <p:cNvSpPr>
            <a:spLocks noGrp="1"/>
          </p:cNvSpPr>
          <p:nvPr>
            <p:ph type="title"/>
          </p:nvPr>
        </p:nvSpPr>
        <p:spPr/>
        <p:txBody>
          <a:bodyPr/>
          <a:lstStyle/>
          <a:p>
            <a:r>
              <a:rPr lang="en-US" dirty="0"/>
              <a:t>Metrical functions</a:t>
            </a:r>
          </a:p>
        </p:txBody>
      </p:sp>
      <p:sp>
        <p:nvSpPr>
          <p:cNvPr id="4" name="Date Placeholder 3">
            <a:extLst>
              <a:ext uri="{FF2B5EF4-FFF2-40B4-BE49-F238E27FC236}">
                <a16:creationId xmlns:a16="http://schemas.microsoft.com/office/drawing/2014/main" id="{B7EFB531-5729-BD0C-42EA-B0F4661F4BBF}"/>
              </a:ext>
            </a:extLst>
          </p:cNvPr>
          <p:cNvSpPr>
            <a:spLocks noGrp="1"/>
          </p:cNvSpPr>
          <p:nvPr>
            <p:ph type="dt" sz="half" idx="10"/>
          </p:nvPr>
        </p:nvSpPr>
        <p:spPr/>
        <p:txBody>
          <a:bodyPr/>
          <a:lstStyle/>
          <a:p>
            <a:r>
              <a:rPr lang="en-US"/>
              <a:t>Brazil TeMA, Oct. 2024</a:t>
            </a:r>
            <a:endParaRPr lang="en-US" dirty="0"/>
          </a:p>
        </p:txBody>
      </p:sp>
      <p:sp>
        <p:nvSpPr>
          <p:cNvPr id="5" name="Footer Placeholder 4">
            <a:extLst>
              <a:ext uri="{FF2B5EF4-FFF2-40B4-BE49-F238E27FC236}">
                <a16:creationId xmlns:a16="http://schemas.microsoft.com/office/drawing/2014/main" id="{226880BC-E264-BB52-2DD2-81EFB4378DF2}"/>
              </a:ext>
            </a:extLst>
          </p:cNvPr>
          <p:cNvSpPr>
            <a:spLocks noGrp="1"/>
          </p:cNvSpPr>
          <p:nvPr>
            <p:ph type="ftr" sz="quarter" idx="11"/>
          </p:nvPr>
        </p:nvSpPr>
        <p:spPr/>
        <p:txBody>
          <a:bodyPr/>
          <a:lstStyle/>
          <a:p>
            <a:r>
              <a:rPr lang="en-US"/>
              <a:t>Music Theory for the 21st Century</a:t>
            </a:r>
            <a:endParaRPr lang="en-US" dirty="0"/>
          </a:p>
        </p:txBody>
      </p:sp>
      <p:sp>
        <p:nvSpPr>
          <p:cNvPr id="6" name="Slide Number Placeholder 5">
            <a:extLst>
              <a:ext uri="{FF2B5EF4-FFF2-40B4-BE49-F238E27FC236}">
                <a16:creationId xmlns:a16="http://schemas.microsoft.com/office/drawing/2014/main" id="{5837A72D-BFE3-8D31-4E00-371741ED8661}"/>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34</a:t>
            </a:fld>
            <a:endParaRPr lang="en-US" dirty="0">
              <a:latin typeface="Century" panose="02040604050505020304" pitchFamily="18" charset="0"/>
            </a:endParaRPr>
          </a:p>
        </p:txBody>
      </p:sp>
      <p:graphicFrame>
        <p:nvGraphicFramePr>
          <p:cNvPr id="7" name="Chart 6">
            <a:extLst>
              <a:ext uri="{FF2B5EF4-FFF2-40B4-BE49-F238E27FC236}">
                <a16:creationId xmlns:a16="http://schemas.microsoft.com/office/drawing/2014/main" id="{F8DB94F2-97C6-6CB5-1EC6-B3A03245DA98}"/>
              </a:ext>
            </a:extLst>
          </p:cNvPr>
          <p:cNvGraphicFramePr>
            <a:graphicFrameLocks/>
          </p:cNvGraphicFramePr>
          <p:nvPr>
            <p:extLst>
              <p:ext uri="{D42A27DB-BD31-4B8C-83A1-F6EECF244321}">
                <p14:modId xmlns:p14="http://schemas.microsoft.com/office/powerpoint/2010/main" val="3288437430"/>
              </p:ext>
            </p:extLst>
          </p:nvPr>
        </p:nvGraphicFramePr>
        <p:xfrm>
          <a:off x="1071475" y="1571435"/>
          <a:ext cx="10058400" cy="9144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51544599-4BB7-6847-4E16-4C346033FB68}"/>
              </a:ext>
            </a:extLst>
          </p:cNvPr>
          <p:cNvSpPr txBox="1"/>
          <p:nvPr/>
        </p:nvSpPr>
        <p:spPr>
          <a:xfrm>
            <a:off x="5659551" y="4543369"/>
            <a:ext cx="1044517" cy="369332"/>
          </a:xfrm>
          <a:prstGeom prst="rect">
            <a:avLst/>
          </a:prstGeom>
          <a:noFill/>
        </p:spPr>
        <p:txBody>
          <a:bodyPr wrap="none" rtlCol="0">
            <a:spAutoFit/>
          </a:bodyPr>
          <a:lstStyle/>
          <a:p>
            <a:pPr algn="l"/>
            <a:r>
              <a:rPr lang="en-US" b="1" dirty="0">
                <a:latin typeface="Century" panose="02040604050505020304" pitchFamily="18" charset="0"/>
                <a:cs typeface="Calibri" panose="020F0502020204030204" pitchFamily="34" charset="0"/>
              </a:rPr>
              <a:t>Time →</a:t>
            </a:r>
          </a:p>
        </p:txBody>
      </p:sp>
      <p:grpSp>
        <p:nvGrpSpPr>
          <p:cNvPr id="3" name="Group 2">
            <a:extLst>
              <a:ext uri="{FF2B5EF4-FFF2-40B4-BE49-F238E27FC236}">
                <a16:creationId xmlns:a16="http://schemas.microsoft.com/office/drawing/2014/main" id="{C7E7FC65-A033-FE0D-A654-A41B645C7B27}"/>
              </a:ext>
            </a:extLst>
          </p:cNvPr>
          <p:cNvGrpSpPr/>
          <p:nvPr/>
        </p:nvGrpSpPr>
        <p:grpSpPr>
          <a:xfrm>
            <a:off x="1271892" y="4312537"/>
            <a:ext cx="9915622" cy="246451"/>
            <a:chOff x="1003826" y="2454597"/>
            <a:chExt cx="9915622" cy="246451"/>
          </a:xfrm>
        </p:grpSpPr>
        <p:sp>
          <p:nvSpPr>
            <p:cNvPr id="9" name="TextBox 8">
              <a:extLst>
                <a:ext uri="{FF2B5EF4-FFF2-40B4-BE49-F238E27FC236}">
                  <a16:creationId xmlns:a16="http://schemas.microsoft.com/office/drawing/2014/main" id="{894EA350-9899-2546-B2B9-46C4877C760F}"/>
                </a:ext>
              </a:extLst>
            </p:cNvPr>
            <p:cNvSpPr txBox="1"/>
            <p:nvPr/>
          </p:nvSpPr>
          <p:spPr>
            <a:xfrm>
              <a:off x="1003826" y="2460358"/>
              <a:ext cx="248786" cy="230832"/>
            </a:xfrm>
            <a:prstGeom prst="rect">
              <a:avLst/>
            </a:prstGeom>
            <a:noFill/>
          </p:spPr>
          <p:txBody>
            <a:bodyPr wrap="none" rtlCol="0">
              <a:spAutoFit/>
            </a:bodyPr>
            <a:lstStyle/>
            <a:p>
              <a:pPr algn="l"/>
              <a:r>
                <a:rPr lang="en-US" sz="900" dirty="0">
                  <a:latin typeface="Arial" panose="020B0604020202020204" pitchFamily="34" charset="0"/>
                  <a:cs typeface="Arial" panose="020B0604020202020204" pitchFamily="34" charset="0"/>
                </a:rPr>
                <a:t>0</a:t>
              </a:r>
            </a:p>
          </p:txBody>
        </p:sp>
        <p:sp>
          <p:nvSpPr>
            <p:cNvPr id="10" name="TextBox 9">
              <a:extLst>
                <a:ext uri="{FF2B5EF4-FFF2-40B4-BE49-F238E27FC236}">
                  <a16:creationId xmlns:a16="http://schemas.microsoft.com/office/drawing/2014/main" id="{29902BFF-5D34-0F40-BB7E-11A7A83B12A3}"/>
                </a:ext>
              </a:extLst>
            </p:cNvPr>
            <p:cNvSpPr txBox="1"/>
            <p:nvPr/>
          </p:nvSpPr>
          <p:spPr>
            <a:xfrm>
              <a:off x="3351747" y="2460358"/>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0.75</a:t>
              </a:r>
            </a:p>
          </p:txBody>
        </p:sp>
        <p:sp>
          <p:nvSpPr>
            <p:cNvPr id="11" name="TextBox 10">
              <a:extLst>
                <a:ext uri="{FF2B5EF4-FFF2-40B4-BE49-F238E27FC236}">
                  <a16:creationId xmlns:a16="http://schemas.microsoft.com/office/drawing/2014/main" id="{6A05121F-4993-18B0-12F3-8D99E4B90C0E}"/>
                </a:ext>
              </a:extLst>
            </p:cNvPr>
            <p:cNvSpPr txBox="1"/>
            <p:nvPr/>
          </p:nvSpPr>
          <p:spPr>
            <a:xfrm>
              <a:off x="1644527" y="2460830"/>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0.25</a:t>
              </a:r>
            </a:p>
          </p:txBody>
        </p:sp>
        <p:sp>
          <p:nvSpPr>
            <p:cNvPr id="12" name="TextBox 11">
              <a:extLst>
                <a:ext uri="{FF2B5EF4-FFF2-40B4-BE49-F238E27FC236}">
                  <a16:creationId xmlns:a16="http://schemas.microsoft.com/office/drawing/2014/main" id="{0D13CC4F-55A8-2310-1388-6BC67CF191F8}"/>
                </a:ext>
              </a:extLst>
            </p:cNvPr>
            <p:cNvSpPr txBox="1"/>
            <p:nvPr/>
          </p:nvSpPr>
          <p:spPr>
            <a:xfrm>
              <a:off x="2547504" y="2463593"/>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0.50</a:t>
              </a:r>
            </a:p>
          </p:txBody>
        </p:sp>
        <p:sp>
          <p:nvSpPr>
            <p:cNvPr id="13" name="TextBox 12">
              <a:extLst>
                <a:ext uri="{FF2B5EF4-FFF2-40B4-BE49-F238E27FC236}">
                  <a16:creationId xmlns:a16="http://schemas.microsoft.com/office/drawing/2014/main" id="{4F7EC6F6-1C86-20DE-4004-C204AC53209C}"/>
                </a:ext>
              </a:extLst>
            </p:cNvPr>
            <p:cNvSpPr txBox="1"/>
            <p:nvPr/>
          </p:nvSpPr>
          <p:spPr>
            <a:xfrm>
              <a:off x="4076444" y="2459212"/>
              <a:ext cx="409086" cy="230832"/>
            </a:xfrm>
            <a:prstGeom prst="rect">
              <a:avLst/>
            </a:prstGeom>
            <a:noFill/>
          </p:spPr>
          <p:txBody>
            <a:bodyPr wrap="none" rtlCol="0">
              <a:spAutoFit/>
            </a:bodyPr>
            <a:lstStyle/>
            <a:p>
              <a:pPr algn="l"/>
              <a:r>
                <a:rPr lang="en-US" sz="900" dirty="0">
                  <a:latin typeface="Arial" panose="020B0604020202020204" pitchFamily="34" charset="0"/>
                  <a:cs typeface="Arial" panose="020B0604020202020204" pitchFamily="34" charset="0"/>
                </a:rPr>
                <a:t>1.00</a:t>
              </a:r>
            </a:p>
          </p:txBody>
        </p:sp>
        <p:sp>
          <p:nvSpPr>
            <p:cNvPr id="14" name="TextBox 13">
              <a:extLst>
                <a:ext uri="{FF2B5EF4-FFF2-40B4-BE49-F238E27FC236}">
                  <a16:creationId xmlns:a16="http://schemas.microsoft.com/office/drawing/2014/main" id="{6ECEC1E3-7295-7292-FA15-062891B3ECF9}"/>
                </a:ext>
              </a:extLst>
            </p:cNvPr>
            <p:cNvSpPr txBox="1"/>
            <p:nvPr/>
          </p:nvSpPr>
          <p:spPr>
            <a:xfrm>
              <a:off x="6471372" y="2459212"/>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1.75</a:t>
              </a:r>
            </a:p>
          </p:txBody>
        </p:sp>
        <p:sp>
          <p:nvSpPr>
            <p:cNvPr id="15" name="TextBox 14">
              <a:extLst>
                <a:ext uri="{FF2B5EF4-FFF2-40B4-BE49-F238E27FC236}">
                  <a16:creationId xmlns:a16="http://schemas.microsoft.com/office/drawing/2014/main" id="{52669A35-2CF1-2DEE-E31E-A313A28468F8}"/>
                </a:ext>
              </a:extLst>
            </p:cNvPr>
            <p:cNvSpPr txBox="1"/>
            <p:nvPr/>
          </p:nvSpPr>
          <p:spPr>
            <a:xfrm>
              <a:off x="4910796" y="2459684"/>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1.25</a:t>
              </a:r>
            </a:p>
          </p:txBody>
        </p:sp>
        <p:sp>
          <p:nvSpPr>
            <p:cNvPr id="16" name="TextBox 15">
              <a:extLst>
                <a:ext uri="{FF2B5EF4-FFF2-40B4-BE49-F238E27FC236}">
                  <a16:creationId xmlns:a16="http://schemas.microsoft.com/office/drawing/2014/main" id="{4B8CFC98-0D26-217B-BDDE-32164D8ED3E8}"/>
                </a:ext>
              </a:extLst>
            </p:cNvPr>
            <p:cNvSpPr txBox="1"/>
            <p:nvPr/>
          </p:nvSpPr>
          <p:spPr>
            <a:xfrm>
              <a:off x="5718887" y="2462447"/>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1.50</a:t>
              </a:r>
            </a:p>
          </p:txBody>
        </p:sp>
        <p:sp>
          <p:nvSpPr>
            <p:cNvPr id="17" name="TextBox 16">
              <a:extLst>
                <a:ext uri="{FF2B5EF4-FFF2-40B4-BE49-F238E27FC236}">
                  <a16:creationId xmlns:a16="http://schemas.microsoft.com/office/drawing/2014/main" id="{9B8862AC-F510-0B89-DC41-E50485C0F462}"/>
                </a:ext>
              </a:extLst>
            </p:cNvPr>
            <p:cNvSpPr txBox="1"/>
            <p:nvPr/>
          </p:nvSpPr>
          <p:spPr>
            <a:xfrm>
              <a:off x="7307343" y="2454597"/>
              <a:ext cx="409086" cy="230832"/>
            </a:xfrm>
            <a:prstGeom prst="rect">
              <a:avLst/>
            </a:prstGeom>
            <a:noFill/>
          </p:spPr>
          <p:txBody>
            <a:bodyPr wrap="none" rtlCol="0">
              <a:spAutoFit/>
            </a:bodyPr>
            <a:lstStyle/>
            <a:p>
              <a:pPr algn="l"/>
              <a:r>
                <a:rPr lang="en-US" sz="900" dirty="0">
                  <a:latin typeface="Arial" panose="020B0604020202020204" pitchFamily="34" charset="0"/>
                  <a:cs typeface="Arial" panose="020B0604020202020204" pitchFamily="34" charset="0"/>
                </a:rPr>
                <a:t>2.00</a:t>
              </a:r>
            </a:p>
          </p:txBody>
        </p:sp>
        <p:sp>
          <p:nvSpPr>
            <p:cNvPr id="18" name="TextBox 17">
              <a:extLst>
                <a:ext uri="{FF2B5EF4-FFF2-40B4-BE49-F238E27FC236}">
                  <a16:creationId xmlns:a16="http://schemas.microsoft.com/office/drawing/2014/main" id="{5340F71C-B434-D0F3-93F3-3E541E538982}"/>
                </a:ext>
              </a:extLst>
            </p:cNvPr>
            <p:cNvSpPr txBox="1"/>
            <p:nvPr/>
          </p:nvSpPr>
          <p:spPr>
            <a:xfrm>
              <a:off x="9702271" y="2454597"/>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2.75</a:t>
              </a:r>
            </a:p>
          </p:txBody>
        </p:sp>
        <p:sp>
          <p:nvSpPr>
            <p:cNvPr id="19" name="TextBox 18">
              <a:extLst>
                <a:ext uri="{FF2B5EF4-FFF2-40B4-BE49-F238E27FC236}">
                  <a16:creationId xmlns:a16="http://schemas.microsoft.com/office/drawing/2014/main" id="{71B21B2B-F51A-8E0E-052E-B1B22C648776}"/>
                </a:ext>
              </a:extLst>
            </p:cNvPr>
            <p:cNvSpPr txBox="1"/>
            <p:nvPr/>
          </p:nvSpPr>
          <p:spPr>
            <a:xfrm>
              <a:off x="8141695" y="2455069"/>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2.25</a:t>
              </a:r>
            </a:p>
          </p:txBody>
        </p:sp>
        <p:sp>
          <p:nvSpPr>
            <p:cNvPr id="20" name="TextBox 19">
              <a:extLst>
                <a:ext uri="{FF2B5EF4-FFF2-40B4-BE49-F238E27FC236}">
                  <a16:creationId xmlns:a16="http://schemas.microsoft.com/office/drawing/2014/main" id="{60B3136F-6223-AC76-0B67-0DA7670C41F6}"/>
                </a:ext>
              </a:extLst>
            </p:cNvPr>
            <p:cNvSpPr txBox="1"/>
            <p:nvPr/>
          </p:nvSpPr>
          <p:spPr>
            <a:xfrm>
              <a:off x="8949786" y="2457832"/>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2.50</a:t>
              </a:r>
            </a:p>
          </p:txBody>
        </p:sp>
        <p:sp>
          <p:nvSpPr>
            <p:cNvPr id="21" name="TextBox 20">
              <a:extLst>
                <a:ext uri="{FF2B5EF4-FFF2-40B4-BE49-F238E27FC236}">
                  <a16:creationId xmlns:a16="http://schemas.microsoft.com/office/drawing/2014/main" id="{FD970CEA-A1D9-DC02-469D-4B991EBECD7C}"/>
                </a:ext>
              </a:extLst>
            </p:cNvPr>
            <p:cNvSpPr txBox="1"/>
            <p:nvPr/>
          </p:nvSpPr>
          <p:spPr>
            <a:xfrm>
              <a:off x="10510362" y="2470216"/>
              <a:ext cx="409086" cy="230832"/>
            </a:xfrm>
            <a:prstGeom prst="rect">
              <a:avLst/>
            </a:prstGeom>
            <a:noFill/>
          </p:spPr>
          <p:txBody>
            <a:bodyPr wrap="none" rtlCol="0">
              <a:spAutoFit/>
            </a:bodyPr>
            <a:lstStyle/>
            <a:p>
              <a:pPr algn="l"/>
              <a:r>
                <a:rPr lang="en-US" sz="900" dirty="0">
                  <a:latin typeface="Arial" panose="020B0604020202020204" pitchFamily="34" charset="0"/>
                  <a:cs typeface="Arial" panose="020B0604020202020204" pitchFamily="34" charset="0"/>
                </a:rPr>
                <a:t>3.00</a:t>
              </a:r>
            </a:p>
          </p:txBody>
        </p:sp>
      </p:grpSp>
      <p:sp>
        <p:nvSpPr>
          <p:cNvPr id="23" name="Oval 22">
            <a:extLst>
              <a:ext uri="{FF2B5EF4-FFF2-40B4-BE49-F238E27FC236}">
                <a16:creationId xmlns:a16="http://schemas.microsoft.com/office/drawing/2014/main" id="{D01DD5B3-E5C6-F793-E262-1ADF55775DFD}"/>
              </a:ext>
            </a:extLst>
          </p:cNvPr>
          <p:cNvSpPr/>
          <p:nvPr/>
        </p:nvSpPr>
        <p:spPr>
          <a:xfrm>
            <a:off x="1337766" y="5162666"/>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992A616-53EE-7AE0-3B21-CF335E97A436}"/>
              </a:ext>
            </a:extLst>
          </p:cNvPr>
          <p:cNvSpPr/>
          <p:nvPr/>
        </p:nvSpPr>
        <p:spPr>
          <a:xfrm>
            <a:off x="3793519" y="5157226"/>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DE826A5-731C-2AEC-55F4-774AEB043244}"/>
              </a:ext>
            </a:extLst>
          </p:cNvPr>
          <p:cNvSpPr/>
          <p:nvPr/>
        </p:nvSpPr>
        <p:spPr>
          <a:xfrm>
            <a:off x="6208547" y="5167727"/>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A755FB5-1692-1095-8042-713AA9F382A0}"/>
              </a:ext>
            </a:extLst>
          </p:cNvPr>
          <p:cNvSpPr/>
          <p:nvPr/>
        </p:nvSpPr>
        <p:spPr>
          <a:xfrm>
            <a:off x="8589653" y="5162287"/>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7" name="Chart 26">
            <a:extLst>
              <a:ext uri="{FF2B5EF4-FFF2-40B4-BE49-F238E27FC236}">
                <a16:creationId xmlns:a16="http://schemas.microsoft.com/office/drawing/2014/main" id="{ACECBB1C-2AB1-AC4B-BC47-D7BAEEDF2332}"/>
              </a:ext>
            </a:extLst>
          </p:cNvPr>
          <p:cNvGraphicFramePr>
            <a:graphicFrameLocks/>
          </p:cNvGraphicFramePr>
          <p:nvPr>
            <p:extLst>
              <p:ext uri="{D42A27DB-BD31-4B8C-83A1-F6EECF244321}">
                <p14:modId xmlns:p14="http://schemas.microsoft.com/office/powerpoint/2010/main" val="301998456"/>
              </p:ext>
            </p:extLst>
          </p:nvPr>
        </p:nvGraphicFramePr>
        <p:xfrm>
          <a:off x="1071475" y="2479769"/>
          <a:ext cx="10058400" cy="914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 name="Chart 27">
            <a:extLst>
              <a:ext uri="{FF2B5EF4-FFF2-40B4-BE49-F238E27FC236}">
                <a16:creationId xmlns:a16="http://schemas.microsoft.com/office/drawing/2014/main" id="{FC72731B-C590-9A44-AD7C-A09B5CBEA8A9}"/>
              </a:ext>
            </a:extLst>
          </p:cNvPr>
          <p:cNvGraphicFramePr>
            <a:graphicFrameLocks/>
          </p:cNvGraphicFramePr>
          <p:nvPr>
            <p:extLst>
              <p:ext uri="{D42A27DB-BD31-4B8C-83A1-F6EECF244321}">
                <p14:modId xmlns:p14="http://schemas.microsoft.com/office/powerpoint/2010/main" val="674809143"/>
              </p:ext>
            </p:extLst>
          </p:nvPr>
        </p:nvGraphicFramePr>
        <p:xfrm>
          <a:off x="1054573" y="3457766"/>
          <a:ext cx="10058400" cy="914400"/>
        </p:xfrm>
        <a:graphic>
          <a:graphicData uri="http://schemas.openxmlformats.org/drawingml/2006/chart">
            <c:chart xmlns:c="http://schemas.openxmlformats.org/drawingml/2006/chart" xmlns:r="http://schemas.openxmlformats.org/officeDocument/2006/relationships" r:id="rId5"/>
          </a:graphicData>
        </a:graphic>
      </p:graphicFrame>
      <p:sp>
        <p:nvSpPr>
          <p:cNvPr id="30" name="TextBox 29">
            <a:extLst>
              <a:ext uri="{FF2B5EF4-FFF2-40B4-BE49-F238E27FC236}">
                <a16:creationId xmlns:a16="http://schemas.microsoft.com/office/drawing/2014/main" id="{475D7438-5D9E-6E2F-83E0-7631014598EE}"/>
              </a:ext>
            </a:extLst>
          </p:cNvPr>
          <p:cNvSpPr txBox="1"/>
          <p:nvPr/>
        </p:nvSpPr>
        <p:spPr>
          <a:xfrm>
            <a:off x="677547" y="2733470"/>
            <a:ext cx="377026" cy="461665"/>
          </a:xfrm>
          <a:prstGeom prst="rect">
            <a:avLst/>
          </a:prstGeom>
          <a:noFill/>
        </p:spPr>
        <p:txBody>
          <a:bodyPr wrap="none" rtlCol="0">
            <a:spAutoFit/>
          </a:bodyPr>
          <a:lstStyle/>
          <a:p>
            <a:pPr algn="l"/>
            <a:r>
              <a:rPr lang="en-US" sz="2400" b="1" dirty="0">
                <a:latin typeface="Century" panose="02040604050505020304" pitchFamily="18" charset="0"/>
                <a:cs typeface="Calibri" panose="020F0502020204030204" pitchFamily="34" charset="0"/>
              </a:rPr>
              <a:t>+</a:t>
            </a:r>
          </a:p>
        </p:txBody>
      </p:sp>
      <p:sp>
        <p:nvSpPr>
          <p:cNvPr id="31" name="TextBox 30">
            <a:extLst>
              <a:ext uri="{FF2B5EF4-FFF2-40B4-BE49-F238E27FC236}">
                <a16:creationId xmlns:a16="http://schemas.microsoft.com/office/drawing/2014/main" id="{0EAE1B0E-9D6C-D7C4-F72D-D71C38A21BE3}"/>
              </a:ext>
            </a:extLst>
          </p:cNvPr>
          <p:cNvSpPr txBox="1"/>
          <p:nvPr/>
        </p:nvSpPr>
        <p:spPr>
          <a:xfrm>
            <a:off x="677547" y="3705401"/>
            <a:ext cx="377026" cy="461665"/>
          </a:xfrm>
          <a:prstGeom prst="rect">
            <a:avLst/>
          </a:prstGeom>
          <a:noFill/>
        </p:spPr>
        <p:txBody>
          <a:bodyPr wrap="none" rtlCol="0">
            <a:spAutoFit/>
          </a:bodyPr>
          <a:lstStyle/>
          <a:p>
            <a:pPr algn="l"/>
            <a:r>
              <a:rPr lang="en-US" sz="2400" b="1" dirty="0">
                <a:latin typeface="Century" panose="02040604050505020304" pitchFamily="18" charset="0"/>
                <a:cs typeface="Calibri" panose="020F0502020204030204" pitchFamily="34" charset="0"/>
              </a:rPr>
              <a:t>=</a:t>
            </a:r>
          </a:p>
        </p:txBody>
      </p:sp>
      <p:sp>
        <p:nvSpPr>
          <p:cNvPr id="32" name="Oval 31">
            <a:extLst>
              <a:ext uri="{FF2B5EF4-FFF2-40B4-BE49-F238E27FC236}">
                <a16:creationId xmlns:a16="http://schemas.microsoft.com/office/drawing/2014/main" id="{299A2700-A2E6-7610-E1B4-F0CE265D9131}"/>
              </a:ext>
            </a:extLst>
          </p:cNvPr>
          <p:cNvSpPr/>
          <p:nvPr/>
        </p:nvSpPr>
        <p:spPr>
          <a:xfrm>
            <a:off x="2507203" y="5159877"/>
            <a:ext cx="109728" cy="10972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FFD9CFC3-FABF-AFB7-2FC1-0AD028A700E1}"/>
              </a:ext>
            </a:extLst>
          </p:cNvPr>
          <p:cNvSpPr/>
          <p:nvPr/>
        </p:nvSpPr>
        <p:spPr>
          <a:xfrm>
            <a:off x="4962956" y="5154437"/>
            <a:ext cx="109728" cy="10972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BA21639A-4ADC-3D8F-C4B0-BDBB18D9021A}"/>
              </a:ext>
            </a:extLst>
          </p:cNvPr>
          <p:cNvSpPr/>
          <p:nvPr/>
        </p:nvSpPr>
        <p:spPr>
          <a:xfrm>
            <a:off x="7377984" y="5164938"/>
            <a:ext cx="109728" cy="10972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88DC3E74-EAC7-D535-9BB1-B64E3DC0E9AF}"/>
              </a:ext>
            </a:extLst>
          </p:cNvPr>
          <p:cNvSpPr/>
          <p:nvPr/>
        </p:nvSpPr>
        <p:spPr>
          <a:xfrm>
            <a:off x="9759090" y="5159498"/>
            <a:ext cx="109728" cy="10972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692C0218-8C49-1A8D-16DB-3E0CEEE99B26}"/>
              </a:ext>
            </a:extLst>
          </p:cNvPr>
          <p:cNvSpPr txBox="1"/>
          <p:nvPr/>
        </p:nvSpPr>
        <p:spPr>
          <a:xfrm>
            <a:off x="11266747" y="1837041"/>
            <a:ext cx="925253" cy="461665"/>
          </a:xfrm>
          <a:prstGeom prst="rect">
            <a:avLst/>
          </a:prstGeom>
          <a:noFill/>
        </p:spPr>
        <p:txBody>
          <a:bodyPr wrap="none" rtlCol="0">
            <a:spAutoFit/>
          </a:bodyPr>
          <a:lstStyle/>
          <a:p>
            <a:pPr algn="l"/>
            <a:r>
              <a:rPr lang="en-US" sz="2400" b="1" dirty="0" err="1">
                <a:latin typeface="Century" panose="02040604050505020304" pitchFamily="18" charset="0"/>
                <a:cs typeface="Calibri" panose="020F0502020204030204" pitchFamily="34" charset="0"/>
              </a:rPr>
              <a:t>ω</a:t>
            </a:r>
            <a:r>
              <a:rPr lang="en-US" sz="2400" b="1" dirty="0">
                <a:latin typeface="Century" panose="02040604050505020304" pitchFamily="18" charset="0"/>
                <a:cs typeface="Calibri" panose="020F0502020204030204" pitchFamily="34" charset="0"/>
              </a:rPr>
              <a:t> = 4</a:t>
            </a:r>
          </a:p>
        </p:txBody>
      </p:sp>
      <p:sp>
        <p:nvSpPr>
          <p:cNvPr id="37" name="TextBox 36">
            <a:extLst>
              <a:ext uri="{FF2B5EF4-FFF2-40B4-BE49-F238E27FC236}">
                <a16:creationId xmlns:a16="http://schemas.microsoft.com/office/drawing/2014/main" id="{B40EE561-EA83-0825-6471-5BAFEFFC3B75}"/>
              </a:ext>
            </a:extLst>
          </p:cNvPr>
          <p:cNvSpPr txBox="1"/>
          <p:nvPr/>
        </p:nvSpPr>
        <p:spPr>
          <a:xfrm>
            <a:off x="11280710" y="2706136"/>
            <a:ext cx="925253" cy="461665"/>
          </a:xfrm>
          <a:prstGeom prst="rect">
            <a:avLst/>
          </a:prstGeom>
          <a:noFill/>
        </p:spPr>
        <p:txBody>
          <a:bodyPr wrap="none" rtlCol="0">
            <a:spAutoFit/>
          </a:bodyPr>
          <a:lstStyle/>
          <a:p>
            <a:pPr algn="l"/>
            <a:r>
              <a:rPr lang="en-US" sz="2400" b="1" dirty="0" err="1">
                <a:latin typeface="Century" panose="02040604050505020304" pitchFamily="18" charset="0"/>
                <a:cs typeface="Calibri" panose="020F0502020204030204" pitchFamily="34" charset="0"/>
              </a:rPr>
              <a:t>ω</a:t>
            </a:r>
            <a:r>
              <a:rPr lang="en-US" sz="2400" b="1" dirty="0">
                <a:latin typeface="Century" panose="02040604050505020304" pitchFamily="18" charset="0"/>
                <a:cs typeface="Calibri" panose="020F0502020204030204" pitchFamily="34" charset="0"/>
              </a:rPr>
              <a:t> = 8</a:t>
            </a:r>
          </a:p>
        </p:txBody>
      </p:sp>
    </p:spTree>
    <p:extLst>
      <p:ext uri="{BB962C8B-B14F-4D97-AF65-F5344CB8AC3E}">
        <p14:creationId xmlns:p14="http://schemas.microsoft.com/office/powerpoint/2010/main" val="26174703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3AA16-1BC6-129E-6795-6A7196BF5A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561AB4-4C9E-B249-9BAD-DF9EFD32F8F0}"/>
              </a:ext>
            </a:extLst>
          </p:cNvPr>
          <p:cNvSpPr>
            <a:spLocks noGrp="1"/>
          </p:cNvSpPr>
          <p:nvPr>
            <p:ph type="title"/>
          </p:nvPr>
        </p:nvSpPr>
        <p:spPr/>
        <p:txBody>
          <a:bodyPr/>
          <a:lstStyle/>
          <a:p>
            <a:r>
              <a:rPr lang="en-US" dirty="0"/>
              <a:t>Metrical functions</a:t>
            </a:r>
          </a:p>
        </p:txBody>
      </p:sp>
      <p:sp>
        <p:nvSpPr>
          <p:cNvPr id="4" name="Date Placeholder 3">
            <a:extLst>
              <a:ext uri="{FF2B5EF4-FFF2-40B4-BE49-F238E27FC236}">
                <a16:creationId xmlns:a16="http://schemas.microsoft.com/office/drawing/2014/main" id="{426DEC17-9C9B-6E59-D11A-C6675547E503}"/>
              </a:ext>
            </a:extLst>
          </p:cNvPr>
          <p:cNvSpPr>
            <a:spLocks noGrp="1"/>
          </p:cNvSpPr>
          <p:nvPr>
            <p:ph type="dt" sz="half" idx="10"/>
          </p:nvPr>
        </p:nvSpPr>
        <p:spPr/>
        <p:txBody>
          <a:bodyPr/>
          <a:lstStyle/>
          <a:p>
            <a:r>
              <a:rPr lang="en-US"/>
              <a:t>Brazil TeMA, Oct. 2024</a:t>
            </a:r>
            <a:endParaRPr lang="en-US" dirty="0"/>
          </a:p>
        </p:txBody>
      </p:sp>
      <p:sp>
        <p:nvSpPr>
          <p:cNvPr id="5" name="Footer Placeholder 4">
            <a:extLst>
              <a:ext uri="{FF2B5EF4-FFF2-40B4-BE49-F238E27FC236}">
                <a16:creationId xmlns:a16="http://schemas.microsoft.com/office/drawing/2014/main" id="{0DD1FB83-047F-79DF-9825-91244AFFB063}"/>
              </a:ext>
            </a:extLst>
          </p:cNvPr>
          <p:cNvSpPr>
            <a:spLocks noGrp="1"/>
          </p:cNvSpPr>
          <p:nvPr>
            <p:ph type="ftr" sz="quarter" idx="11"/>
          </p:nvPr>
        </p:nvSpPr>
        <p:spPr/>
        <p:txBody>
          <a:bodyPr/>
          <a:lstStyle/>
          <a:p>
            <a:r>
              <a:rPr lang="en-US"/>
              <a:t>Music Theory for the 21st Century</a:t>
            </a:r>
            <a:endParaRPr lang="en-US" dirty="0"/>
          </a:p>
        </p:txBody>
      </p:sp>
      <p:sp>
        <p:nvSpPr>
          <p:cNvPr id="6" name="Slide Number Placeholder 5">
            <a:extLst>
              <a:ext uri="{FF2B5EF4-FFF2-40B4-BE49-F238E27FC236}">
                <a16:creationId xmlns:a16="http://schemas.microsoft.com/office/drawing/2014/main" id="{2953464D-7785-B1EB-CD68-73D8F968ABDA}"/>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35</a:t>
            </a:fld>
            <a:endParaRPr lang="en-US" dirty="0">
              <a:latin typeface="Century" panose="02040604050505020304" pitchFamily="18" charset="0"/>
            </a:endParaRPr>
          </a:p>
        </p:txBody>
      </p:sp>
      <p:graphicFrame>
        <p:nvGraphicFramePr>
          <p:cNvPr id="7" name="Chart 6">
            <a:extLst>
              <a:ext uri="{FF2B5EF4-FFF2-40B4-BE49-F238E27FC236}">
                <a16:creationId xmlns:a16="http://schemas.microsoft.com/office/drawing/2014/main" id="{F677072A-0497-CFA3-4194-B3FBE9E85345}"/>
              </a:ext>
            </a:extLst>
          </p:cNvPr>
          <p:cNvGraphicFramePr>
            <a:graphicFrameLocks/>
          </p:cNvGraphicFramePr>
          <p:nvPr>
            <p:extLst>
              <p:ext uri="{D42A27DB-BD31-4B8C-83A1-F6EECF244321}">
                <p14:modId xmlns:p14="http://schemas.microsoft.com/office/powerpoint/2010/main" val="96217277"/>
              </p:ext>
            </p:extLst>
          </p:nvPr>
        </p:nvGraphicFramePr>
        <p:xfrm>
          <a:off x="1071475" y="1571435"/>
          <a:ext cx="10058400" cy="9144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5FC98B3B-1BD0-D470-40A5-ABBAAFA53193}"/>
              </a:ext>
            </a:extLst>
          </p:cNvPr>
          <p:cNvSpPr txBox="1"/>
          <p:nvPr/>
        </p:nvSpPr>
        <p:spPr>
          <a:xfrm>
            <a:off x="5659551" y="4543369"/>
            <a:ext cx="1044517" cy="369332"/>
          </a:xfrm>
          <a:prstGeom prst="rect">
            <a:avLst/>
          </a:prstGeom>
          <a:noFill/>
        </p:spPr>
        <p:txBody>
          <a:bodyPr wrap="none" rtlCol="0">
            <a:spAutoFit/>
          </a:bodyPr>
          <a:lstStyle/>
          <a:p>
            <a:pPr algn="l"/>
            <a:r>
              <a:rPr lang="en-US" b="1" dirty="0">
                <a:latin typeface="Century" panose="02040604050505020304" pitchFamily="18" charset="0"/>
                <a:cs typeface="Calibri" panose="020F0502020204030204" pitchFamily="34" charset="0"/>
              </a:rPr>
              <a:t>Time →</a:t>
            </a:r>
          </a:p>
        </p:txBody>
      </p:sp>
      <p:grpSp>
        <p:nvGrpSpPr>
          <p:cNvPr id="3" name="Group 2">
            <a:extLst>
              <a:ext uri="{FF2B5EF4-FFF2-40B4-BE49-F238E27FC236}">
                <a16:creationId xmlns:a16="http://schemas.microsoft.com/office/drawing/2014/main" id="{EF9EFFA8-6372-1C08-DFFA-279EE7F7606A}"/>
              </a:ext>
            </a:extLst>
          </p:cNvPr>
          <p:cNvGrpSpPr/>
          <p:nvPr/>
        </p:nvGrpSpPr>
        <p:grpSpPr>
          <a:xfrm>
            <a:off x="1271892" y="4312537"/>
            <a:ext cx="9915622" cy="246451"/>
            <a:chOff x="1003826" y="2454597"/>
            <a:chExt cx="9915622" cy="246451"/>
          </a:xfrm>
        </p:grpSpPr>
        <p:sp>
          <p:nvSpPr>
            <p:cNvPr id="9" name="TextBox 8">
              <a:extLst>
                <a:ext uri="{FF2B5EF4-FFF2-40B4-BE49-F238E27FC236}">
                  <a16:creationId xmlns:a16="http://schemas.microsoft.com/office/drawing/2014/main" id="{39E61927-23EB-1B6F-8076-8D04223B57AA}"/>
                </a:ext>
              </a:extLst>
            </p:cNvPr>
            <p:cNvSpPr txBox="1"/>
            <p:nvPr/>
          </p:nvSpPr>
          <p:spPr>
            <a:xfrm>
              <a:off x="1003826" y="2460358"/>
              <a:ext cx="248786" cy="230832"/>
            </a:xfrm>
            <a:prstGeom prst="rect">
              <a:avLst/>
            </a:prstGeom>
            <a:noFill/>
          </p:spPr>
          <p:txBody>
            <a:bodyPr wrap="none" rtlCol="0">
              <a:spAutoFit/>
            </a:bodyPr>
            <a:lstStyle/>
            <a:p>
              <a:pPr algn="l"/>
              <a:r>
                <a:rPr lang="en-US" sz="900" dirty="0">
                  <a:latin typeface="Arial" panose="020B0604020202020204" pitchFamily="34" charset="0"/>
                  <a:cs typeface="Arial" panose="020B0604020202020204" pitchFamily="34" charset="0"/>
                </a:rPr>
                <a:t>0</a:t>
              </a:r>
            </a:p>
          </p:txBody>
        </p:sp>
        <p:sp>
          <p:nvSpPr>
            <p:cNvPr id="10" name="TextBox 9">
              <a:extLst>
                <a:ext uri="{FF2B5EF4-FFF2-40B4-BE49-F238E27FC236}">
                  <a16:creationId xmlns:a16="http://schemas.microsoft.com/office/drawing/2014/main" id="{908187DE-095E-A664-13A2-6F662784A6CD}"/>
                </a:ext>
              </a:extLst>
            </p:cNvPr>
            <p:cNvSpPr txBox="1"/>
            <p:nvPr/>
          </p:nvSpPr>
          <p:spPr>
            <a:xfrm>
              <a:off x="3351747" y="2460358"/>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0.75</a:t>
              </a:r>
            </a:p>
          </p:txBody>
        </p:sp>
        <p:sp>
          <p:nvSpPr>
            <p:cNvPr id="11" name="TextBox 10">
              <a:extLst>
                <a:ext uri="{FF2B5EF4-FFF2-40B4-BE49-F238E27FC236}">
                  <a16:creationId xmlns:a16="http://schemas.microsoft.com/office/drawing/2014/main" id="{8957457B-0040-95DE-6519-503BC51B00B1}"/>
                </a:ext>
              </a:extLst>
            </p:cNvPr>
            <p:cNvSpPr txBox="1"/>
            <p:nvPr/>
          </p:nvSpPr>
          <p:spPr>
            <a:xfrm>
              <a:off x="1644527" y="2460830"/>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0.25</a:t>
              </a:r>
            </a:p>
          </p:txBody>
        </p:sp>
        <p:sp>
          <p:nvSpPr>
            <p:cNvPr id="12" name="TextBox 11">
              <a:extLst>
                <a:ext uri="{FF2B5EF4-FFF2-40B4-BE49-F238E27FC236}">
                  <a16:creationId xmlns:a16="http://schemas.microsoft.com/office/drawing/2014/main" id="{58EBECE6-C2F0-39F7-DF11-4010F0877DDD}"/>
                </a:ext>
              </a:extLst>
            </p:cNvPr>
            <p:cNvSpPr txBox="1"/>
            <p:nvPr/>
          </p:nvSpPr>
          <p:spPr>
            <a:xfrm>
              <a:off x="2547504" y="2463593"/>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0.50</a:t>
              </a:r>
            </a:p>
          </p:txBody>
        </p:sp>
        <p:sp>
          <p:nvSpPr>
            <p:cNvPr id="13" name="TextBox 12">
              <a:extLst>
                <a:ext uri="{FF2B5EF4-FFF2-40B4-BE49-F238E27FC236}">
                  <a16:creationId xmlns:a16="http://schemas.microsoft.com/office/drawing/2014/main" id="{9D5BABFB-F211-FF95-5552-FF53E912F4CF}"/>
                </a:ext>
              </a:extLst>
            </p:cNvPr>
            <p:cNvSpPr txBox="1"/>
            <p:nvPr/>
          </p:nvSpPr>
          <p:spPr>
            <a:xfrm>
              <a:off x="4076444" y="2459212"/>
              <a:ext cx="409086" cy="230832"/>
            </a:xfrm>
            <a:prstGeom prst="rect">
              <a:avLst/>
            </a:prstGeom>
            <a:noFill/>
          </p:spPr>
          <p:txBody>
            <a:bodyPr wrap="none" rtlCol="0">
              <a:spAutoFit/>
            </a:bodyPr>
            <a:lstStyle/>
            <a:p>
              <a:pPr algn="l"/>
              <a:r>
                <a:rPr lang="en-US" sz="900" dirty="0">
                  <a:latin typeface="Arial" panose="020B0604020202020204" pitchFamily="34" charset="0"/>
                  <a:cs typeface="Arial" panose="020B0604020202020204" pitchFamily="34" charset="0"/>
                </a:rPr>
                <a:t>1.00</a:t>
              </a:r>
            </a:p>
          </p:txBody>
        </p:sp>
        <p:sp>
          <p:nvSpPr>
            <p:cNvPr id="14" name="TextBox 13">
              <a:extLst>
                <a:ext uri="{FF2B5EF4-FFF2-40B4-BE49-F238E27FC236}">
                  <a16:creationId xmlns:a16="http://schemas.microsoft.com/office/drawing/2014/main" id="{C6EBBAF3-E273-6DEB-0F98-C412F9E63BDF}"/>
                </a:ext>
              </a:extLst>
            </p:cNvPr>
            <p:cNvSpPr txBox="1"/>
            <p:nvPr/>
          </p:nvSpPr>
          <p:spPr>
            <a:xfrm>
              <a:off x="6471372" y="2459212"/>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1.75</a:t>
              </a:r>
            </a:p>
          </p:txBody>
        </p:sp>
        <p:sp>
          <p:nvSpPr>
            <p:cNvPr id="15" name="TextBox 14">
              <a:extLst>
                <a:ext uri="{FF2B5EF4-FFF2-40B4-BE49-F238E27FC236}">
                  <a16:creationId xmlns:a16="http://schemas.microsoft.com/office/drawing/2014/main" id="{B5C007DD-8A82-0EBC-0870-212524FD8F3F}"/>
                </a:ext>
              </a:extLst>
            </p:cNvPr>
            <p:cNvSpPr txBox="1"/>
            <p:nvPr/>
          </p:nvSpPr>
          <p:spPr>
            <a:xfrm>
              <a:off x="4910796" y="2459684"/>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1.25</a:t>
              </a:r>
            </a:p>
          </p:txBody>
        </p:sp>
        <p:sp>
          <p:nvSpPr>
            <p:cNvPr id="16" name="TextBox 15">
              <a:extLst>
                <a:ext uri="{FF2B5EF4-FFF2-40B4-BE49-F238E27FC236}">
                  <a16:creationId xmlns:a16="http://schemas.microsoft.com/office/drawing/2014/main" id="{9AF4E782-9FD3-A94F-3F9E-2DF9808D2C10}"/>
                </a:ext>
              </a:extLst>
            </p:cNvPr>
            <p:cNvSpPr txBox="1"/>
            <p:nvPr/>
          </p:nvSpPr>
          <p:spPr>
            <a:xfrm>
              <a:off x="5718887" y="2462447"/>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1.50</a:t>
              </a:r>
            </a:p>
          </p:txBody>
        </p:sp>
        <p:sp>
          <p:nvSpPr>
            <p:cNvPr id="17" name="TextBox 16">
              <a:extLst>
                <a:ext uri="{FF2B5EF4-FFF2-40B4-BE49-F238E27FC236}">
                  <a16:creationId xmlns:a16="http://schemas.microsoft.com/office/drawing/2014/main" id="{33AAE8E4-627F-B45C-F1B3-B258304B99FA}"/>
                </a:ext>
              </a:extLst>
            </p:cNvPr>
            <p:cNvSpPr txBox="1"/>
            <p:nvPr/>
          </p:nvSpPr>
          <p:spPr>
            <a:xfrm>
              <a:off x="7307343" y="2454597"/>
              <a:ext cx="409086" cy="230832"/>
            </a:xfrm>
            <a:prstGeom prst="rect">
              <a:avLst/>
            </a:prstGeom>
            <a:noFill/>
          </p:spPr>
          <p:txBody>
            <a:bodyPr wrap="none" rtlCol="0">
              <a:spAutoFit/>
            </a:bodyPr>
            <a:lstStyle/>
            <a:p>
              <a:pPr algn="l"/>
              <a:r>
                <a:rPr lang="en-US" sz="900" dirty="0">
                  <a:latin typeface="Arial" panose="020B0604020202020204" pitchFamily="34" charset="0"/>
                  <a:cs typeface="Arial" panose="020B0604020202020204" pitchFamily="34" charset="0"/>
                </a:rPr>
                <a:t>2.00</a:t>
              </a:r>
            </a:p>
          </p:txBody>
        </p:sp>
        <p:sp>
          <p:nvSpPr>
            <p:cNvPr id="18" name="TextBox 17">
              <a:extLst>
                <a:ext uri="{FF2B5EF4-FFF2-40B4-BE49-F238E27FC236}">
                  <a16:creationId xmlns:a16="http://schemas.microsoft.com/office/drawing/2014/main" id="{91DF55B9-DBBA-0835-F73F-C7A3255EAB98}"/>
                </a:ext>
              </a:extLst>
            </p:cNvPr>
            <p:cNvSpPr txBox="1"/>
            <p:nvPr/>
          </p:nvSpPr>
          <p:spPr>
            <a:xfrm>
              <a:off x="9702271" y="2454597"/>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2.75</a:t>
              </a:r>
            </a:p>
          </p:txBody>
        </p:sp>
        <p:sp>
          <p:nvSpPr>
            <p:cNvPr id="19" name="TextBox 18">
              <a:extLst>
                <a:ext uri="{FF2B5EF4-FFF2-40B4-BE49-F238E27FC236}">
                  <a16:creationId xmlns:a16="http://schemas.microsoft.com/office/drawing/2014/main" id="{E6741FA9-DAFE-C594-4C51-4DCC61B9FFAD}"/>
                </a:ext>
              </a:extLst>
            </p:cNvPr>
            <p:cNvSpPr txBox="1"/>
            <p:nvPr/>
          </p:nvSpPr>
          <p:spPr>
            <a:xfrm>
              <a:off x="8141695" y="2455069"/>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2.25</a:t>
              </a:r>
            </a:p>
          </p:txBody>
        </p:sp>
        <p:sp>
          <p:nvSpPr>
            <p:cNvPr id="20" name="TextBox 19">
              <a:extLst>
                <a:ext uri="{FF2B5EF4-FFF2-40B4-BE49-F238E27FC236}">
                  <a16:creationId xmlns:a16="http://schemas.microsoft.com/office/drawing/2014/main" id="{6FBADB02-DAEC-937F-6AF6-D0267A61130D}"/>
                </a:ext>
              </a:extLst>
            </p:cNvPr>
            <p:cNvSpPr txBox="1"/>
            <p:nvPr/>
          </p:nvSpPr>
          <p:spPr>
            <a:xfrm>
              <a:off x="8949786" y="2457832"/>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2.50</a:t>
              </a:r>
            </a:p>
          </p:txBody>
        </p:sp>
        <p:sp>
          <p:nvSpPr>
            <p:cNvPr id="21" name="TextBox 20">
              <a:extLst>
                <a:ext uri="{FF2B5EF4-FFF2-40B4-BE49-F238E27FC236}">
                  <a16:creationId xmlns:a16="http://schemas.microsoft.com/office/drawing/2014/main" id="{D6AC92F7-35E1-0DB1-F788-40BCA39301AD}"/>
                </a:ext>
              </a:extLst>
            </p:cNvPr>
            <p:cNvSpPr txBox="1"/>
            <p:nvPr/>
          </p:nvSpPr>
          <p:spPr>
            <a:xfrm>
              <a:off x="10510362" y="2470216"/>
              <a:ext cx="409086" cy="230832"/>
            </a:xfrm>
            <a:prstGeom prst="rect">
              <a:avLst/>
            </a:prstGeom>
            <a:noFill/>
          </p:spPr>
          <p:txBody>
            <a:bodyPr wrap="none" rtlCol="0">
              <a:spAutoFit/>
            </a:bodyPr>
            <a:lstStyle/>
            <a:p>
              <a:pPr algn="l"/>
              <a:r>
                <a:rPr lang="en-US" sz="900" dirty="0">
                  <a:latin typeface="Arial" panose="020B0604020202020204" pitchFamily="34" charset="0"/>
                  <a:cs typeface="Arial" panose="020B0604020202020204" pitchFamily="34" charset="0"/>
                </a:rPr>
                <a:t>3.00</a:t>
              </a:r>
            </a:p>
          </p:txBody>
        </p:sp>
      </p:grpSp>
      <p:sp>
        <p:nvSpPr>
          <p:cNvPr id="23" name="Oval 22">
            <a:extLst>
              <a:ext uri="{FF2B5EF4-FFF2-40B4-BE49-F238E27FC236}">
                <a16:creationId xmlns:a16="http://schemas.microsoft.com/office/drawing/2014/main" id="{25196440-0676-6A95-59C4-2041CE6F5EFB}"/>
              </a:ext>
            </a:extLst>
          </p:cNvPr>
          <p:cNvSpPr/>
          <p:nvPr/>
        </p:nvSpPr>
        <p:spPr>
          <a:xfrm>
            <a:off x="1337766" y="5162666"/>
            <a:ext cx="219456" cy="2194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3094F3A-3098-89D0-EBEE-AD5F084BF270}"/>
              </a:ext>
            </a:extLst>
          </p:cNvPr>
          <p:cNvSpPr/>
          <p:nvPr/>
        </p:nvSpPr>
        <p:spPr>
          <a:xfrm>
            <a:off x="3793519" y="5157226"/>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0C6D114-4C00-5268-ED1A-40AF77AD966C}"/>
              </a:ext>
            </a:extLst>
          </p:cNvPr>
          <p:cNvSpPr/>
          <p:nvPr/>
        </p:nvSpPr>
        <p:spPr>
          <a:xfrm>
            <a:off x="6208547" y="5167727"/>
            <a:ext cx="219456" cy="2194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39DB84C-E200-A732-7399-8BF4C8EF043B}"/>
              </a:ext>
            </a:extLst>
          </p:cNvPr>
          <p:cNvSpPr/>
          <p:nvPr/>
        </p:nvSpPr>
        <p:spPr>
          <a:xfrm>
            <a:off x="8589653" y="5162287"/>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7" name="Chart 26">
            <a:extLst>
              <a:ext uri="{FF2B5EF4-FFF2-40B4-BE49-F238E27FC236}">
                <a16:creationId xmlns:a16="http://schemas.microsoft.com/office/drawing/2014/main" id="{6AA0CE49-78D2-4859-8171-A5CD96639942}"/>
              </a:ext>
            </a:extLst>
          </p:cNvPr>
          <p:cNvGraphicFramePr>
            <a:graphicFrameLocks/>
          </p:cNvGraphicFramePr>
          <p:nvPr>
            <p:extLst>
              <p:ext uri="{D42A27DB-BD31-4B8C-83A1-F6EECF244321}">
                <p14:modId xmlns:p14="http://schemas.microsoft.com/office/powerpoint/2010/main" val="1871538815"/>
              </p:ext>
            </p:extLst>
          </p:nvPr>
        </p:nvGraphicFramePr>
        <p:xfrm>
          <a:off x="1071475" y="2479769"/>
          <a:ext cx="10058400" cy="914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 name="Chart 27">
            <a:extLst>
              <a:ext uri="{FF2B5EF4-FFF2-40B4-BE49-F238E27FC236}">
                <a16:creationId xmlns:a16="http://schemas.microsoft.com/office/drawing/2014/main" id="{57A2E2A4-E4D5-C9FC-3BDE-96C2924E6648}"/>
              </a:ext>
            </a:extLst>
          </p:cNvPr>
          <p:cNvGraphicFramePr>
            <a:graphicFrameLocks/>
          </p:cNvGraphicFramePr>
          <p:nvPr>
            <p:extLst>
              <p:ext uri="{D42A27DB-BD31-4B8C-83A1-F6EECF244321}">
                <p14:modId xmlns:p14="http://schemas.microsoft.com/office/powerpoint/2010/main" val="2411236496"/>
              </p:ext>
            </p:extLst>
          </p:nvPr>
        </p:nvGraphicFramePr>
        <p:xfrm>
          <a:off x="1054573" y="3457766"/>
          <a:ext cx="10058400" cy="914400"/>
        </p:xfrm>
        <a:graphic>
          <a:graphicData uri="http://schemas.openxmlformats.org/drawingml/2006/chart">
            <c:chart xmlns:c="http://schemas.openxmlformats.org/drawingml/2006/chart" xmlns:r="http://schemas.openxmlformats.org/officeDocument/2006/relationships" r:id="rId5"/>
          </a:graphicData>
        </a:graphic>
      </p:graphicFrame>
      <p:sp>
        <p:nvSpPr>
          <p:cNvPr id="30" name="TextBox 29">
            <a:extLst>
              <a:ext uri="{FF2B5EF4-FFF2-40B4-BE49-F238E27FC236}">
                <a16:creationId xmlns:a16="http://schemas.microsoft.com/office/drawing/2014/main" id="{37F5E6DD-3FE0-BAD6-F843-E418046E985D}"/>
              </a:ext>
            </a:extLst>
          </p:cNvPr>
          <p:cNvSpPr txBox="1"/>
          <p:nvPr/>
        </p:nvSpPr>
        <p:spPr>
          <a:xfrm>
            <a:off x="677547" y="2733470"/>
            <a:ext cx="377026" cy="461665"/>
          </a:xfrm>
          <a:prstGeom prst="rect">
            <a:avLst/>
          </a:prstGeom>
          <a:noFill/>
        </p:spPr>
        <p:txBody>
          <a:bodyPr wrap="none" rtlCol="0">
            <a:spAutoFit/>
          </a:bodyPr>
          <a:lstStyle/>
          <a:p>
            <a:pPr algn="l"/>
            <a:r>
              <a:rPr lang="en-US" sz="2400" b="1" dirty="0">
                <a:latin typeface="Century" panose="02040604050505020304" pitchFamily="18" charset="0"/>
                <a:cs typeface="Calibri" panose="020F0502020204030204" pitchFamily="34" charset="0"/>
              </a:rPr>
              <a:t>+</a:t>
            </a:r>
          </a:p>
        </p:txBody>
      </p:sp>
      <p:sp>
        <p:nvSpPr>
          <p:cNvPr id="31" name="TextBox 30">
            <a:extLst>
              <a:ext uri="{FF2B5EF4-FFF2-40B4-BE49-F238E27FC236}">
                <a16:creationId xmlns:a16="http://schemas.microsoft.com/office/drawing/2014/main" id="{52DA3A31-3644-D94C-2E9A-8B9CAE84A81C}"/>
              </a:ext>
            </a:extLst>
          </p:cNvPr>
          <p:cNvSpPr txBox="1"/>
          <p:nvPr/>
        </p:nvSpPr>
        <p:spPr>
          <a:xfrm>
            <a:off x="677547" y="3705401"/>
            <a:ext cx="377026" cy="461665"/>
          </a:xfrm>
          <a:prstGeom prst="rect">
            <a:avLst/>
          </a:prstGeom>
          <a:noFill/>
        </p:spPr>
        <p:txBody>
          <a:bodyPr wrap="none" rtlCol="0">
            <a:spAutoFit/>
          </a:bodyPr>
          <a:lstStyle/>
          <a:p>
            <a:pPr algn="l"/>
            <a:r>
              <a:rPr lang="en-US" sz="2400" b="1" dirty="0">
                <a:latin typeface="Century" panose="02040604050505020304" pitchFamily="18" charset="0"/>
                <a:cs typeface="Calibri" panose="020F0502020204030204" pitchFamily="34" charset="0"/>
              </a:rPr>
              <a:t>=</a:t>
            </a:r>
          </a:p>
        </p:txBody>
      </p:sp>
      <p:sp>
        <p:nvSpPr>
          <p:cNvPr id="32" name="Oval 31">
            <a:extLst>
              <a:ext uri="{FF2B5EF4-FFF2-40B4-BE49-F238E27FC236}">
                <a16:creationId xmlns:a16="http://schemas.microsoft.com/office/drawing/2014/main" id="{F871C914-EF44-27C0-452D-535D524E0EA4}"/>
              </a:ext>
            </a:extLst>
          </p:cNvPr>
          <p:cNvSpPr/>
          <p:nvPr/>
        </p:nvSpPr>
        <p:spPr>
          <a:xfrm>
            <a:off x="2518492" y="5218116"/>
            <a:ext cx="109728" cy="10972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BFE524BA-459F-88F8-F011-3352C85E1299}"/>
              </a:ext>
            </a:extLst>
          </p:cNvPr>
          <p:cNvSpPr/>
          <p:nvPr/>
        </p:nvSpPr>
        <p:spPr>
          <a:xfrm>
            <a:off x="4974245" y="5212676"/>
            <a:ext cx="109728" cy="10972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C86748EC-DB47-ACE9-719F-F4FF310676CB}"/>
              </a:ext>
            </a:extLst>
          </p:cNvPr>
          <p:cNvSpPr/>
          <p:nvPr/>
        </p:nvSpPr>
        <p:spPr>
          <a:xfrm>
            <a:off x="7389273" y="5223177"/>
            <a:ext cx="109728" cy="10972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D27C5BCB-15DF-352E-0182-1092B5909465}"/>
              </a:ext>
            </a:extLst>
          </p:cNvPr>
          <p:cNvSpPr/>
          <p:nvPr/>
        </p:nvSpPr>
        <p:spPr>
          <a:xfrm>
            <a:off x="9770379" y="5217737"/>
            <a:ext cx="109728" cy="10972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2" name="Chart 21">
            <a:extLst>
              <a:ext uri="{FF2B5EF4-FFF2-40B4-BE49-F238E27FC236}">
                <a16:creationId xmlns:a16="http://schemas.microsoft.com/office/drawing/2014/main" id="{799EE866-DC18-AF46-8449-AD4384A1591F}"/>
              </a:ext>
            </a:extLst>
          </p:cNvPr>
          <p:cNvGraphicFramePr>
            <a:graphicFrameLocks/>
          </p:cNvGraphicFramePr>
          <p:nvPr>
            <p:extLst>
              <p:ext uri="{D42A27DB-BD31-4B8C-83A1-F6EECF244321}">
                <p14:modId xmlns:p14="http://schemas.microsoft.com/office/powerpoint/2010/main" val="2833259117"/>
              </p:ext>
            </p:extLst>
          </p:nvPr>
        </p:nvGraphicFramePr>
        <p:xfrm>
          <a:off x="1071475" y="629902"/>
          <a:ext cx="10058400" cy="9144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6" name="Chart 35">
            <a:extLst>
              <a:ext uri="{FF2B5EF4-FFF2-40B4-BE49-F238E27FC236}">
                <a16:creationId xmlns:a16="http://schemas.microsoft.com/office/drawing/2014/main" id="{5C4B0EF0-2686-E348-9C3F-7F1E32429D17}"/>
              </a:ext>
            </a:extLst>
          </p:cNvPr>
          <p:cNvGraphicFramePr>
            <a:graphicFrameLocks/>
          </p:cNvGraphicFramePr>
          <p:nvPr>
            <p:extLst>
              <p:ext uri="{D42A27DB-BD31-4B8C-83A1-F6EECF244321}">
                <p14:modId xmlns:p14="http://schemas.microsoft.com/office/powerpoint/2010/main" val="3247855849"/>
              </p:ext>
            </p:extLst>
          </p:nvPr>
        </p:nvGraphicFramePr>
        <p:xfrm>
          <a:off x="1088377" y="3391579"/>
          <a:ext cx="10058400" cy="914400"/>
        </p:xfrm>
        <a:graphic>
          <a:graphicData uri="http://schemas.openxmlformats.org/drawingml/2006/chart">
            <c:chart xmlns:c="http://schemas.openxmlformats.org/drawingml/2006/chart" xmlns:r="http://schemas.openxmlformats.org/officeDocument/2006/relationships" r:id="rId7"/>
          </a:graphicData>
        </a:graphic>
      </p:graphicFrame>
      <p:sp>
        <p:nvSpPr>
          <p:cNvPr id="37" name="TextBox 36">
            <a:extLst>
              <a:ext uri="{FF2B5EF4-FFF2-40B4-BE49-F238E27FC236}">
                <a16:creationId xmlns:a16="http://schemas.microsoft.com/office/drawing/2014/main" id="{7BB67884-8925-21DA-0105-E43F29436BE7}"/>
              </a:ext>
            </a:extLst>
          </p:cNvPr>
          <p:cNvSpPr txBox="1"/>
          <p:nvPr/>
        </p:nvSpPr>
        <p:spPr>
          <a:xfrm>
            <a:off x="672464" y="1797802"/>
            <a:ext cx="377026" cy="461665"/>
          </a:xfrm>
          <a:prstGeom prst="rect">
            <a:avLst/>
          </a:prstGeom>
          <a:noFill/>
        </p:spPr>
        <p:txBody>
          <a:bodyPr wrap="none" rtlCol="0">
            <a:spAutoFit/>
          </a:bodyPr>
          <a:lstStyle/>
          <a:p>
            <a:pPr algn="l"/>
            <a:r>
              <a:rPr lang="en-US" sz="2400" b="1" dirty="0">
                <a:latin typeface="Century" panose="02040604050505020304" pitchFamily="18" charset="0"/>
                <a:cs typeface="Calibri" panose="020F0502020204030204" pitchFamily="34" charset="0"/>
              </a:rPr>
              <a:t>+</a:t>
            </a:r>
          </a:p>
        </p:txBody>
      </p:sp>
      <p:sp>
        <p:nvSpPr>
          <p:cNvPr id="39" name="TextBox 38">
            <a:extLst>
              <a:ext uri="{FF2B5EF4-FFF2-40B4-BE49-F238E27FC236}">
                <a16:creationId xmlns:a16="http://schemas.microsoft.com/office/drawing/2014/main" id="{0B9F338F-80F1-E6FA-7771-1EE1D5481E01}"/>
              </a:ext>
            </a:extLst>
          </p:cNvPr>
          <p:cNvSpPr txBox="1"/>
          <p:nvPr/>
        </p:nvSpPr>
        <p:spPr>
          <a:xfrm>
            <a:off x="11266747" y="1827710"/>
            <a:ext cx="925253" cy="461665"/>
          </a:xfrm>
          <a:prstGeom prst="rect">
            <a:avLst/>
          </a:prstGeom>
          <a:noFill/>
        </p:spPr>
        <p:txBody>
          <a:bodyPr wrap="none" rtlCol="0">
            <a:spAutoFit/>
          </a:bodyPr>
          <a:lstStyle/>
          <a:p>
            <a:pPr algn="l"/>
            <a:r>
              <a:rPr lang="en-US" sz="2400" b="1" dirty="0" err="1">
                <a:latin typeface="Century" panose="02040604050505020304" pitchFamily="18" charset="0"/>
                <a:cs typeface="Calibri" panose="020F0502020204030204" pitchFamily="34" charset="0"/>
              </a:rPr>
              <a:t>ω</a:t>
            </a:r>
            <a:r>
              <a:rPr lang="en-US" sz="2400" b="1" dirty="0">
                <a:latin typeface="Century" panose="02040604050505020304" pitchFamily="18" charset="0"/>
                <a:cs typeface="Calibri" panose="020F0502020204030204" pitchFamily="34" charset="0"/>
              </a:rPr>
              <a:t> = 4</a:t>
            </a:r>
          </a:p>
        </p:txBody>
      </p:sp>
      <p:sp>
        <p:nvSpPr>
          <p:cNvPr id="40" name="TextBox 39">
            <a:extLst>
              <a:ext uri="{FF2B5EF4-FFF2-40B4-BE49-F238E27FC236}">
                <a16:creationId xmlns:a16="http://schemas.microsoft.com/office/drawing/2014/main" id="{2707B25C-A09B-1848-0BC2-59CDD7F20999}"/>
              </a:ext>
            </a:extLst>
          </p:cNvPr>
          <p:cNvSpPr txBox="1"/>
          <p:nvPr/>
        </p:nvSpPr>
        <p:spPr>
          <a:xfrm>
            <a:off x="11280710" y="2706136"/>
            <a:ext cx="925253" cy="461665"/>
          </a:xfrm>
          <a:prstGeom prst="rect">
            <a:avLst/>
          </a:prstGeom>
          <a:noFill/>
        </p:spPr>
        <p:txBody>
          <a:bodyPr wrap="none" rtlCol="0">
            <a:spAutoFit/>
          </a:bodyPr>
          <a:lstStyle/>
          <a:p>
            <a:pPr algn="l"/>
            <a:r>
              <a:rPr lang="en-US" sz="2400" b="1" dirty="0" err="1">
                <a:latin typeface="Century" panose="02040604050505020304" pitchFamily="18" charset="0"/>
                <a:cs typeface="Calibri" panose="020F0502020204030204" pitchFamily="34" charset="0"/>
              </a:rPr>
              <a:t>ω</a:t>
            </a:r>
            <a:r>
              <a:rPr lang="en-US" sz="2400" b="1" dirty="0">
                <a:latin typeface="Century" panose="02040604050505020304" pitchFamily="18" charset="0"/>
                <a:cs typeface="Calibri" panose="020F0502020204030204" pitchFamily="34" charset="0"/>
              </a:rPr>
              <a:t> = 8</a:t>
            </a:r>
          </a:p>
        </p:txBody>
      </p:sp>
      <p:sp>
        <p:nvSpPr>
          <p:cNvPr id="41" name="TextBox 40">
            <a:extLst>
              <a:ext uri="{FF2B5EF4-FFF2-40B4-BE49-F238E27FC236}">
                <a16:creationId xmlns:a16="http://schemas.microsoft.com/office/drawing/2014/main" id="{399C6922-6CA9-8ACC-5AA9-8190FF00A6A1}"/>
              </a:ext>
            </a:extLst>
          </p:cNvPr>
          <p:cNvSpPr txBox="1"/>
          <p:nvPr/>
        </p:nvSpPr>
        <p:spPr>
          <a:xfrm>
            <a:off x="11266746" y="879825"/>
            <a:ext cx="925253" cy="461665"/>
          </a:xfrm>
          <a:prstGeom prst="rect">
            <a:avLst/>
          </a:prstGeom>
          <a:noFill/>
        </p:spPr>
        <p:txBody>
          <a:bodyPr wrap="none" rtlCol="0">
            <a:spAutoFit/>
          </a:bodyPr>
          <a:lstStyle/>
          <a:p>
            <a:pPr algn="l"/>
            <a:r>
              <a:rPr lang="en-US" sz="2400" b="1" dirty="0" err="1">
                <a:latin typeface="Century" panose="02040604050505020304" pitchFamily="18" charset="0"/>
                <a:cs typeface="Calibri" panose="020F0502020204030204" pitchFamily="34" charset="0"/>
              </a:rPr>
              <a:t>ω</a:t>
            </a:r>
            <a:r>
              <a:rPr lang="en-US" sz="2400" b="1" dirty="0">
                <a:latin typeface="Century" panose="02040604050505020304" pitchFamily="18" charset="0"/>
                <a:cs typeface="Calibri" panose="020F0502020204030204" pitchFamily="34" charset="0"/>
              </a:rPr>
              <a:t> = 2</a:t>
            </a:r>
          </a:p>
        </p:txBody>
      </p:sp>
    </p:spTree>
    <p:extLst>
      <p:ext uri="{BB962C8B-B14F-4D97-AF65-F5344CB8AC3E}">
        <p14:creationId xmlns:p14="http://schemas.microsoft.com/office/powerpoint/2010/main" val="31625589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CBE3C-33A3-019F-FEFC-AE4450D73F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7BDB0C-0321-A8BF-B849-542C734C356E}"/>
              </a:ext>
            </a:extLst>
          </p:cNvPr>
          <p:cNvSpPr>
            <a:spLocks noGrp="1"/>
          </p:cNvSpPr>
          <p:nvPr>
            <p:ph type="title"/>
          </p:nvPr>
        </p:nvSpPr>
        <p:spPr/>
        <p:txBody>
          <a:bodyPr/>
          <a:lstStyle/>
          <a:p>
            <a:r>
              <a:rPr lang="en-US" dirty="0"/>
              <a:t>Metrical functions</a:t>
            </a:r>
          </a:p>
        </p:txBody>
      </p:sp>
      <p:sp>
        <p:nvSpPr>
          <p:cNvPr id="4" name="Date Placeholder 3">
            <a:extLst>
              <a:ext uri="{FF2B5EF4-FFF2-40B4-BE49-F238E27FC236}">
                <a16:creationId xmlns:a16="http://schemas.microsoft.com/office/drawing/2014/main" id="{57FF4ECB-A995-8FEC-0573-A27526E94AE7}"/>
              </a:ext>
            </a:extLst>
          </p:cNvPr>
          <p:cNvSpPr>
            <a:spLocks noGrp="1"/>
          </p:cNvSpPr>
          <p:nvPr>
            <p:ph type="dt" sz="half" idx="10"/>
          </p:nvPr>
        </p:nvSpPr>
        <p:spPr/>
        <p:txBody>
          <a:bodyPr/>
          <a:lstStyle/>
          <a:p>
            <a:r>
              <a:rPr lang="en-US"/>
              <a:t>Brazil TeMA, Oct. 2024</a:t>
            </a:r>
            <a:endParaRPr lang="en-US" dirty="0"/>
          </a:p>
        </p:txBody>
      </p:sp>
      <p:sp>
        <p:nvSpPr>
          <p:cNvPr id="5" name="Footer Placeholder 4">
            <a:extLst>
              <a:ext uri="{FF2B5EF4-FFF2-40B4-BE49-F238E27FC236}">
                <a16:creationId xmlns:a16="http://schemas.microsoft.com/office/drawing/2014/main" id="{A91A5167-9D0E-A8C8-C3E8-23E097F3D30E}"/>
              </a:ext>
            </a:extLst>
          </p:cNvPr>
          <p:cNvSpPr>
            <a:spLocks noGrp="1"/>
          </p:cNvSpPr>
          <p:nvPr>
            <p:ph type="ftr" sz="quarter" idx="11"/>
          </p:nvPr>
        </p:nvSpPr>
        <p:spPr/>
        <p:txBody>
          <a:bodyPr/>
          <a:lstStyle/>
          <a:p>
            <a:r>
              <a:rPr lang="en-US"/>
              <a:t>Music Theory for the 21st Century</a:t>
            </a:r>
            <a:endParaRPr lang="en-US" dirty="0"/>
          </a:p>
        </p:txBody>
      </p:sp>
      <p:sp>
        <p:nvSpPr>
          <p:cNvPr id="6" name="Slide Number Placeholder 5">
            <a:extLst>
              <a:ext uri="{FF2B5EF4-FFF2-40B4-BE49-F238E27FC236}">
                <a16:creationId xmlns:a16="http://schemas.microsoft.com/office/drawing/2014/main" id="{E11945BB-0BEE-D580-B8A6-9A137F8751DC}"/>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36</a:t>
            </a:fld>
            <a:endParaRPr lang="en-US" dirty="0">
              <a:latin typeface="Century" panose="02040604050505020304" pitchFamily="18" charset="0"/>
            </a:endParaRPr>
          </a:p>
        </p:txBody>
      </p:sp>
      <p:graphicFrame>
        <p:nvGraphicFramePr>
          <p:cNvPr id="7" name="Chart 6">
            <a:extLst>
              <a:ext uri="{FF2B5EF4-FFF2-40B4-BE49-F238E27FC236}">
                <a16:creationId xmlns:a16="http://schemas.microsoft.com/office/drawing/2014/main" id="{FC38D86B-D2C5-53ED-F433-DA58513A1DBF}"/>
              </a:ext>
            </a:extLst>
          </p:cNvPr>
          <p:cNvGraphicFramePr>
            <a:graphicFrameLocks/>
          </p:cNvGraphicFramePr>
          <p:nvPr/>
        </p:nvGraphicFramePr>
        <p:xfrm>
          <a:off x="1071475" y="1571435"/>
          <a:ext cx="10058400" cy="9144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21238537-3B79-AB4B-40B3-DAF3C5AE1577}"/>
              </a:ext>
            </a:extLst>
          </p:cNvPr>
          <p:cNvSpPr txBox="1"/>
          <p:nvPr/>
        </p:nvSpPr>
        <p:spPr>
          <a:xfrm>
            <a:off x="5659551" y="4543369"/>
            <a:ext cx="1044517" cy="369332"/>
          </a:xfrm>
          <a:prstGeom prst="rect">
            <a:avLst/>
          </a:prstGeom>
          <a:noFill/>
        </p:spPr>
        <p:txBody>
          <a:bodyPr wrap="none" rtlCol="0">
            <a:spAutoFit/>
          </a:bodyPr>
          <a:lstStyle/>
          <a:p>
            <a:pPr algn="l"/>
            <a:r>
              <a:rPr lang="en-US" b="1" dirty="0">
                <a:latin typeface="Century" panose="02040604050505020304" pitchFamily="18" charset="0"/>
                <a:cs typeface="Calibri" panose="020F0502020204030204" pitchFamily="34" charset="0"/>
              </a:rPr>
              <a:t>Time →</a:t>
            </a:r>
          </a:p>
        </p:txBody>
      </p:sp>
      <p:grpSp>
        <p:nvGrpSpPr>
          <p:cNvPr id="3" name="Group 2">
            <a:extLst>
              <a:ext uri="{FF2B5EF4-FFF2-40B4-BE49-F238E27FC236}">
                <a16:creationId xmlns:a16="http://schemas.microsoft.com/office/drawing/2014/main" id="{25735DCB-CAC4-6AA4-DB96-AB764211E0A1}"/>
              </a:ext>
            </a:extLst>
          </p:cNvPr>
          <p:cNvGrpSpPr/>
          <p:nvPr/>
        </p:nvGrpSpPr>
        <p:grpSpPr>
          <a:xfrm>
            <a:off x="1271892" y="4312537"/>
            <a:ext cx="9915622" cy="246451"/>
            <a:chOff x="1003826" y="2454597"/>
            <a:chExt cx="9915622" cy="246451"/>
          </a:xfrm>
        </p:grpSpPr>
        <p:sp>
          <p:nvSpPr>
            <p:cNvPr id="9" name="TextBox 8">
              <a:extLst>
                <a:ext uri="{FF2B5EF4-FFF2-40B4-BE49-F238E27FC236}">
                  <a16:creationId xmlns:a16="http://schemas.microsoft.com/office/drawing/2014/main" id="{D951E4B3-6C40-F54A-3CCA-E161B12027BB}"/>
                </a:ext>
              </a:extLst>
            </p:cNvPr>
            <p:cNvSpPr txBox="1"/>
            <p:nvPr/>
          </p:nvSpPr>
          <p:spPr>
            <a:xfrm>
              <a:off x="1003826" y="2460358"/>
              <a:ext cx="248786" cy="230832"/>
            </a:xfrm>
            <a:prstGeom prst="rect">
              <a:avLst/>
            </a:prstGeom>
            <a:noFill/>
          </p:spPr>
          <p:txBody>
            <a:bodyPr wrap="none" rtlCol="0">
              <a:spAutoFit/>
            </a:bodyPr>
            <a:lstStyle/>
            <a:p>
              <a:pPr algn="l"/>
              <a:r>
                <a:rPr lang="en-US" sz="900" dirty="0">
                  <a:latin typeface="Arial" panose="020B0604020202020204" pitchFamily="34" charset="0"/>
                  <a:cs typeface="Arial" panose="020B0604020202020204" pitchFamily="34" charset="0"/>
                </a:rPr>
                <a:t>0</a:t>
              </a:r>
            </a:p>
          </p:txBody>
        </p:sp>
        <p:sp>
          <p:nvSpPr>
            <p:cNvPr id="10" name="TextBox 9">
              <a:extLst>
                <a:ext uri="{FF2B5EF4-FFF2-40B4-BE49-F238E27FC236}">
                  <a16:creationId xmlns:a16="http://schemas.microsoft.com/office/drawing/2014/main" id="{55A13247-23B7-A8C3-9A96-3C0F79A994BE}"/>
                </a:ext>
              </a:extLst>
            </p:cNvPr>
            <p:cNvSpPr txBox="1"/>
            <p:nvPr/>
          </p:nvSpPr>
          <p:spPr>
            <a:xfrm>
              <a:off x="3351747" y="2460358"/>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0.75</a:t>
              </a:r>
            </a:p>
          </p:txBody>
        </p:sp>
        <p:sp>
          <p:nvSpPr>
            <p:cNvPr id="11" name="TextBox 10">
              <a:extLst>
                <a:ext uri="{FF2B5EF4-FFF2-40B4-BE49-F238E27FC236}">
                  <a16:creationId xmlns:a16="http://schemas.microsoft.com/office/drawing/2014/main" id="{0FA44E87-72A9-5475-883F-91726F42B25A}"/>
                </a:ext>
              </a:extLst>
            </p:cNvPr>
            <p:cNvSpPr txBox="1"/>
            <p:nvPr/>
          </p:nvSpPr>
          <p:spPr>
            <a:xfrm>
              <a:off x="1644527" y="2460830"/>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0.25</a:t>
              </a:r>
            </a:p>
          </p:txBody>
        </p:sp>
        <p:sp>
          <p:nvSpPr>
            <p:cNvPr id="12" name="TextBox 11">
              <a:extLst>
                <a:ext uri="{FF2B5EF4-FFF2-40B4-BE49-F238E27FC236}">
                  <a16:creationId xmlns:a16="http://schemas.microsoft.com/office/drawing/2014/main" id="{5DF97694-363C-741A-4FCA-346DDA69E638}"/>
                </a:ext>
              </a:extLst>
            </p:cNvPr>
            <p:cNvSpPr txBox="1"/>
            <p:nvPr/>
          </p:nvSpPr>
          <p:spPr>
            <a:xfrm>
              <a:off x="2547504" y="2463593"/>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0.50</a:t>
              </a:r>
            </a:p>
          </p:txBody>
        </p:sp>
        <p:sp>
          <p:nvSpPr>
            <p:cNvPr id="13" name="TextBox 12">
              <a:extLst>
                <a:ext uri="{FF2B5EF4-FFF2-40B4-BE49-F238E27FC236}">
                  <a16:creationId xmlns:a16="http://schemas.microsoft.com/office/drawing/2014/main" id="{08FA248E-51CC-6289-FFED-3F5636E5BD73}"/>
                </a:ext>
              </a:extLst>
            </p:cNvPr>
            <p:cNvSpPr txBox="1"/>
            <p:nvPr/>
          </p:nvSpPr>
          <p:spPr>
            <a:xfrm>
              <a:off x="4076444" y="2459212"/>
              <a:ext cx="409086" cy="230832"/>
            </a:xfrm>
            <a:prstGeom prst="rect">
              <a:avLst/>
            </a:prstGeom>
            <a:noFill/>
          </p:spPr>
          <p:txBody>
            <a:bodyPr wrap="none" rtlCol="0">
              <a:spAutoFit/>
            </a:bodyPr>
            <a:lstStyle/>
            <a:p>
              <a:pPr algn="l"/>
              <a:r>
                <a:rPr lang="en-US" sz="900" dirty="0">
                  <a:latin typeface="Arial" panose="020B0604020202020204" pitchFamily="34" charset="0"/>
                  <a:cs typeface="Arial" panose="020B0604020202020204" pitchFamily="34" charset="0"/>
                </a:rPr>
                <a:t>1.00</a:t>
              </a:r>
            </a:p>
          </p:txBody>
        </p:sp>
        <p:sp>
          <p:nvSpPr>
            <p:cNvPr id="14" name="TextBox 13">
              <a:extLst>
                <a:ext uri="{FF2B5EF4-FFF2-40B4-BE49-F238E27FC236}">
                  <a16:creationId xmlns:a16="http://schemas.microsoft.com/office/drawing/2014/main" id="{806458D1-5C4A-D1BA-0498-1F207C4BC77C}"/>
                </a:ext>
              </a:extLst>
            </p:cNvPr>
            <p:cNvSpPr txBox="1"/>
            <p:nvPr/>
          </p:nvSpPr>
          <p:spPr>
            <a:xfrm>
              <a:off x="6471372" y="2459212"/>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1.75</a:t>
              </a:r>
            </a:p>
          </p:txBody>
        </p:sp>
        <p:sp>
          <p:nvSpPr>
            <p:cNvPr id="15" name="TextBox 14">
              <a:extLst>
                <a:ext uri="{FF2B5EF4-FFF2-40B4-BE49-F238E27FC236}">
                  <a16:creationId xmlns:a16="http://schemas.microsoft.com/office/drawing/2014/main" id="{294C979D-A6AD-A4F8-B71B-63A0E48BB7CF}"/>
                </a:ext>
              </a:extLst>
            </p:cNvPr>
            <p:cNvSpPr txBox="1"/>
            <p:nvPr/>
          </p:nvSpPr>
          <p:spPr>
            <a:xfrm>
              <a:off x="4910796" y="2459684"/>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1.25</a:t>
              </a:r>
            </a:p>
          </p:txBody>
        </p:sp>
        <p:sp>
          <p:nvSpPr>
            <p:cNvPr id="16" name="TextBox 15">
              <a:extLst>
                <a:ext uri="{FF2B5EF4-FFF2-40B4-BE49-F238E27FC236}">
                  <a16:creationId xmlns:a16="http://schemas.microsoft.com/office/drawing/2014/main" id="{7F570A66-8658-21B8-21E8-5D9F314FC7FF}"/>
                </a:ext>
              </a:extLst>
            </p:cNvPr>
            <p:cNvSpPr txBox="1"/>
            <p:nvPr/>
          </p:nvSpPr>
          <p:spPr>
            <a:xfrm>
              <a:off x="5718887" y="2462447"/>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1.50</a:t>
              </a:r>
            </a:p>
          </p:txBody>
        </p:sp>
        <p:sp>
          <p:nvSpPr>
            <p:cNvPr id="17" name="TextBox 16">
              <a:extLst>
                <a:ext uri="{FF2B5EF4-FFF2-40B4-BE49-F238E27FC236}">
                  <a16:creationId xmlns:a16="http://schemas.microsoft.com/office/drawing/2014/main" id="{6ABD0A20-FAAF-39F2-1D37-17A80C25D103}"/>
                </a:ext>
              </a:extLst>
            </p:cNvPr>
            <p:cNvSpPr txBox="1"/>
            <p:nvPr/>
          </p:nvSpPr>
          <p:spPr>
            <a:xfrm>
              <a:off x="7307343" y="2454597"/>
              <a:ext cx="409086" cy="230832"/>
            </a:xfrm>
            <a:prstGeom prst="rect">
              <a:avLst/>
            </a:prstGeom>
            <a:noFill/>
          </p:spPr>
          <p:txBody>
            <a:bodyPr wrap="none" rtlCol="0">
              <a:spAutoFit/>
            </a:bodyPr>
            <a:lstStyle/>
            <a:p>
              <a:pPr algn="l"/>
              <a:r>
                <a:rPr lang="en-US" sz="900" dirty="0">
                  <a:latin typeface="Arial" panose="020B0604020202020204" pitchFamily="34" charset="0"/>
                  <a:cs typeface="Arial" panose="020B0604020202020204" pitchFamily="34" charset="0"/>
                </a:rPr>
                <a:t>2.00</a:t>
              </a:r>
            </a:p>
          </p:txBody>
        </p:sp>
        <p:sp>
          <p:nvSpPr>
            <p:cNvPr id="18" name="TextBox 17">
              <a:extLst>
                <a:ext uri="{FF2B5EF4-FFF2-40B4-BE49-F238E27FC236}">
                  <a16:creationId xmlns:a16="http://schemas.microsoft.com/office/drawing/2014/main" id="{9081D2BB-ADF1-D167-AE32-77E315CCC8A4}"/>
                </a:ext>
              </a:extLst>
            </p:cNvPr>
            <p:cNvSpPr txBox="1"/>
            <p:nvPr/>
          </p:nvSpPr>
          <p:spPr>
            <a:xfrm>
              <a:off x="9702271" y="2454597"/>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2.75</a:t>
              </a:r>
            </a:p>
          </p:txBody>
        </p:sp>
        <p:sp>
          <p:nvSpPr>
            <p:cNvPr id="19" name="TextBox 18">
              <a:extLst>
                <a:ext uri="{FF2B5EF4-FFF2-40B4-BE49-F238E27FC236}">
                  <a16:creationId xmlns:a16="http://schemas.microsoft.com/office/drawing/2014/main" id="{0C852730-5BCE-E632-897D-3919CE9C7857}"/>
                </a:ext>
              </a:extLst>
            </p:cNvPr>
            <p:cNvSpPr txBox="1"/>
            <p:nvPr/>
          </p:nvSpPr>
          <p:spPr>
            <a:xfrm>
              <a:off x="8141695" y="2455069"/>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2.25</a:t>
              </a:r>
            </a:p>
          </p:txBody>
        </p:sp>
        <p:sp>
          <p:nvSpPr>
            <p:cNvPr id="20" name="TextBox 19">
              <a:extLst>
                <a:ext uri="{FF2B5EF4-FFF2-40B4-BE49-F238E27FC236}">
                  <a16:creationId xmlns:a16="http://schemas.microsoft.com/office/drawing/2014/main" id="{2CFA645B-B842-E181-8855-831DFFE1AD99}"/>
                </a:ext>
              </a:extLst>
            </p:cNvPr>
            <p:cNvSpPr txBox="1"/>
            <p:nvPr/>
          </p:nvSpPr>
          <p:spPr>
            <a:xfrm>
              <a:off x="8949786" y="2457832"/>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2.50</a:t>
              </a:r>
            </a:p>
          </p:txBody>
        </p:sp>
        <p:sp>
          <p:nvSpPr>
            <p:cNvPr id="21" name="TextBox 20">
              <a:extLst>
                <a:ext uri="{FF2B5EF4-FFF2-40B4-BE49-F238E27FC236}">
                  <a16:creationId xmlns:a16="http://schemas.microsoft.com/office/drawing/2014/main" id="{7BE26001-D105-2305-3794-394FED6EEC70}"/>
                </a:ext>
              </a:extLst>
            </p:cNvPr>
            <p:cNvSpPr txBox="1"/>
            <p:nvPr/>
          </p:nvSpPr>
          <p:spPr>
            <a:xfrm>
              <a:off x="10510362" y="2470216"/>
              <a:ext cx="409086" cy="230832"/>
            </a:xfrm>
            <a:prstGeom prst="rect">
              <a:avLst/>
            </a:prstGeom>
            <a:noFill/>
          </p:spPr>
          <p:txBody>
            <a:bodyPr wrap="none" rtlCol="0">
              <a:spAutoFit/>
            </a:bodyPr>
            <a:lstStyle/>
            <a:p>
              <a:pPr algn="l"/>
              <a:r>
                <a:rPr lang="en-US" sz="900" dirty="0">
                  <a:latin typeface="Arial" panose="020B0604020202020204" pitchFamily="34" charset="0"/>
                  <a:cs typeface="Arial" panose="020B0604020202020204" pitchFamily="34" charset="0"/>
                </a:rPr>
                <a:t>3.00</a:t>
              </a:r>
            </a:p>
          </p:txBody>
        </p:sp>
      </p:grpSp>
      <p:sp>
        <p:nvSpPr>
          <p:cNvPr id="23" name="Oval 22">
            <a:extLst>
              <a:ext uri="{FF2B5EF4-FFF2-40B4-BE49-F238E27FC236}">
                <a16:creationId xmlns:a16="http://schemas.microsoft.com/office/drawing/2014/main" id="{B0D246AF-25C6-069E-EE0D-89667D952120}"/>
              </a:ext>
            </a:extLst>
          </p:cNvPr>
          <p:cNvSpPr/>
          <p:nvPr/>
        </p:nvSpPr>
        <p:spPr>
          <a:xfrm>
            <a:off x="1337766" y="5162666"/>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127F4C1-450E-D64F-D385-CFAFDB0E9613}"/>
              </a:ext>
            </a:extLst>
          </p:cNvPr>
          <p:cNvSpPr/>
          <p:nvPr/>
        </p:nvSpPr>
        <p:spPr>
          <a:xfrm>
            <a:off x="3793519" y="5157226"/>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B47EAC6-3057-A679-39A1-FA3C5490CE30}"/>
              </a:ext>
            </a:extLst>
          </p:cNvPr>
          <p:cNvSpPr/>
          <p:nvPr/>
        </p:nvSpPr>
        <p:spPr>
          <a:xfrm>
            <a:off x="6208547" y="5167727"/>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178AE1F-7B62-DF91-1B9E-A51C8689874D}"/>
              </a:ext>
            </a:extLst>
          </p:cNvPr>
          <p:cNvSpPr/>
          <p:nvPr/>
        </p:nvSpPr>
        <p:spPr>
          <a:xfrm>
            <a:off x="8589653" y="5162287"/>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7" name="Chart 26">
            <a:extLst>
              <a:ext uri="{FF2B5EF4-FFF2-40B4-BE49-F238E27FC236}">
                <a16:creationId xmlns:a16="http://schemas.microsoft.com/office/drawing/2014/main" id="{E4FF6F37-BD31-57BA-FCD2-3ADA1D53527F}"/>
              </a:ext>
            </a:extLst>
          </p:cNvPr>
          <p:cNvGraphicFramePr>
            <a:graphicFrameLocks/>
          </p:cNvGraphicFramePr>
          <p:nvPr>
            <p:extLst>
              <p:ext uri="{D42A27DB-BD31-4B8C-83A1-F6EECF244321}">
                <p14:modId xmlns:p14="http://schemas.microsoft.com/office/powerpoint/2010/main" val="72751160"/>
              </p:ext>
            </p:extLst>
          </p:nvPr>
        </p:nvGraphicFramePr>
        <p:xfrm>
          <a:off x="1071475" y="2479769"/>
          <a:ext cx="10058400" cy="914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 name="Chart 27">
            <a:extLst>
              <a:ext uri="{FF2B5EF4-FFF2-40B4-BE49-F238E27FC236}">
                <a16:creationId xmlns:a16="http://schemas.microsoft.com/office/drawing/2014/main" id="{18674578-FAB4-4D30-FB65-ADA58430E504}"/>
              </a:ext>
            </a:extLst>
          </p:cNvPr>
          <p:cNvGraphicFramePr>
            <a:graphicFrameLocks/>
          </p:cNvGraphicFramePr>
          <p:nvPr/>
        </p:nvGraphicFramePr>
        <p:xfrm>
          <a:off x="1054573" y="3457766"/>
          <a:ext cx="10058400" cy="914400"/>
        </p:xfrm>
        <a:graphic>
          <a:graphicData uri="http://schemas.openxmlformats.org/drawingml/2006/chart">
            <c:chart xmlns:c="http://schemas.openxmlformats.org/drawingml/2006/chart" xmlns:r="http://schemas.openxmlformats.org/officeDocument/2006/relationships" r:id="rId5"/>
          </a:graphicData>
        </a:graphic>
      </p:graphicFrame>
      <p:sp>
        <p:nvSpPr>
          <p:cNvPr id="30" name="TextBox 29">
            <a:extLst>
              <a:ext uri="{FF2B5EF4-FFF2-40B4-BE49-F238E27FC236}">
                <a16:creationId xmlns:a16="http://schemas.microsoft.com/office/drawing/2014/main" id="{B05D98DF-FD06-D0EF-D686-1C32EF526EFA}"/>
              </a:ext>
            </a:extLst>
          </p:cNvPr>
          <p:cNvSpPr txBox="1"/>
          <p:nvPr/>
        </p:nvSpPr>
        <p:spPr>
          <a:xfrm>
            <a:off x="677547" y="2733470"/>
            <a:ext cx="377026" cy="461665"/>
          </a:xfrm>
          <a:prstGeom prst="rect">
            <a:avLst/>
          </a:prstGeom>
          <a:noFill/>
        </p:spPr>
        <p:txBody>
          <a:bodyPr wrap="none" rtlCol="0">
            <a:spAutoFit/>
          </a:bodyPr>
          <a:lstStyle/>
          <a:p>
            <a:pPr algn="l"/>
            <a:r>
              <a:rPr lang="en-US" sz="2400" b="1" dirty="0">
                <a:latin typeface="Century" panose="02040604050505020304" pitchFamily="18" charset="0"/>
                <a:cs typeface="Calibri" panose="020F0502020204030204" pitchFamily="34" charset="0"/>
              </a:rPr>
              <a:t>+</a:t>
            </a:r>
          </a:p>
        </p:txBody>
      </p:sp>
      <p:sp>
        <p:nvSpPr>
          <p:cNvPr id="31" name="TextBox 30">
            <a:extLst>
              <a:ext uri="{FF2B5EF4-FFF2-40B4-BE49-F238E27FC236}">
                <a16:creationId xmlns:a16="http://schemas.microsoft.com/office/drawing/2014/main" id="{C3460EB3-E650-34C8-57BD-42CCB230A502}"/>
              </a:ext>
            </a:extLst>
          </p:cNvPr>
          <p:cNvSpPr txBox="1"/>
          <p:nvPr/>
        </p:nvSpPr>
        <p:spPr>
          <a:xfrm>
            <a:off x="677547" y="3705401"/>
            <a:ext cx="377026" cy="461665"/>
          </a:xfrm>
          <a:prstGeom prst="rect">
            <a:avLst/>
          </a:prstGeom>
          <a:noFill/>
        </p:spPr>
        <p:txBody>
          <a:bodyPr wrap="none" rtlCol="0">
            <a:spAutoFit/>
          </a:bodyPr>
          <a:lstStyle/>
          <a:p>
            <a:pPr algn="l"/>
            <a:r>
              <a:rPr lang="en-US" sz="2400" b="1" dirty="0">
                <a:latin typeface="Century" panose="02040604050505020304" pitchFamily="18" charset="0"/>
                <a:cs typeface="Calibri" panose="020F0502020204030204" pitchFamily="34" charset="0"/>
              </a:rPr>
              <a:t>=</a:t>
            </a:r>
          </a:p>
        </p:txBody>
      </p:sp>
      <p:sp>
        <p:nvSpPr>
          <p:cNvPr id="32" name="Oval 31">
            <a:extLst>
              <a:ext uri="{FF2B5EF4-FFF2-40B4-BE49-F238E27FC236}">
                <a16:creationId xmlns:a16="http://schemas.microsoft.com/office/drawing/2014/main" id="{4DD156FC-A53B-1DCE-2B87-1B9BBE5FE120}"/>
              </a:ext>
            </a:extLst>
          </p:cNvPr>
          <p:cNvSpPr/>
          <p:nvPr/>
        </p:nvSpPr>
        <p:spPr>
          <a:xfrm>
            <a:off x="2161971" y="5159877"/>
            <a:ext cx="109728" cy="10972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2E5A3A63-047E-8D0E-A5C3-0F806103B059}"/>
              </a:ext>
            </a:extLst>
          </p:cNvPr>
          <p:cNvSpPr/>
          <p:nvPr/>
        </p:nvSpPr>
        <p:spPr>
          <a:xfrm>
            <a:off x="4617724" y="5154437"/>
            <a:ext cx="109728" cy="10972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0B20B70B-907A-4D17-E490-2100E512ABD1}"/>
              </a:ext>
            </a:extLst>
          </p:cNvPr>
          <p:cNvSpPr/>
          <p:nvPr/>
        </p:nvSpPr>
        <p:spPr>
          <a:xfrm>
            <a:off x="7032752" y="5164938"/>
            <a:ext cx="109728" cy="10972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36ACBF5C-B043-F322-8311-943DF462118D}"/>
              </a:ext>
            </a:extLst>
          </p:cNvPr>
          <p:cNvSpPr/>
          <p:nvPr/>
        </p:nvSpPr>
        <p:spPr>
          <a:xfrm>
            <a:off x="9413858" y="5159498"/>
            <a:ext cx="109728" cy="10972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6" name="Chart 35">
            <a:extLst>
              <a:ext uri="{FF2B5EF4-FFF2-40B4-BE49-F238E27FC236}">
                <a16:creationId xmlns:a16="http://schemas.microsoft.com/office/drawing/2014/main" id="{86179D8E-FDA6-8BCF-430C-913110C7A1A9}"/>
              </a:ext>
            </a:extLst>
          </p:cNvPr>
          <p:cNvGraphicFramePr>
            <a:graphicFrameLocks/>
          </p:cNvGraphicFramePr>
          <p:nvPr>
            <p:extLst>
              <p:ext uri="{D42A27DB-BD31-4B8C-83A1-F6EECF244321}">
                <p14:modId xmlns:p14="http://schemas.microsoft.com/office/powerpoint/2010/main" val="1587222353"/>
              </p:ext>
            </p:extLst>
          </p:nvPr>
        </p:nvGraphicFramePr>
        <p:xfrm>
          <a:off x="1088377" y="3391579"/>
          <a:ext cx="10058400" cy="914400"/>
        </p:xfrm>
        <a:graphic>
          <a:graphicData uri="http://schemas.openxmlformats.org/drawingml/2006/chart">
            <c:chart xmlns:c="http://schemas.openxmlformats.org/drawingml/2006/chart" xmlns:r="http://schemas.openxmlformats.org/officeDocument/2006/relationships" r:id="rId6"/>
          </a:graphicData>
        </a:graphic>
      </p:graphicFrame>
      <p:sp>
        <p:nvSpPr>
          <p:cNvPr id="29" name="Oval 28">
            <a:extLst>
              <a:ext uri="{FF2B5EF4-FFF2-40B4-BE49-F238E27FC236}">
                <a16:creationId xmlns:a16="http://schemas.microsoft.com/office/drawing/2014/main" id="{59ACD8B4-982B-428B-F505-65E0B682DCC3}"/>
              </a:ext>
            </a:extLst>
          </p:cNvPr>
          <p:cNvSpPr/>
          <p:nvPr/>
        </p:nvSpPr>
        <p:spPr>
          <a:xfrm>
            <a:off x="2920863" y="5162987"/>
            <a:ext cx="109728" cy="10972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0025A145-375E-09A5-6522-5AAD5411FCD9}"/>
              </a:ext>
            </a:extLst>
          </p:cNvPr>
          <p:cNvSpPr/>
          <p:nvPr/>
        </p:nvSpPr>
        <p:spPr>
          <a:xfrm>
            <a:off x="5376616" y="5157547"/>
            <a:ext cx="109728" cy="10972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FD847089-C8EE-3121-EC78-A746D6C77214}"/>
              </a:ext>
            </a:extLst>
          </p:cNvPr>
          <p:cNvSpPr/>
          <p:nvPr/>
        </p:nvSpPr>
        <p:spPr>
          <a:xfrm>
            <a:off x="7791644" y="5168048"/>
            <a:ext cx="109728" cy="10972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3ECC9165-F106-63E4-4C75-98E46E690C5F}"/>
              </a:ext>
            </a:extLst>
          </p:cNvPr>
          <p:cNvSpPr/>
          <p:nvPr/>
        </p:nvSpPr>
        <p:spPr>
          <a:xfrm>
            <a:off x="10172750" y="5162608"/>
            <a:ext cx="109728" cy="10972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999B2D84-A43C-904F-3F71-0CA004A9BA36}"/>
              </a:ext>
            </a:extLst>
          </p:cNvPr>
          <p:cNvSpPr txBox="1"/>
          <p:nvPr/>
        </p:nvSpPr>
        <p:spPr>
          <a:xfrm>
            <a:off x="11266747" y="1827710"/>
            <a:ext cx="925253" cy="461665"/>
          </a:xfrm>
          <a:prstGeom prst="rect">
            <a:avLst/>
          </a:prstGeom>
          <a:noFill/>
        </p:spPr>
        <p:txBody>
          <a:bodyPr wrap="none" rtlCol="0">
            <a:spAutoFit/>
          </a:bodyPr>
          <a:lstStyle/>
          <a:p>
            <a:pPr algn="l"/>
            <a:r>
              <a:rPr lang="en-US" sz="2400" b="1" dirty="0" err="1">
                <a:latin typeface="Century" panose="02040604050505020304" pitchFamily="18" charset="0"/>
                <a:cs typeface="Calibri" panose="020F0502020204030204" pitchFamily="34" charset="0"/>
              </a:rPr>
              <a:t>ω</a:t>
            </a:r>
            <a:r>
              <a:rPr lang="en-US" sz="2400" b="1" dirty="0">
                <a:latin typeface="Century" panose="02040604050505020304" pitchFamily="18" charset="0"/>
                <a:cs typeface="Calibri" panose="020F0502020204030204" pitchFamily="34" charset="0"/>
              </a:rPr>
              <a:t> = 4</a:t>
            </a:r>
          </a:p>
        </p:txBody>
      </p:sp>
      <p:sp>
        <p:nvSpPr>
          <p:cNvPr id="42" name="TextBox 41">
            <a:extLst>
              <a:ext uri="{FF2B5EF4-FFF2-40B4-BE49-F238E27FC236}">
                <a16:creationId xmlns:a16="http://schemas.microsoft.com/office/drawing/2014/main" id="{DFC8329D-5104-33A9-662C-948C62305A83}"/>
              </a:ext>
            </a:extLst>
          </p:cNvPr>
          <p:cNvSpPr txBox="1"/>
          <p:nvPr/>
        </p:nvSpPr>
        <p:spPr>
          <a:xfrm>
            <a:off x="11103427" y="2706136"/>
            <a:ext cx="1103187" cy="461665"/>
          </a:xfrm>
          <a:prstGeom prst="rect">
            <a:avLst/>
          </a:prstGeom>
          <a:noFill/>
        </p:spPr>
        <p:txBody>
          <a:bodyPr wrap="none" rtlCol="0">
            <a:spAutoFit/>
          </a:bodyPr>
          <a:lstStyle/>
          <a:p>
            <a:pPr algn="l"/>
            <a:r>
              <a:rPr lang="en-US" sz="2400" b="1" dirty="0" err="1">
                <a:latin typeface="Century" panose="02040604050505020304" pitchFamily="18" charset="0"/>
                <a:cs typeface="Calibri" panose="020F0502020204030204" pitchFamily="34" charset="0"/>
              </a:rPr>
              <a:t>ω</a:t>
            </a:r>
            <a:r>
              <a:rPr lang="en-US" sz="2400" b="1" dirty="0">
                <a:latin typeface="Century" panose="02040604050505020304" pitchFamily="18" charset="0"/>
                <a:cs typeface="Calibri" panose="020F0502020204030204" pitchFamily="34" charset="0"/>
              </a:rPr>
              <a:t> = 12</a:t>
            </a:r>
          </a:p>
        </p:txBody>
      </p:sp>
    </p:spTree>
    <p:extLst>
      <p:ext uri="{BB962C8B-B14F-4D97-AF65-F5344CB8AC3E}">
        <p14:creationId xmlns:p14="http://schemas.microsoft.com/office/powerpoint/2010/main" val="34384825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7FB42-3C18-79FC-D790-3E72F3F0A4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EE5CD4-7997-DCF9-F8D7-FAFD24CCF562}"/>
              </a:ext>
            </a:extLst>
          </p:cNvPr>
          <p:cNvSpPr>
            <a:spLocks noGrp="1"/>
          </p:cNvSpPr>
          <p:nvPr>
            <p:ph type="title"/>
          </p:nvPr>
        </p:nvSpPr>
        <p:spPr/>
        <p:txBody>
          <a:bodyPr/>
          <a:lstStyle/>
          <a:p>
            <a:r>
              <a:rPr lang="en-US" dirty="0"/>
              <a:t>Metrical functions: </a:t>
            </a:r>
            <a:r>
              <a:rPr lang="en-US" i="1" dirty="0"/>
              <a:t>Tresillo </a:t>
            </a:r>
            <a:r>
              <a:rPr lang="en-US" dirty="0"/>
              <a:t>meter</a:t>
            </a:r>
          </a:p>
        </p:txBody>
      </p:sp>
      <p:sp>
        <p:nvSpPr>
          <p:cNvPr id="4" name="Date Placeholder 3">
            <a:extLst>
              <a:ext uri="{FF2B5EF4-FFF2-40B4-BE49-F238E27FC236}">
                <a16:creationId xmlns:a16="http://schemas.microsoft.com/office/drawing/2014/main" id="{AB1313F8-1EB2-0D49-47A8-2F9BDA2B8080}"/>
              </a:ext>
            </a:extLst>
          </p:cNvPr>
          <p:cNvSpPr>
            <a:spLocks noGrp="1"/>
          </p:cNvSpPr>
          <p:nvPr>
            <p:ph type="dt" sz="half" idx="10"/>
          </p:nvPr>
        </p:nvSpPr>
        <p:spPr/>
        <p:txBody>
          <a:bodyPr/>
          <a:lstStyle/>
          <a:p>
            <a:r>
              <a:rPr lang="en-US"/>
              <a:t>Brazil TeMA, Oct. 2024</a:t>
            </a:r>
            <a:endParaRPr lang="en-US" dirty="0"/>
          </a:p>
        </p:txBody>
      </p:sp>
      <p:sp>
        <p:nvSpPr>
          <p:cNvPr id="5" name="Footer Placeholder 4">
            <a:extLst>
              <a:ext uri="{FF2B5EF4-FFF2-40B4-BE49-F238E27FC236}">
                <a16:creationId xmlns:a16="http://schemas.microsoft.com/office/drawing/2014/main" id="{C4E185DC-09CC-8704-E752-01B4556E044B}"/>
              </a:ext>
            </a:extLst>
          </p:cNvPr>
          <p:cNvSpPr>
            <a:spLocks noGrp="1"/>
          </p:cNvSpPr>
          <p:nvPr>
            <p:ph type="ftr" sz="quarter" idx="11"/>
          </p:nvPr>
        </p:nvSpPr>
        <p:spPr/>
        <p:txBody>
          <a:bodyPr/>
          <a:lstStyle/>
          <a:p>
            <a:r>
              <a:rPr lang="en-US"/>
              <a:t>Music Theory for the 21st Century</a:t>
            </a:r>
            <a:endParaRPr lang="en-US" dirty="0"/>
          </a:p>
        </p:txBody>
      </p:sp>
      <p:sp>
        <p:nvSpPr>
          <p:cNvPr id="6" name="Slide Number Placeholder 5">
            <a:extLst>
              <a:ext uri="{FF2B5EF4-FFF2-40B4-BE49-F238E27FC236}">
                <a16:creationId xmlns:a16="http://schemas.microsoft.com/office/drawing/2014/main" id="{FE6561D2-7CD0-9C45-037E-1D3EA50C02AE}"/>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37</a:t>
            </a:fld>
            <a:endParaRPr lang="en-US" dirty="0">
              <a:latin typeface="Century" panose="02040604050505020304" pitchFamily="18" charset="0"/>
            </a:endParaRPr>
          </a:p>
        </p:txBody>
      </p:sp>
      <p:grpSp>
        <p:nvGrpSpPr>
          <p:cNvPr id="3" name="Group 2">
            <a:extLst>
              <a:ext uri="{FF2B5EF4-FFF2-40B4-BE49-F238E27FC236}">
                <a16:creationId xmlns:a16="http://schemas.microsoft.com/office/drawing/2014/main" id="{0C24484C-C9EE-D388-E392-2D468EC77F8A}"/>
              </a:ext>
            </a:extLst>
          </p:cNvPr>
          <p:cNvGrpSpPr/>
          <p:nvPr/>
        </p:nvGrpSpPr>
        <p:grpSpPr>
          <a:xfrm>
            <a:off x="1289091" y="5177299"/>
            <a:ext cx="9915622" cy="246451"/>
            <a:chOff x="1003826" y="2454597"/>
            <a:chExt cx="9915622" cy="246451"/>
          </a:xfrm>
        </p:grpSpPr>
        <p:sp>
          <p:nvSpPr>
            <p:cNvPr id="9" name="TextBox 8">
              <a:extLst>
                <a:ext uri="{FF2B5EF4-FFF2-40B4-BE49-F238E27FC236}">
                  <a16:creationId xmlns:a16="http://schemas.microsoft.com/office/drawing/2014/main" id="{175D9A60-6D2E-72D1-CEC0-4AC7A8369E68}"/>
                </a:ext>
              </a:extLst>
            </p:cNvPr>
            <p:cNvSpPr txBox="1"/>
            <p:nvPr/>
          </p:nvSpPr>
          <p:spPr>
            <a:xfrm>
              <a:off x="1003826" y="2460358"/>
              <a:ext cx="248786" cy="230832"/>
            </a:xfrm>
            <a:prstGeom prst="rect">
              <a:avLst/>
            </a:prstGeom>
            <a:noFill/>
          </p:spPr>
          <p:txBody>
            <a:bodyPr wrap="none" rtlCol="0">
              <a:spAutoFit/>
            </a:bodyPr>
            <a:lstStyle/>
            <a:p>
              <a:pPr algn="l"/>
              <a:r>
                <a:rPr lang="en-US" sz="900" dirty="0">
                  <a:latin typeface="Arial" panose="020B0604020202020204" pitchFamily="34" charset="0"/>
                  <a:cs typeface="Arial" panose="020B0604020202020204" pitchFamily="34" charset="0"/>
                </a:rPr>
                <a:t>0</a:t>
              </a:r>
            </a:p>
          </p:txBody>
        </p:sp>
        <p:sp>
          <p:nvSpPr>
            <p:cNvPr id="10" name="TextBox 9">
              <a:extLst>
                <a:ext uri="{FF2B5EF4-FFF2-40B4-BE49-F238E27FC236}">
                  <a16:creationId xmlns:a16="http://schemas.microsoft.com/office/drawing/2014/main" id="{E2671F9A-4D82-DE9B-9FD7-DD52583747C0}"/>
                </a:ext>
              </a:extLst>
            </p:cNvPr>
            <p:cNvSpPr txBox="1"/>
            <p:nvPr/>
          </p:nvSpPr>
          <p:spPr>
            <a:xfrm>
              <a:off x="3351747" y="2460358"/>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0.75</a:t>
              </a:r>
            </a:p>
          </p:txBody>
        </p:sp>
        <p:sp>
          <p:nvSpPr>
            <p:cNvPr id="11" name="TextBox 10">
              <a:extLst>
                <a:ext uri="{FF2B5EF4-FFF2-40B4-BE49-F238E27FC236}">
                  <a16:creationId xmlns:a16="http://schemas.microsoft.com/office/drawing/2014/main" id="{4187C595-8878-16DF-A145-308BEA608564}"/>
                </a:ext>
              </a:extLst>
            </p:cNvPr>
            <p:cNvSpPr txBox="1"/>
            <p:nvPr/>
          </p:nvSpPr>
          <p:spPr>
            <a:xfrm>
              <a:off x="1644527" y="2460830"/>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0.25</a:t>
              </a:r>
            </a:p>
          </p:txBody>
        </p:sp>
        <p:sp>
          <p:nvSpPr>
            <p:cNvPr id="12" name="TextBox 11">
              <a:extLst>
                <a:ext uri="{FF2B5EF4-FFF2-40B4-BE49-F238E27FC236}">
                  <a16:creationId xmlns:a16="http://schemas.microsoft.com/office/drawing/2014/main" id="{5A299C33-4F6E-AD97-796E-82815E79B4B9}"/>
                </a:ext>
              </a:extLst>
            </p:cNvPr>
            <p:cNvSpPr txBox="1"/>
            <p:nvPr/>
          </p:nvSpPr>
          <p:spPr>
            <a:xfrm>
              <a:off x="2547504" y="2463593"/>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0.50</a:t>
              </a:r>
            </a:p>
          </p:txBody>
        </p:sp>
        <p:sp>
          <p:nvSpPr>
            <p:cNvPr id="13" name="TextBox 12">
              <a:extLst>
                <a:ext uri="{FF2B5EF4-FFF2-40B4-BE49-F238E27FC236}">
                  <a16:creationId xmlns:a16="http://schemas.microsoft.com/office/drawing/2014/main" id="{CDF35B1A-9AD5-1D8E-10C4-BBD37596A8F5}"/>
                </a:ext>
              </a:extLst>
            </p:cNvPr>
            <p:cNvSpPr txBox="1"/>
            <p:nvPr/>
          </p:nvSpPr>
          <p:spPr>
            <a:xfrm>
              <a:off x="4076444" y="2459212"/>
              <a:ext cx="409086" cy="230832"/>
            </a:xfrm>
            <a:prstGeom prst="rect">
              <a:avLst/>
            </a:prstGeom>
            <a:noFill/>
          </p:spPr>
          <p:txBody>
            <a:bodyPr wrap="none" rtlCol="0">
              <a:spAutoFit/>
            </a:bodyPr>
            <a:lstStyle/>
            <a:p>
              <a:pPr algn="l"/>
              <a:r>
                <a:rPr lang="en-US" sz="900" dirty="0">
                  <a:latin typeface="Arial" panose="020B0604020202020204" pitchFamily="34" charset="0"/>
                  <a:cs typeface="Arial" panose="020B0604020202020204" pitchFamily="34" charset="0"/>
                </a:rPr>
                <a:t>1.00</a:t>
              </a:r>
            </a:p>
          </p:txBody>
        </p:sp>
        <p:sp>
          <p:nvSpPr>
            <p:cNvPr id="14" name="TextBox 13">
              <a:extLst>
                <a:ext uri="{FF2B5EF4-FFF2-40B4-BE49-F238E27FC236}">
                  <a16:creationId xmlns:a16="http://schemas.microsoft.com/office/drawing/2014/main" id="{4B797ED7-AB39-8ABA-765C-BA1BF01EAD85}"/>
                </a:ext>
              </a:extLst>
            </p:cNvPr>
            <p:cNvSpPr txBox="1"/>
            <p:nvPr/>
          </p:nvSpPr>
          <p:spPr>
            <a:xfrm>
              <a:off x="6471372" y="2459212"/>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1.75</a:t>
              </a:r>
            </a:p>
          </p:txBody>
        </p:sp>
        <p:sp>
          <p:nvSpPr>
            <p:cNvPr id="15" name="TextBox 14">
              <a:extLst>
                <a:ext uri="{FF2B5EF4-FFF2-40B4-BE49-F238E27FC236}">
                  <a16:creationId xmlns:a16="http://schemas.microsoft.com/office/drawing/2014/main" id="{95E0AA21-7397-0B4B-D697-9E58CF4A93B6}"/>
                </a:ext>
              </a:extLst>
            </p:cNvPr>
            <p:cNvSpPr txBox="1"/>
            <p:nvPr/>
          </p:nvSpPr>
          <p:spPr>
            <a:xfrm>
              <a:off x="4910796" y="2459684"/>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1.25</a:t>
              </a:r>
            </a:p>
          </p:txBody>
        </p:sp>
        <p:sp>
          <p:nvSpPr>
            <p:cNvPr id="16" name="TextBox 15">
              <a:extLst>
                <a:ext uri="{FF2B5EF4-FFF2-40B4-BE49-F238E27FC236}">
                  <a16:creationId xmlns:a16="http://schemas.microsoft.com/office/drawing/2014/main" id="{959F9001-2700-D313-02C9-8F25C98D6A08}"/>
                </a:ext>
              </a:extLst>
            </p:cNvPr>
            <p:cNvSpPr txBox="1"/>
            <p:nvPr/>
          </p:nvSpPr>
          <p:spPr>
            <a:xfrm>
              <a:off x="5718887" y="2462447"/>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1.50</a:t>
              </a:r>
            </a:p>
          </p:txBody>
        </p:sp>
        <p:sp>
          <p:nvSpPr>
            <p:cNvPr id="17" name="TextBox 16">
              <a:extLst>
                <a:ext uri="{FF2B5EF4-FFF2-40B4-BE49-F238E27FC236}">
                  <a16:creationId xmlns:a16="http://schemas.microsoft.com/office/drawing/2014/main" id="{FAECE2CF-C7C3-6EE9-F357-ED3E3643F036}"/>
                </a:ext>
              </a:extLst>
            </p:cNvPr>
            <p:cNvSpPr txBox="1"/>
            <p:nvPr/>
          </p:nvSpPr>
          <p:spPr>
            <a:xfrm>
              <a:off x="7307343" y="2454597"/>
              <a:ext cx="409086" cy="230832"/>
            </a:xfrm>
            <a:prstGeom prst="rect">
              <a:avLst/>
            </a:prstGeom>
            <a:noFill/>
          </p:spPr>
          <p:txBody>
            <a:bodyPr wrap="none" rtlCol="0">
              <a:spAutoFit/>
            </a:bodyPr>
            <a:lstStyle/>
            <a:p>
              <a:pPr algn="l"/>
              <a:r>
                <a:rPr lang="en-US" sz="900" dirty="0">
                  <a:latin typeface="Arial" panose="020B0604020202020204" pitchFamily="34" charset="0"/>
                  <a:cs typeface="Arial" panose="020B0604020202020204" pitchFamily="34" charset="0"/>
                </a:rPr>
                <a:t>2.00</a:t>
              </a:r>
            </a:p>
          </p:txBody>
        </p:sp>
        <p:sp>
          <p:nvSpPr>
            <p:cNvPr id="18" name="TextBox 17">
              <a:extLst>
                <a:ext uri="{FF2B5EF4-FFF2-40B4-BE49-F238E27FC236}">
                  <a16:creationId xmlns:a16="http://schemas.microsoft.com/office/drawing/2014/main" id="{93CAB2EC-3539-3DCC-567D-B7DF8517ED68}"/>
                </a:ext>
              </a:extLst>
            </p:cNvPr>
            <p:cNvSpPr txBox="1"/>
            <p:nvPr/>
          </p:nvSpPr>
          <p:spPr>
            <a:xfrm>
              <a:off x="9702271" y="2454597"/>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2.75</a:t>
              </a:r>
            </a:p>
          </p:txBody>
        </p:sp>
        <p:sp>
          <p:nvSpPr>
            <p:cNvPr id="19" name="TextBox 18">
              <a:extLst>
                <a:ext uri="{FF2B5EF4-FFF2-40B4-BE49-F238E27FC236}">
                  <a16:creationId xmlns:a16="http://schemas.microsoft.com/office/drawing/2014/main" id="{DA28B011-CFAF-636B-7B94-C8A113B3A434}"/>
                </a:ext>
              </a:extLst>
            </p:cNvPr>
            <p:cNvSpPr txBox="1"/>
            <p:nvPr/>
          </p:nvSpPr>
          <p:spPr>
            <a:xfrm>
              <a:off x="8141695" y="2455069"/>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2.25</a:t>
              </a:r>
            </a:p>
          </p:txBody>
        </p:sp>
        <p:sp>
          <p:nvSpPr>
            <p:cNvPr id="20" name="TextBox 19">
              <a:extLst>
                <a:ext uri="{FF2B5EF4-FFF2-40B4-BE49-F238E27FC236}">
                  <a16:creationId xmlns:a16="http://schemas.microsoft.com/office/drawing/2014/main" id="{E27363A0-F021-EE03-B1F4-1DE45A96C64E}"/>
                </a:ext>
              </a:extLst>
            </p:cNvPr>
            <p:cNvSpPr txBox="1"/>
            <p:nvPr/>
          </p:nvSpPr>
          <p:spPr>
            <a:xfrm>
              <a:off x="8949786" y="2457832"/>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2.50</a:t>
              </a:r>
            </a:p>
          </p:txBody>
        </p:sp>
        <p:sp>
          <p:nvSpPr>
            <p:cNvPr id="21" name="TextBox 20">
              <a:extLst>
                <a:ext uri="{FF2B5EF4-FFF2-40B4-BE49-F238E27FC236}">
                  <a16:creationId xmlns:a16="http://schemas.microsoft.com/office/drawing/2014/main" id="{1CF4E65B-0598-1226-8F60-CDDA0D263F0F}"/>
                </a:ext>
              </a:extLst>
            </p:cNvPr>
            <p:cNvSpPr txBox="1"/>
            <p:nvPr/>
          </p:nvSpPr>
          <p:spPr>
            <a:xfrm>
              <a:off x="10510362" y="2470216"/>
              <a:ext cx="409086" cy="230832"/>
            </a:xfrm>
            <a:prstGeom prst="rect">
              <a:avLst/>
            </a:prstGeom>
            <a:noFill/>
          </p:spPr>
          <p:txBody>
            <a:bodyPr wrap="none" rtlCol="0">
              <a:spAutoFit/>
            </a:bodyPr>
            <a:lstStyle/>
            <a:p>
              <a:pPr algn="l"/>
              <a:r>
                <a:rPr lang="en-US" sz="900" dirty="0">
                  <a:latin typeface="Arial" panose="020B0604020202020204" pitchFamily="34" charset="0"/>
                  <a:cs typeface="Arial" panose="020B0604020202020204" pitchFamily="34" charset="0"/>
                </a:rPr>
                <a:t>3.00</a:t>
              </a:r>
            </a:p>
          </p:txBody>
        </p:sp>
      </p:grpSp>
      <p:graphicFrame>
        <p:nvGraphicFramePr>
          <p:cNvPr id="28" name="Chart 27">
            <a:extLst>
              <a:ext uri="{FF2B5EF4-FFF2-40B4-BE49-F238E27FC236}">
                <a16:creationId xmlns:a16="http://schemas.microsoft.com/office/drawing/2014/main" id="{0E6E14C0-EB8C-7D67-1F15-71D09B30BD9B}"/>
              </a:ext>
            </a:extLst>
          </p:cNvPr>
          <p:cNvGraphicFramePr>
            <a:graphicFrameLocks/>
          </p:cNvGraphicFramePr>
          <p:nvPr/>
        </p:nvGraphicFramePr>
        <p:xfrm>
          <a:off x="1054573" y="3917376"/>
          <a:ext cx="10058400" cy="914400"/>
        </p:xfrm>
        <a:graphic>
          <a:graphicData uri="http://schemas.openxmlformats.org/drawingml/2006/chart">
            <c:chart xmlns:c="http://schemas.openxmlformats.org/drawingml/2006/chart" xmlns:r="http://schemas.openxmlformats.org/officeDocument/2006/relationships" r:id="rId3"/>
          </a:graphicData>
        </a:graphic>
      </p:graphicFrame>
      <p:sp>
        <p:nvSpPr>
          <p:cNvPr id="30" name="TextBox 29">
            <a:extLst>
              <a:ext uri="{FF2B5EF4-FFF2-40B4-BE49-F238E27FC236}">
                <a16:creationId xmlns:a16="http://schemas.microsoft.com/office/drawing/2014/main" id="{2076300F-3FB6-7C67-4808-100A962A532E}"/>
              </a:ext>
            </a:extLst>
          </p:cNvPr>
          <p:cNvSpPr txBox="1"/>
          <p:nvPr/>
        </p:nvSpPr>
        <p:spPr>
          <a:xfrm>
            <a:off x="649687" y="1668658"/>
            <a:ext cx="377026" cy="461665"/>
          </a:xfrm>
          <a:prstGeom prst="rect">
            <a:avLst/>
          </a:prstGeom>
          <a:noFill/>
        </p:spPr>
        <p:txBody>
          <a:bodyPr wrap="none" rtlCol="0">
            <a:spAutoFit/>
          </a:bodyPr>
          <a:lstStyle/>
          <a:p>
            <a:pPr algn="l"/>
            <a:r>
              <a:rPr lang="en-US" sz="2400" b="1" dirty="0">
                <a:latin typeface="Century" panose="02040604050505020304" pitchFamily="18" charset="0"/>
                <a:cs typeface="Calibri" panose="020F0502020204030204" pitchFamily="34" charset="0"/>
              </a:rPr>
              <a:t>+</a:t>
            </a:r>
          </a:p>
        </p:txBody>
      </p:sp>
      <p:sp>
        <p:nvSpPr>
          <p:cNvPr id="31" name="TextBox 30">
            <a:extLst>
              <a:ext uri="{FF2B5EF4-FFF2-40B4-BE49-F238E27FC236}">
                <a16:creationId xmlns:a16="http://schemas.microsoft.com/office/drawing/2014/main" id="{F94B3264-673A-9A07-B6F6-24EA41DDA3BD}"/>
              </a:ext>
            </a:extLst>
          </p:cNvPr>
          <p:cNvSpPr txBox="1"/>
          <p:nvPr/>
        </p:nvSpPr>
        <p:spPr>
          <a:xfrm>
            <a:off x="649687" y="2501530"/>
            <a:ext cx="377026" cy="461665"/>
          </a:xfrm>
          <a:prstGeom prst="rect">
            <a:avLst/>
          </a:prstGeom>
          <a:noFill/>
        </p:spPr>
        <p:txBody>
          <a:bodyPr wrap="none" rtlCol="0">
            <a:spAutoFit/>
          </a:bodyPr>
          <a:lstStyle/>
          <a:p>
            <a:pPr algn="l"/>
            <a:r>
              <a:rPr lang="en-US" sz="2400" b="1" dirty="0">
                <a:latin typeface="Century" panose="02040604050505020304" pitchFamily="18" charset="0"/>
                <a:cs typeface="Calibri" panose="020F0502020204030204" pitchFamily="34" charset="0"/>
              </a:rPr>
              <a:t>=</a:t>
            </a:r>
          </a:p>
        </p:txBody>
      </p:sp>
      <p:sp>
        <p:nvSpPr>
          <p:cNvPr id="41" name="TextBox 40">
            <a:extLst>
              <a:ext uri="{FF2B5EF4-FFF2-40B4-BE49-F238E27FC236}">
                <a16:creationId xmlns:a16="http://schemas.microsoft.com/office/drawing/2014/main" id="{6E4D95A7-1A6D-B0BA-76B2-193655E30F53}"/>
              </a:ext>
            </a:extLst>
          </p:cNvPr>
          <p:cNvSpPr txBox="1"/>
          <p:nvPr/>
        </p:nvSpPr>
        <p:spPr>
          <a:xfrm>
            <a:off x="11174446" y="930215"/>
            <a:ext cx="925253" cy="461665"/>
          </a:xfrm>
          <a:prstGeom prst="rect">
            <a:avLst/>
          </a:prstGeom>
          <a:noFill/>
        </p:spPr>
        <p:txBody>
          <a:bodyPr wrap="none" rtlCol="0">
            <a:spAutoFit/>
          </a:bodyPr>
          <a:lstStyle/>
          <a:p>
            <a:pPr algn="l"/>
            <a:r>
              <a:rPr lang="en-US" sz="2400" b="1" dirty="0" err="1">
                <a:latin typeface="Century" panose="02040604050505020304" pitchFamily="18" charset="0"/>
                <a:cs typeface="Calibri" panose="020F0502020204030204" pitchFamily="34" charset="0"/>
              </a:rPr>
              <a:t>ω</a:t>
            </a:r>
            <a:r>
              <a:rPr lang="en-US" sz="2400" b="1" dirty="0">
                <a:latin typeface="Century" panose="02040604050505020304" pitchFamily="18" charset="0"/>
                <a:cs typeface="Calibri" panose="020F0502020204030204" pitchFamily="34" charset="0"/>
              </a:rPr>
              <a:t> = 8</a:t>
            </a:r>
          </a:p>
        </p:txBody>
      </p:sp>
      <p:sp>
        <p:nvSpPr>
          <p:cNvPr id="42" name="TextBox 41">
            <a:extLst>
              <a:ext uri="{FF2B5EF4-FFF2-40B4-BE49-F238E27FC236}">
                <a16:creationId xmlns:a16="http://schemas.microsoft.com/office/drawing/2014/main" id="{1683B506-FADF-7E3A-43E1-0F3313C4B2BB}"/>
              </a:ext>
            </a:extLst>
          </p:cNvPr>
          <p:cNvSpPr txBox="1"/>
          <p:nvPr/>
        </p:nvSpPr>
        <p:spPr>
          <a:xfrm>
            <a:off x="11187514" y="1667135"/>
            <a:ext cx="925253" cy="461665"/>
          </a:xfrm>
          <a:prstGeom prst="rect">
            <a:avLst/>
          </a:prstGeom>
          <a:noFill/>
        </p:spPr>
        <p:txBody>
          <a:bodyPr wrap="none" rtlCol="0">
            <a:spAutoFit/>
          </a:bodyPr>
          <a:lstStyle/>
          <a:p>
            <a:pPr algn="l"/>
            <a:r>
              <a:rPr lang="en-US" sz="2400" b="1" dirty="0" err="1">
                <a:latin typeface="Century" panose="02040604050505020304" pitchFamily="18" charset="0"/>
                <a:cs typeface="Calibri" panose="020F0502020204030204" pitchFamily="34" charset="0"/>
              </a:rPr>
              <a:t>ω</a:t>
            </a:r>
            <a:r>
              <a:rPr lang="en-US" sz="2400" b="1" dirty="0">
                <a:latin typeface="Century" panose="02040604050505020304" pitchFamily="18" charset="0"/>
                <a:cs typeface="Calibri" panose="020F0502020204030204" pitchFamily="34" charset="0"/>
              </a:rPr>
              <a:t> = 3</a:t>
            </a:r>
          </a:p>
        </p:txBody>
      </p:sp>
      <p:graphicFrame>
        <p:nvGraphicFramePr>
          <p:cNvPr id="22" name="Chart 21">
            <a:extLst>
              <a:ext uri="{FF2B5EF4-FFF2-40B4-BE49-F238E27FC236}">
                <a16:creationId xmlns:a16="http://schemas.microsoft.com/office/drawing/2014/main" id="{CD3DFE93-A932-16E8-BFA8-E8365DEAA881}"/>
              </a:ext>
            </a:extLst>
          </p:cNvPr>
          <p:cNvGraphicFramePr>
            <a:graphicFrameLocks/>
          </p:cNvGraphicFramePr>
          <p:nvPr>
            <p:extLst>
              <p:ext uri="{D42A27DB-BD31-4B8C-83A1-F6EECF244321}">
                <p14:modId xmlns:p14="http://schemas.microsoft.com/office/powerpoint/2010/main" val="2913069561"/>
              </p:ext>
            </p:extLst>
          </p:nvPr>
        </p:nvGraphicFramePr>
        <p:xfrm>
          <a:off x="1116046" y="642374"/>
          <a:ext cx="10058400" cy="914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7" name="Chart 36">
            <a:extLst>
              <a:ext uri="{FF2B5EF4-FFF2-40B4-BE49-F238E27FC236}">
                <a16:creationId xmlns:a16="http://schemas.microsoft.com/office/drawing/2014/main" id="{89F275AD-53BB-26A5-81C6-DB26848F09D1}"/>
              </a:ext>
            </a:extLst>
          </p:cNvPr>
          <p:cNvGraphicFramePr>
            <a:graphicFrameLocks/>
          </p:cNvGraphicFramePr>
          <p:nvPr>
            <p:extLst>
              <p:ext uri="{D42A27DB-BD31-4B8C-83A1-F6EECF244321}">
                <p14:modId xmlns:p14="http://schemas.microsoft.com/office/powerpoint/2010/main" val="1412463424"/>
              </p:ext>
            </p:extLst>
          </p:nvPr>
        </p:nvGraphicFramePr>
        <p:xfrm>
          <a:off x="1116046" y="1458849"/>
          <a:ext cx="10058400" cy="9144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3" name="Chart 42">
            <a:extLst>
              <a:ext uri="{FF2B5EF4-FFF2-40B4-BE49-F238E27FC236}">
                <a16:creationId xmlns:a16="http://schemas.microsoft.com/office/drawing/2014/main" id="{264D1B8A-28FD-D1B1-F30E-11C34DE0F7E9}"/>
              </a:ext>
            </a:extLst>
          </p:cNvPr>
          <p:cNvGraphicFramePr>
            <a:graphicFrameLocks/>
          </p:cNvGraphicFramePr>
          <p:nvPr>
            <p:extLst>
              <p:ext uri="{D42A27DB-BD31-4B8C-83A1-F6EECF244321}">
                <p14:modId xmlns:p14="http://schemas.microsoft.com/office/powerpoint/2010/main" val="2698223520"/>
              </p:ext>
            </p:extLst>
          </p:nvPr>
        </p:nvGraphicFramePr>
        <p:xfrm>
          <a:off x="1116046" y="3567093"/>
          <a:ext cx="10058400" cy="9144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4" name="Chart 43">
            <a:extLst>
              <a:ext uri="{FF2B5EF4-FFF2-40B4-BE49-F238E27FC236}">
                <a16:creationId xmlns:a16="http://schemas.microsoft.com/office/drawing/2014/main" id="{0B5062CC-F5BC-3D1A-078B-ACB36DF6AB0B}"/>
              </a:ext>
            </a:extLst>
          </p:cNvPr>
          <p:cNvGraphicFramePr>
            <a:graphicFrameLocks/>
          </p:cNvGraphicFramePr>
          <p:nvPr>
            <p:extLst>
              <p:ext uri="{D42A27DB-BD31-4B8C-83A1-F6EECF244321}">
                <p14:modId xmlns:p14="http://schemas.microsoft.com/office/powerpoint/2010/main" val="3684480691"/>
              </p:ext>
            </p:extLst>
          </p:nvPr>
        </p:nvGraphicFramePr>
        <p:xfrm>
          <a:off x="1035870" y="2275163"/>
          <a:ext cx="10058400" cy="914400"/>
        </p:xfrm>
        <a:graphic>
          <a:graphicData uri="http://schemas.openxmlformats.org/drawingml/2006/chart">
            <c:chart xmlns:c="http://schemas.openxmlformats.org/drawingml/2006/chart" xmlns:r="http://schemas.openxmlformats.org/officeDocument/2006/relationships" r:id="rId7"/>
          </a:graphicData>
        </a:graphic>
      </p:graphicFrame>
      <p:sp>
        <p:nvSpPr>
          <p:cNvPr id="45" name="TextBox 44">
            <a:extLst>
              <a:ext uri="{FF2B5EF4-FFF2-40B4-BE49-F238E27FC236}">
                <a16:creationId xmlns:a16="http://schemas.microsoft.com/office/drawing/2014/main" id="{3CD6BD90-4511-4763-7948-1C7241DFA3EE}"/>
              </a:ext>
            </a:extLst>
          </p:cNvPr>
          <p:cNvSpPr txBox="1"/>
          <p:nvPr/>
        </p:nvSpPr>
        <p:spPr>
          <a:xfrm>
            <a:off x="232314" y="3775044"/>
            <a:ext cx="849913" cy="461665"/>
          </a:xfrm>
          <a:prstGeom prst="rect">
            <a:avLst/>
          </a:prstGeom>
          <a:noFill/>
        </p:spPr>
        <p:txBody>
          <a:bodyPr wrap="none" rtlCol="0">
            <a:spAutoFit/>
          </a:bodyPr>
          <a:lstStyle/>
          <a:p>
            <a:pPr algn="l"/>
            <a:r>
              <a:rPr lang="en-US" sz="2400" b="1" dirty="0">
                <a:latin typeface="Century" panose="02040604050505020304" pitchFamily="18" charset="0"/>
                <a:cs typeface="Calibri" panose="020F0502020204030204" pitchFamily="34" charset="0"/>
              </a:rPr>
              <a:t> or +</a:t>
            </a:r>
          </a:p>
        </p:txBody>
      </p:sp>
      <p:sp>
        <p:nvSpPr>
          <p:cNvPr id="46" name="TextBox 45">
            <a:extLst>
              <a:ext uri="{FF2B5EF4-FFF2-40B4-BE49-F238E27FC236}">
                <a16:creationId xmlns:a16="http://schemas.microsoft.com/office/drawing/2014/main" id="{3F09371D-D9BA-084E-B3F2-F31C102DFC5E}"/>
              </a:ext>
            </a:extLst>
          </p:cNvPr>
          <p:cNvSpPr txBox="1"/>
          <p:nvPr/>
        </p:nvSpPr>
        <p:spPr>
          <a:xfrm>
            <a:off x="655602" y="4556356"/>
            <a:ext cx="377026" cy="461665"/>
          </a:xfrm>
          <a:prstGeom prst="rect">
            <a:avLst/>
          </a:prstGeom>
          <a:noFill/>
        </p:spPr>
        <p:txBody>
          <a:bodyPr wrap="none" rtlCol="0">
            <a:spAutoFit/>
          </a:bodyPr>
          <a:lstStyle/>
          <a:p>
            <a:pPr algn="l"/>
            <a:r>
              <a:rPr lang="en-US" sz="2400" b="1" dirty="0">
                <a:latin typeface="Century" panose="02040604050505020304" pitchFamily="18" charset="0"/>
                <a:cs typeface="Calibri" panose="020F0502020204030204" pitchFamily="34" charset="0"/>
              </a:rPr>
              <a:t>=</a:t>
            </a:r>
          </a:p>
        </p:txBody>
      </p:sp>
      <p:graphicFrame>
        <p:nvGraphicFramePr>
          <p:cNvPr id="47" name="Chart 46">
            <a:extLst>
              <a:ext uri="{FF2B5EF4-FFF2-40B4-BE49-F238E27FC236}">
                <a16:creationId xmlns:a16="http://schemas.microsoft.com/office/drawing/2014/main" id="{EF04AB1C-996A-9790-D149-AC77D75154D6}"/>
              </a:ext>
            </a:extLst>
          </p:cNvPr>
          <p:cNvGraphicFramePr>
            <a:graphicFrameLocks/>
          </p:cNvGraphicFramePr>
          <p:nvPr>
            <p:extLst>
              <p:ext uri="{D42A27DB-BD31-4B8C-83A1-F6EECF244321}">
                <p14:modId xmlns:p14="http://schemas.microsoft.com/office/powerpoint/2010/main" val="1524406064"/>
              </p:ext>
            </p:extLst>
          </p:nvPr>
        </p:nvGraphicFramePr>
        <p:xfrm>
          <a:off x="1027244" y="4400321"/>
          <a:ext cx="10058400" cy="914400"/>
        </p:xfrm>
        <a:graphic>
          <a:graphicData uri="http://schemas.openxmlformats.org/drawingml/2006/chart">
            <c:chart xmlns:c="http://schemas.openxmlformats.org/drawingml/2006/chart" xmlns:r="http://schemas.openxmlformats.org/officeDocument/2006/relationships" r:id="rId8"/>
          </a:graphicData>
        </a:graphic>
      </p:graphicFrame>
      <p:sp>
        <p:nvSpPr>
          <p:cNvPr id="59" name="TextBox 58">
            <a:extLst>
              <a:ext uri="{FF2B5EF4-FFF2-40B4-BE49-F238E27FC236}">
                <a16:creationId xmlns:a16="http://schemas.microsoft.com/office/drawing/2014/main" id="{948287F9-F05D-CBFF-63F8-B31AB2F7A2CE}"/>
              </a:ext>
            </a:extLst>
          </p:cNvPr>
          <p:cNvSpPr txBox="1"/>
          <p:nvPr/>
        </p:nvSpPr>
        <p:spPr>
          <a:xfrm>
            <a:off x="11186749" y="3731659"/>
            <a:ext cx="925253" cy="461665"/>
          </a:xfrm>
          <a:prstGeom prst="rect">
            <a:avLst/>
          </a:prstGeom>
          <a:noFill/>
        </p:spPr>
        <p:txBody>
          <a:bodyPr wrap="none" rtlCol="0">
            <a:spAutoFit/>
          </a:bodyPr>
          <a:lstStyle/>
          <a:p>
            <a:pPr algn="l"/>
            <a:r>
              <a:rPr lang="en-US" sz="2400" b="1" dirty="0" err="1">
                <a:latin typeface="Century" panose="02040604050505020304" pitchFamily="18" charset="0"/>
                <a:cs typeface="Calibri" panose="020F0502020204030204" pitchFamily="34" charset="0"/>
              </a:rPr>
              <a:t>ω</a:t>
            </a:r>
            <a:r>
              <a:rPr lang="en-US" sz="2400" b="1" dirty="0">
                <a:latin typeface="Century" panose="02040604050505020304" pitchFamily="18" charset="0"/>
                <a:cs typeface="Calibri" panose="020F0502020204030204" pitchFamily="34" charset="0"/>
              </a:rPr>
              <a:t> = 5</a:t>
            </a:r>
          </a:p>
        </p:txBody>
      </p:sp>
      <p:sp>
        <p:nvSpPr>
          <p:cNvPr id="66" name="Oval 65">
            <a:extLst>
              <a:ext uri="{FF2B5EF4-FFF2-40B4-BE49-F238E27FC236}">
                <a16:creationId xmlns:a16="http://schemas.microsoft.com/office/drawing/2014/main" id="{967EAE31-A9FF-0085-A09A-207FB05CBF4D}"/>
              </a:ext>
            </a:extLst>
          </p:cNvPr>
          <p:cNvSpPr/>
          <p:nvPr/>
        </p:nvSpPr>
        <p:spPr>
          <a:xfrm>
            <a:off x="1289091" y="5487111"/>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D273F341-6823-FCB5-A170-A72BA232AC5B}"/>
              </a:ext>
            </a:extLst>
          </p:cNvPr>
          <p:cNvSpPr/>
          <p:nvPr/>
        </p:nvSpPr>
        <p:spPr>
          <a:xfrm>
            <a:off x="8543113" y="5472121"/>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EBA09583-65B4-52E4-6B29-89D8CA06DB1A}"/>
              </a:ext>
            </a:extLst>
          </p:cNvPr>
          <p:cNvSpPr/>
          <p:nvPr/>
        </p:nvSpPr>
        <p:spPr>
          <a:xfrm>
            <a:off x="4898101" y="5462625"/>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AD63CD10-6138-C886-9FE7-25450F6B512C}"/>
              </a:ext>
            </a:extLst>
          </p:cNvPr>
          <p:cNvSpPr/>
          <p:nvPr/>
        </p:nvSpPr>
        <p:spPr>
          <a:xfrm>
            <a:off x="3711395" y="5503853"/>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B994A7D1-763A-DE14-9AA1-9A2F7E016B8B}"/>
              </a:ext>
            </a:extLst>
          </p:cNvPr>
          <p:cNvSpPr/>
          <p:nvPr/>
        </p:nvSpPr>
        <p:spPr>
          <a:xfrm>
            <a:off x="6155643" y="5480244"/>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127F1714-9D9C-32F5-0DEC-A8A155FE40FD}"/>
              </a:ext>
            </a:extLst>
          </p:cNvPr>
          <p:cNvSpPr/>
          <p:nvPr/>
        </p:nvSpPr>
        <p:spPr>
          <a:xfrm>
            <a:off x="9683432" y="5478333"/>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672EA98-349F-A169-E907-797EB6D6F632}"/>
              </a:ext>
            </a:extLst>
          </p:cNvPr>
          <p:cNvSpPr/>
          <p:nvPr/>
        </p:nvSpPr>
        <p:spPr>
          <a:xfrm>
            <a:off x="1289091" y="5766446"/>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1EC697B-B15D-6FB4-9DB3-22A714E2A0FB}"/>
              </a:ext>
            </a:extLst>
          </p:cNvPr>
          <p:cNvSpPr/>
          <p:nvPr/>
        </p:nvSpPr>
        <p:spPr>
          <a:xfrm>
            <a:off x="2605645" y="5746552"/>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30B3FF8-5024-C069-815C-7F9BBABE6D29}"/>
              </a:ext>
            </a:extLst>
          </p:cNvPr>
          <p:cNvSpPr/>
          <p:nvPr/>
        </p:nvSpPr>
        <p:spPr>
          <a:xfrm>
            <a:off x="8543113" y="5751456"/>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AD947EB-27FC-7087-165F-016E138F3BC8}"/>
              </a:ext>
            </a:extLst>
          </p:cNvPr>
          <p:cNvSpPr/>
          <p:nvPr/>
        </p:nvSpPr>
        <p:spPr>
          <a:xfrm>
            <a:off x="4898101" y="5741960"/>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2F6741BD-16E6-5424-BB14-1073406A0F0B}"/>
              </a:ext>
            </a:extLst>
          </p:cNvPr>
          <p:cNvSpPr/>
          <p:nvPr/>
        </p:nvSpPr>
        <p:spPr>
          <a:xfrm>
            <a:off x="7258918" y="5738307"/>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22DF7C0-2AED-A93D-BF5A-A0F2622048C8}"/>
              </a:ext>
            </a:extLst>
          </p:cNvPr>
          <p:cNvSpPr/>
          <p:nvPr/>
        </p:nvSpPr>
        <p:spPr>
          <a:xfrm>
            <a:off x="3711395" y="5783188"/>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DC18865E-D529-616E-210A-BDE124219E73}"/>
              </a:ext>
            </a:extLst>
          </p:cNvPr>
          <p:cNvSpPr/>
          <p:nvPr/>
        </p:nvSpPr>
        <p:spPr>
          <a:xfrm>
            <a:off x="6155643" y="5759579"/>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C40E6D58-C709-CCC8-4E56-5F58DE9E0D4E}"/>
              </a:ext>
            </a:extLst>
          </p:cNvPr>
          <p:cNvSpPr/>
          <p:nvPr/>
        </p:nvSpPr>
        <p:spPr>
          <a:xfrm>
            <a:off x="9683432" y="5757668"/>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4EFB421-CFAF-48CB-B1FE-176B10101C64}"/>
              </a:ext>
            </a:extLst>
          </p:cNvPr>
          <p:cNvSpPr/>
          <p:nvPr/>
        </p:nvSpPr>
        <p:spPr>
          <a:xfrm>
            <a:off x="2625940" y="5499553"/>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745327FB-518D-A795-E43B-7A89A7F2C597}"/>
              </a:ext>
            </a:extLst>
          </p:cNvPr>
          <p:cNvSpPr/>
          <p:nvPr/>
        </p:nvSpPr>
        <p:spPr>
          <a:xfrm>
            <a:off x="7283430" y="5476602"/>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4AD38F63-6B5E-2DA5-9149-08B62B2D8281}"/>
              </a:ext>
            </a:extLst>
          </p:cNvPr>
          <p:cNvSpPr/>
          <p:nvPr/>
        </p:nvSpPr>
        <p:spPr>
          <a:xfrm>
            <a:off x="1296342" y="3159541"/>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944267EA-860C-7C18-0228-68A0C0B87B1E}"/>
              </a:ext>
            </a:extLst>
          </p:cNvPr>
          <p:cNvSpPr/>
          <p:nvPr/>
        </p:nvSpPr>
        <p:spPr>
          <a:xfrm>
            <a:off x="8493682" y="3139554"/>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FD39BFDF-2874-FB86-1250-7DD079F999FA}"/>
              </a:ext>
            </a:extLst>
          </p:cNvPr>
          <p:cNvSpPr/>
          <p:nvPr/>
        </p:nvSpPr>
        <p:spPr>
          <a:xfrm>
            <a:off x="4905352" y="3135055"/>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E7879A3B-4F14-00DA-F604-D1010F1BA542}"/>
              </a:ext>
            </a:extLst>
          </p:cNvPr>
          <p:cNvSpPr/>
          <p:nvPr/>
        </p:nvSpPr>
        <p:spPr>
          <a:xfrm>
            <a:off x="3718646" y="3176283"/>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24CEA026-5283-962A-CAE3-CEF435AC4978}"/>
              </a:ext>
            </a:extLst>
          </p:cNvPr>
          <p:cNvSpPr/>
          <p:nvPr/>
        </p:nvSpPr>
        <p:spPr>
          <a:xfrm>
            <a:off x="6122526" y="3150763"/>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F325C4E1-20BB-6528-45D9-FF3160243B24}"/>
              </a:ext>
            </a:extLst>
          </p:cNvPr>
          <p:cNvSpPr/>
          <p:nvPr/>
        </p:nvSpPr>
        <p:spPr>
          <a:xfrm>
            <a:off x="9713776" y="3159541"/>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4BBD0D32-63DC-6C82-9FEB-DCC128F03C1B}"/>
              </a:ext>
            </a:extLst>
          </p:cNvPr>
          <p:cNvSpPr/>
          <p:nvPr/>
        </p:nvSpPr>
        <p:spPr>
          <a:xfrm>
            <a:off x="1296342" y="3438876"/>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6CC4A548-7147-93FD-04D5-003DA8E66119}"/>
              </a:ext>
            </a:extLst>
          </p:cNvPr>
          <p:cNvSpPr/>
          <p:nvPr/>
        </p:nvSpPr>
        <p:spPr>
          <a:xfrm>
            <a:off x="2498241" y="3424487"/>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132105BC-89B0-F125-966E-4487A1612337}"/>
              </a:ext>
            </a:extLst>
          </p:cNvPr>
          <p:cNvSpPr/>
          <p:nvPr/>
        </p:nvSpPr>
        <p:spPr>
          <a:xfrm>
            <a:off x="8493682" y="3418889"/>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98D42C26-AA2C-A4BB-7EBF-D3E288A9AC2F}"/>
              </a:ext>
            </a:extLst>
          </p:cNvPr>
          <p:cNvSpPr/>
          <p:nvPr/>
        </p:nvSpPr>
        <p:spPr>
          <a:xfrm>
            <a:off x="4905352" y="3414390"/>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43355BDC-0025-AFBF-5AE9-65DAF72916DF}"/>
              </a:ext>
            </a:extLst>
          </p:cNvPr>
          <p:cNvSpPr/>
          <p:nvPr/>
        </p:nvSpPr>
        <p:spPr>
          <a:xfrm>
            <a:off x="7324740" y="3406206"/>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CDA51D97-99A9-782E-5F48-93D7A2EC78F4}"/>
              </a:ext>
            </a:extLst>
          </p:cNvPr>
          <p:cNvSpPr/>
          <p:nvPr/>
        </p:nvSpPr>
        <p:spPr>
          <a:xfrm>
            <a:off x="3718646" y="3455618"/>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61A6C780-5DE1-AE14-9AEF-CDF9C5302088}"/>
              </a:ext>
            </a:extLst>
          </p:cNvPr>
          <p:cNvSpPr/>
          <p:nvPr/>
        </p:nvSpPr>
        <p:spPr>
          <a:xfrm>
            <a:off x="6122526" y="3430098"/>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C2938E14-49CB-CE97-1CFE-71A96338E928}"/>
              </a:ext>
            </a:extLst>
          </p:cNvPr>
          <p:cNvSpPr/>
          <p:nvPr/>
        </p:nvSpPr>
        <p:spPr>
          <a:xfrm>
            <a:off x="9713776" y="3438876"/>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9D822CC6-E03F-D3B7-CD78-B58CF831B313}"/>
              </a:ext>
            </a:extLst>
          </p:cNvPr>
          <p:cNvSpPr/>
          <p:nvPr/>
        </p:nvSpPr>
        <p:spPr>
          <a:xfrm>
            <a:off x="2518536" y="3177488"/>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AD43D73C-B968-6D91-0AFB-F667198BBF3B}"/>
              </a:ext>
            </a:extLst>
          </p:cNvPr>
          <p:cNvSpPr/>
          <p:nvPr/>
        </p:nvSpPr>
        <p:spPr>
          <a:xfrm>
            <a:off x="7349252" y="3144501"/>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72507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64E6E-8546-308C-AFBB-2CA3CA87C3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EBA860-7CE4-9653-4B37-9FE2E24DE1B3}"/>
              </a:ext>
            </a:extLst>
          </p:cNvPr>
          <p:cNvSpPr>
            <a:spLocks noGrp="1"/>
          </p:cNvSpPr>
          <p:nvPr>
            <p:ph type="title"/>
          </p:nvPr>
        </p:nvSpPr>
        <p:spPr/>
        <p:txBody>
          <a:bodyPr/>
          <a:lstStyle/>
          <a:p>
            <a:r>
              <a:rPr lang="en-US" dirty="0"/>
              <a:t>Metrical functions: </a:t>
            </a:r>
            <a:r>
              <a:rPr lang="en-US" i="1" dirty="0"/>
              <a:t>Adowa </a:t>
            </a:r>
            <a:r>
              <a:rPr lang="en-US" dirty="0"/>
              <a:t>meter</a:t>
            </a:r>
          </a:p>
        </p:txBody>
      </p:sp>
      <p:sp>
        <p:nvSpPr>
          <p:cNvPr id="4" name="Date Placeholder 3">
            <a:extLst>
              <a:ext uri="{FF2B5EF4-FFF2-40B4-BE49-F238E27FC236}">
                <a16:creationId xmlns:a16="http://schemas.microsoft.com/office/drawing/2014/main" id="{E431C534-07E9-0EE4-1692-344F18515459}"/>
              </a:ext>
            </a:extLst>
          </p:cNvPr>
          <p:cNvSpPr>
            <a:spLocks noGrp="1"/>
          </p:cNvSpPr>
          <p:nvPr>
            <p:ph type="dt" sz="half" idx="10"/>
          </p:nvPr>
        </p:nvSpPr>
        <p:spPr/>
        <p:txBody>
          <a:bodyPr/>
          <a:lstStyle/>
          <a:p>
            <a:r>
              <a:rPr lang="en-US"/>
              <a:t>Brazil TeMA, Oct. 2024</a:t>
            </a:r>
            <a:endParaRPr lang="en-US" dirty="0"/>
          </a:p>
        </p:txBody>
      </p:sp>
      <p:sp>
        <p:nvSpPr>
          <p:cNvPr id="5" name="Footer Placeholder 4">
            <a:extLst>
              <a:ext uri="{FF2B5EF4-FFF2-40B4-BE49-F238E27FC236}">
                <a16:creationId xmlns:a16="http://schemas.microsoft.com/office/drawing/2014/main" id="{93965C5B-02BA-0E21-666C-53CF24A11739}"/>
              </a:ext>
            </a:extLst>
          </p:cNvPr>
          <p:cNvSpPr>
            <a:spLocks noGrp="1"/>
          </p:cNvSpPr>
          <p:nvPr>
            <p:ph type="ftr" sz="quarter" idx="11"/>
          </p:nvPr>
        </p:nvSpPr>
        <p:spPr/>
        <p:txBody>
          <a:bodyPr/>
          <a:lstStyle/>
          <a:p>
            <a:r>
              <a:rPr lang="en-US"/>
              <a:t>Music Theory for the 21st Century</a:t>
            </a:r>
            <a:endParaRPr lang="en-US" dirty="0"/>
          </a:p>
        </p:txBody>
      </p:sp>
      <p:sp>
        <p:nvSpPr>
          <p:cNvPr id="6" name="Slide Number Placeholder 5">
            <a:extLst>
              <a:ext uri="{FF2B5EF4-FFF2-40B4-BE49-F238E27FC236}">
                <a16:creationId xmlns:a16="http://schemas.microsoft.com/office/drawing/2014/main" id="{DE354FE7-AC84-C746-A2E7-2695EE68592A}"/>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38</a:t>
            </a:fld>
            <a:endParaRPr lang="en-US" dirty="0">
              <a:latin typeface="Century" panose="02040604050505020304" pitchFamily="18" charset="0"/>
            </a:endParaRPr>
          </a:p>
        </p:txBody>
      </p:sp>
      <p:grpSp>
        <p:nvGrpSpPr>
          <p:cNvPr id="3" name="Group 2">
            <a:extLst>
              <a:ext uri="{FF2B5EF4-FFF2-40B4-BE49-F238E27FC236}">
                <a16:creationId xmlns:a16="http://schemas.microsoft.com/office/drawing/2014/main" id="{54DF98AC-3D69-366D-8116-477C1B163C17}"/>
              </a:ext>
            </a:extLst>
          </p:cNvPr>
          <p:cNvGrpSpPr/>
          <p:nvPr/>
        </p:nvGrpSpPr>
        <p:grpSpPr>
          <a:xfrm>
            <a:off x="1289091" y="5177299"/>
            <a:ext cx="9915622" cy="246451"/>
            <a:chOff x="1003826" y="2454597"/>
            <a:chExt cx="9915622" cy="246451"/>
          </a:xfrm>
        </p:grpSpPr>
        <p:sp>
          <p:nvSpPr>
            <p:cNvPr id="9" name="TextBox 8">
              <a:extLst>
                <a:ext uri="{FF2B5EF4-FFF2-40B4-BE49-F238E27FC236}">
                  <a16:creationId xmlns:a16="http://schemas.microsoft.com/office/drawing/2014/main" id="{24AD5FC3-9B4B-36DC-6793-5019101C90E1}"/>
                </a:ext>
              </a:extLst>
            </p:cNvPr>
            <p:cNvSpPr txBox="1"/>
            <p:nvPr/>
          </p:nvSpPr>
          <p:spPr>
            <a:xfrm>
              <a:off x="1003826" y="2460358"/>
              <a:ext cx="248786" cy="230832"/>
            </a:xfrm>
            <a:prstGeom prst="rect">
              <a:avLst/>
            </a:prstGeom>
            <a:noFill/>
          </p:spPr>
          <p:txBody>
            <a:bodyPr wrap="none" rtlCol="0">
              <a:spAutoFit/>
            </a:bodyPr>
            <a:lstStyle/>
            <a:p>
              <a:pPr algn="l"/>
              <a:r>
                <a:rPr lang="en-US" sz="900" dirty="0">
                  <a:latin typeface="Arial" panose="020B0604020202020204" pitchFamily="34" charset="0"/>
                  <a:cs typeface="Arial" panose="020B0604020202020204" pitchFamily="34" charset="0"/>
                </a:rPr>
                <a:t>0</a:t>
              </a:r>
            </a:p>
          </p:txBody>
        </p:sp>
        <p:sp>
          <p:nvSpPr>
            <p:cNvPr id="10" name="TextBox 9">
              <a:extLst>
                <a:ext uri="{FF2B5EF4-FFF2-40B4-BE49-F238E27FC236}">
                  <a16:creationId xmlns:a16="http://schemas.microsoft.com/office/drawing/2014/main" id="{88A970A9-6DB7-BCA7-E47C-B4652922E1F0}"/>
                </a:ext>
              </a:extLst>
            </p:cNvPr>
            <p:cNvSpPr txBox="1"/>
            <p:nvPr/>
          </p:nvSpPr>
          <p:spPr>
            <a:xfrm>
              <a:off x="3351747" y="2460358"/>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0.75</a:t>
              </a:r>
            </a:p>
          </p:txBody>
        </p:sp>
        <p:sp>
          <p:nvSpPr>
            <p:cNvPr id="11" name="TextBox 10">
              <a:extLst>
                <a:ext uri="{FF2B5EF4-FFF2-40B4-BE49-F238E27FC236}">
                  <a16:creationId xmlns:a16="http://schemas.microsoft.com/office/drawing/2014/main" id="{67CD3F8E-4976-C4C1-11C5-89EE71375CBE}"/>
                </a:ext>
              </a:extLst>
            </p:cNvPr>
            <p:cNvSpPr txBox="1"/>
            <p:nvPr/>
          </p:nvSpPr>
          <p:spPr>
            <a:xfrm>
              <a:off x="1644527" y="2460830"/>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0.25</a:t>
              </a:r>
            </a:p>
          </p:txBody>
        </p:sp>
        <p:sp>
          <p:nvSpPr>
            <p:cNvPr id="12" name="TextBox 11">
              <a:extLst>
                <a:ext uri="{FF2B5EF4-FFF2-40B4-BE49-F238E27FC236}">
                  <a16:creationId xmlns:a16="http://schemas.microsoft.com/office/drawing/2014/main" id="{AC05C575-6AA5-0E25-3FDE-E686B89772F1}"/>
                </a:ext>
              </a:extLst>
            </p:cNvPr>
            <p:cNvSpPr txBox="1"/>
            <p:nvPr/>
          </p:nvSpPr>
          <p:spPr>
            <a:xfrm>
              <a:off x="2547504" y="2463593"/>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0.50</a:t>
              </a:r>
            </a:p>
          </p:txBody>
        </p:sp>
        <p:sp>
          <p:nvSpPr>
            <p:cNvPr id="13" name="TextBox 12">
              <a:extLst>
                <a:ext uri="{FF2B5EF4-FFF2-40B4-BE49-F238E27FC236}">
                  <a16:creationId xmlns:a16="http://schemas.microsoft.com/office/drawing/2014/main" id="{B9378535-3F11-5AA0-E23F-EA91C6794381}"/>
                </a:ext>
              </a:extLst>
            </p:cNvPr>
            <p:cNvSpPr txBox="1"/>
            <p:nvPr/>
          </p:nvSpPr>
          <p:spPr>
            <a:xfrm>
              <a:off x="4076444" y="2459212"/>
              <a:ext cx="409086" cy="230832"/>
            </a:xfrm>
            <a:prstGeom prst="rect">
              <a:avLst/>
            </a:prstGeom>
            <a:noFill/>
          </p:spPr>
          <p:txBody>
            <a:bodyPr wrap="none" rtlCol="0">
              <a:spAutoFit/>
            </a:bodyPr>
            <a:lstStyle/>
            <a:p>
              <a:pPr algn="l"/>
              <a:r>
                <a:rPr lang="en-US" sz="900" dirty="0">
                  <a:latin typeface="Arial" panose="020B0604020202020204" pitchFamily="34" charset="0"/>
                  <a:cs typeface="Arial" panose="020B0604020202020204" pitchFamily="34" charset="0"/>
                </a:rPr>
                <a:t>1.00</a:t>
              </a:r>
            </a:p>
          </p:txBody>
        </p:sp>
        <p:sp>
          <p:nvSpPr>
            <p:cNvPr id="14" name="TextBox 13">
              <a:extLst>
                <a:ext uri="{FF2B5EF4-FFF2-40B4-BE49-F238E27FC236}">
                  <a16:creationId xmlns:a16="http://schemas.microsoft.com/office/drawing/2014/main" id="{5126F2A8-85A7-1E81-4082-39DD5CCAF6E5}"/>
                </a:ext>
              </a:extLst>
            </p:cNvPr>
            <p:cNvSpPr txBox="1"/>
            <p:nvPr/>
          </p:nvSpPr>
          <p:spPr>
            <a:xfrm>
              <a:off x="6471372" y="2459212"/>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1.75</a:t>
              </a:r>
            </a:p>
          </p:txBody>
        </p:sp>
        <p:sp>
          <p:nvSpPr>
            <p:cNvPr id="15" name="TextBox 14">
              <a:extLst>
                <a:ext uri="{FF2B5EF4-FFF2-40B4-BE49-F238E27FC236}">
                  <a16:creationId xmlns:a16="http://schemas.microsoft.com/office/drawing/2014/main" id="{2E96F084-F378-ED53-F2BB-5F2DA9A8E412}"/>
                </a:ext>
              </a:extLst>
            </p:cNvPr>
            <p:cNvSpPr txBox="1"/>
            <p:nvPr/>
          </p:nvSpPr>
          <p:spPr>
            <a:xfrm>
              <a:off x="4910796" y="2459684"/>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1.25</a:t>
              </a:r>
            </a:p>
          </p:txBody>
        </p:sp>
        <p:sp>
          <p:nvSpPr>
            <p:cNvPr id="16" name="TextBox 15">
              <a:extLst>
                <a:ext uri="{FF2B5EF4-FFF2-40B4-BE49-F238E27FC236}">
                  <a16:creationId xmlns:a16="http://schemas.microsoft.com/office/drawing/2014/main" id="{791A01F3-CF9F-749C-1727-0575B9F55606}"/>
                </a:ext>
              </a:extLst>
            </p:cNvPr>
            <p:cNvSpPr txBox="1"/>
            <p:nvPr/>
          </p:nvSpPr>
          <p:spPr>
            <a:xfrm>
              <a:off x="5718887" y="2462447"/>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1.50</a:t>
              </a:r>
            </a:p>
          </p:txBody>
        </p:sp>
        <p:sp>
          <p:nvSpPr>
            <p:cNvPr id="17" name="TextBox 16">
              <a:extLst>
                <a:ext uri="{FF2B5EF4-FFF2-40B4-BE49-F238E27FC236}">
                  <a16:creationId xmlns:a16="http://schemas.microsoft.com/office/drawing/2014/main" id="{11876CB2-9DAD-5787-8201-511DD85BB492}"/>
                </a:ext>
              </a:extLst>
            </p:cNvPr>
            <p:cNvSpPr txBox="1"/>
            <p:nvPr/>
          </p:nvSpPr>
          <p:spPr>
            <a:xfrm>
              <a:off x="7307343" y="2454597"/>
              <a:ext cx="409086" cy="230832"/>
            </a:xfrm>
            <a:prstGeom prst="rect">
              <a:avLst/>
            </a:prstGeom>
            <a:noFill/>
          </p:spPr>
          <p:txBody>
            <a:bodyPr wrap="none" rtlCol="0">
              <a:spAutoFit/>
            </a:bodyPr>
            <a:lstStyle/>
            <a:p>
              <a:pPr algn="l"/>
              <a:r>
                <a:rPr lang="en-US" sz="900" dirty="0">
                  <a:latin typeface="Arial" panose="020B0604020202020204" pitchFamily="34" charset="0"/>
                  <a:cs typeface="Arial" panose="020B0604020202020204" pitchFamily="34" charset="0"/>
                </a:rPr>
                <a:t>2.00</a:t>
              </a:r>
            </a:p>
          </p:txBody>
        </p:sp>
        <p:sp>
          <p:nvSpPr>
            <p:cNvPr id="18" name="TextBox 17">
              <a:extLst>
                <a:ext uri="{FF2B5EF4-FFF2-40B4-BE49-F238E27FC236}">
                  <a16:creationId xmlns:a16="http://schemas.microsoft.com/office/drawing/2014/main" id="{F7BD05DD-F540-B85E-CA7E-33D4575DD21D}"/>
                </a:ext>
              </a:extLst>
            </p:cNvPr>
            <p:cNvSpPr txBox="1"/>
            <p:nvPr/>
          </p:nvSpPr>
          <p:spPr>
            <a:xfrm>
              <a:off x="9702271" y="2454597"/>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2.75</a:t>
              </a:r>
            </a:p>
          </p:txBody>
        </p:sp>
        <p:sp>
          <p:nvSpPr>
            <p:cNvPr id="19" name="TextBox 18">
              <a:extLst>
                <a:ext uri="{FF2B5EF4-FFF2-40B4-BE49-F238E27FC236}">
                  <a16:creationId xmlns:a16="http://schemas.microsoft.com/office/drawing/2014/main" id="{9FF160A7-818F-8917-09C5-0B88F27EA821}"/>
                </a:ext>
              </a:extLst>
            </p:cNvPr>
            <p:cNvSpPr txBox="1"/>
            <p:nvPr/>
          </p:nvSpPr>
          <p:spPr>
            <a:xfrm>
              <a:off x="8141695" y="2455069"/>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2.25</a:t>
              </a:r>
            </a:p>
          </p:txBody>
        </p:sp>
        <p:sp>
          <p:nvSpPr>
            <p:cNvPr id="20" name="TextBox 19">
              <a:extLst>
                <a:ext uri="{FF2B5EF4-FFF2-40B4-BE49-F238E27FC236}">
                  <a16:creationId xmlns:a16="http://schemas.microsoft.com/office/drawing/2014/main" id="{8E0BBA20-6FE2-E3C1-0E53-672A22E2DE70}"/>
                </a:ext>
              </a:extLst>
            </p:cNvPr>
            <p:cNvSpPr txBox="1"/>
            <p:nvPr/>
          </p:nvSpPr>
          <p:spPr>
            <a:xfrm>
              <a:off x="8949786" y="2457832"/>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2.50</a:t>
              </a:r>
            </a:p>
          </p:txBody>
        </p:sp>
        <p:sp>
          <p:nvSpPr>
            <p:cNvPr id="21" name="TextBox 20">
              <a:extLst>
                <a:ext uri="{FF2B5EF4-FFF2-40B4-BE49-F238E27FC236}">
                  <a16:creationId xmlns:a16="http://schemas.microsoft.com/office/drawing/2014/main" id="{6D98BC2F-9983-75A6-99A3-D87C8ACF4235}"/>
                </a:ext>
              </a:extLst>
            </p:cNvPr>
            <p:cNvSpPr txBox="1"/>
            <p:nvPr/>
          </p:nvSpPr>
          <p:spPr>
            <a:xfrm>
              <a:off x="10510362" y="2470216"/>
              <a:ext cx="409086" cy="230832"/>
            </a:xfrm>
            <a:prstGeom prst="rect">
              <a:avLst/>
            </a:prstGeom>
            <a:noFill/>
          </p:spPr>
          <p:txBody>
            <a:bodyPr wrap="none" rtlCol="0">
              <a:spAutoFit/>
            </a:bodyPr>
            <a:lstStyle/>
            <a:p>
              <a:pPr algn="l"/>
              <a:r>
                <a:rPr lang="en-US" sz="900" dirty="0">
                  <a:latin typeface="Arial" panose="020B0604020202020204" pitchFamily="34" charset="0"/>
                  <a:cs typeface="Arial" panose="020B0604020202020204" pitchFamily="34" charset="0"/>
                </a:rPr>
                <a:t>3.00</a:t>
              </a:r>
            </a:p>
          </p:txBody>
        </p:sp>
      </p:grpSp>
      <p:graphicFrame>
        <p:nvGraphicFramePr>
          <p:cNvPr id="28" name="Chart 27">
            <a:extLst>
              <a:ext uri="{FF2B5EF4-FFF2-40B4-BE49-F238E27FC236}">
                <a16:creationId xmlns:a16="http://schemas.microsoft.com/office/drawing/2014/main" id="{45FED1B1-4C4B-AFA4-3600-C7D81824ED7F}"/>
              </a:ext>
            </a:extLst>
          </p:cNvPr>
          <p:cNvGraphicFramePr>
            <a:graphicFrameLocks/>
          </p:cNvGraphicFramePr>
          <p:nvPr>
            <p:extLst>
              <p:ext uri="{D42A27DB-BD31-4B8C-83A1-F6EECF244321}">
                <p14:modId xmlns:p14="http://schemas.microsoft.com/office/powerpoint/2010/main" val="3572038297"/>
              </p:ext>
            </p:extLst>
          </p:nvPr>
        </p:nvGraphicFramePr>
        <p:xfrm>
          <a:off x="1054573" y="3917376"/>
          <a:ext cx="10058400" cy="914400"/>
        </p:xfrm>
        <a:graphic>
          <a:graphicData uri="http://schemas.openxmlformats.org/drawingml/2006/chart">
            <c:chart xmlns:c="http://schemas.openxmlformats.org/drawingml/2006/chart" xmlns:r="http://schemas.openxmlformats.org/officeDocument/2006/relationships" r:id="rId3"/>
          </a:graphicData>
        </a:graphic>
      </p:graphicFrame>
      <p:sp>
        <p:nvSpPr>
          <p:cNvPr id="30" name="TextBox 29">
            <a:extLst>
              <a:ext uri="{FF2B5EF4-FFF2-40B4-BE49-F238E27FC236}">
                <a16:creationId xmlns:a16="http://schemas.microsoft.com/office/drawing/2014/main" id="{1B2F1356-4192-74F4-21E1-F8014FCA158C}"/>
              </a:ext>
            </a:extLst>
          </p:cNvPr>
          <p:cNvSpPr txBox="1"/>
          <p:nvPr/>
        </p:nvSpPr>
        <p:spPr>
          <a:xfrm>
            <a:off x="649687" y="1668658"/>
            <a:ext cx="377026" cy="461665"/>
          </a:xfrm>
          <a:prstGeom prst="rect">
            <a:avLst/>
          </a:prstGeom>
          <a:noFill/>
        </p:spPr>
        <p:txBody>
          <a:bodyPr wrap="none" rtlCol="0">
            <a:spAutoFit/>
          </a:bodyPr>
          <a:lstStyle/>
          <a:p>
            <a:pPr algn="l"/>
            <a:r>
              <a:rPr lang="en-US" sz="2400" b="1" dirty="0">
                <a:latin typeface="Century" panose="02040604050505020304" pitchFamily="18" charset="0"/>
                <a:cs typeface="Calibri" panose="020F0502020204030204" pitchFamily="34" charset="0"/>
              </a:rPr>
              <a:t>+</a:t>
            </a:r>
          </a:p>
        </p:txBody>
      </p:sp>
      <p:sp>
        <p:nvSpPr>
          <p:cNvPr id="31" name="TextBox 30">
            <a:extLst>
              <a:ext uri="{FF2B5EF4-FFF2-40B4-BE49-F238E27FC236}">
                <a16:creationId xmlns:a16="http://schemas.microsoft.com/office/drawing/2014/main" id="{7A93D754-BB84-22D6-6020-91151E6C539E}"/>
              </a:ext>
            </a:extLst>
          </p:cNvPr>
          <p:cNvSpPr txBox="1"/>
          <p:nvPr/>
        </p:nvSpPr>
        <p:spPr>
          <a:xfrm>
            <a:off x="649687" y="2501530"/>
            <a:ext cx="377026" cy="461665"/>
          </a:xfrm>
          <a:prstGeom prst="rect">
            <a:avLst/>
          </a:prstGeom>
          <a:noFill/>
        </p:spPr>
        <p:txBody>
          <a:bodyPr wrap="none" rtlCol="0">
            <a:spAutoFit/>
          </a:bodyPr>
          <a:lstStyle/>
          <a:p>
            <a:pPr algn="l"/>
            <a:r>
              <a:rPr lang="en-US" sz="2400" b="1" dirty="0">
                <a:latin typeface="Century" panose="02040604050505020304" pitchFamily="18" charset="0"/>
                <a:cs typeface="Calibri" panose="020F0502020204030204" pitchFamily="34" charset="0"/>
              </a:rPr>
              <a:t>=</a:t>
            </a:r>
          </a:p>
        </p:txBody>
      </p:sp>
      <p:sp>
        <p:nvSpPr>
          <p:cNvPr id="41" name="TextBox 40">
            <a:extLst>
              <a:ext uri="{FF2B5EF4-FFF2-40B4-BE49-F238E27FC236}">
                <a16:creationId xmlns:a16="http://schemas.microsoft.com/office/drawing/2014/main" id="{AEC8C62C-7F29-AAC1-CD02-22459029310B}"/>
              </a:ext>
            </a:extLst>
          </p:cNvPr>
          <p:cNvSpPr txBox="1"/>
          <p:nvPr/>
        </p:nvSpPr>
        <p:spPr>
          <a:xfrm>
            <a:off x="11075954" y="923028"/>
            <a:ext cx="1103187" cy="461665"/>
          </a:xfrm>
          <a:prstGeom prst="rect">
            <a:avLst/>
          </a:prstGeom>
          <a:noFill/>
        </p:spPr>
        <p:txBody>
          <a:bodyPr wrap="none" rtlCol="0">
            <a:spAutoFit/>
          </a:bodyPr>
          <a:lstStyle/>
          <a:p>
            <a:pPr algn="l"/>
            <a:r>
              <a:rPr lang="en-US" sz="2400" b="1" dirty="0" err="1">
                <a:latin typeface="Century" panose="02040604050505020304" pitchFamily="18" charset="0"/>
                <a:cs typeface="Calibri" panose="020F0502020204030204" pitchFamily="34" charset="0"/>
              </a:rPr>
              <a:t>ω</a:t>
            </a:r>
            <a:r>
              <a:rPr lang="en-US" sz="2400" b="1" dirty="0">
                <a:latin typeface="Century" panose="02040604050505020304" pitchFamily="18" charset="0"/>
                <a:cs typeface="Calibri" panose="020F0502020204030204" pitchFamily="34" charset="0"/>
              </a:rPr>
              <a:t> = 12</a:t>
            </a:r>
          </a:p>
        </p:txBody>
      </p:sp>
      <p:sp>
        <p:nvSpPr>
          <p:cNvPr id="42" name="TextBox 41">
            <a:extLst>
              <a:ext uri="{FF2B5EF4-FFF2-40B4-BE49-F238E27FC236}">
                <a16:creationId xmlns:a16="http://schemas.microsoft.com/office/drawing/2014/main" id="{BE9FD588-59DA-0FDD-59D7-6E4A08408B91}"/>
              </a:ext>
            </a:extLst>
          </p:cNvPr>
          <p:cNvSpPr txBox="1"/>
          <p:nvPr/>
        </p:nvSpPr>
        <p:spPr>
          <a:xfrm>
            <a:off x="11187514" y="1667135"/>
            <a:ext cx="925253" cy="461665"/>
          </a:xfrm>
          <a:prstGeom prst="rect">
            <a:avLst/>
          </a:prstGeom>
          <a:noFill/>
        </p:spPr>
        <p:txBody>
          <a:bodyPr wrap="none" rtlCol="0">
            <a:spAutoFit/>
          </a:bodyPr>
          <a:lstStyle/>
          <a:p>
            <a:pPr algn="l"/>
            <a:r>
              <a:rPr lang="en-US" sz="2400" b="1" dirty="0" err="1">
                <a:latin typeface="Century" panose="02040604050505020304" pitchFamily="18" charset="0"/>
                <a:cs typeface="Calibri" panose="020F0502020204030204" pitchFamily="34" charset="0"/>
              </a:rPr>
              <a:t>ω</a:t>
            </a:r>
            <a:r>
              <a:rPr lang="en-US" sz="2400" b="1" dirty="0">
                <a:latin typeface="Century" panose="02040604050505020304" pitchFamily="18" charset="0"/>
                <a:cs typeface="Calibri" panose="020F0502020204030204" pitchFamily="34" charset="0"/>
              </a:rPr>
              <a:t> = 7</a:t>
            </a:r>
          </a:p>
        </p:txBody>
      </p:sp>
      <p:graphicFrame>
        <p:nvGraphicFramePr>
          <p:cNvPr id="22" name="Chart 21">
            <a:extLst>
              <a:ext uri="{FF2B5EF4-FFF2-40B4-BE49-F238E27FC236}">
                <a16:creationId xmlns:a16="http://schemas.microsoft.com/office/drawing/2014/main" id="{1BE20181-925C-9C31-C73E-EE8C2EC07A9B}"/>
              </a:ext>
            </a:extLst>
          </p:cNvPr>
          <p:cNvGraphicFramePr>
            <a:graphicFrameLocks/>
          </p:cNvGraphicFramePr>
          <p:nvPr>
            <p:extLst>
              <p:ext uri="{D42A27DB-BD31-4B8C-83A1-F6EECF244321}">
                <p14:modId xmlns:p14="http://schemas.microsoft.com/office/powerpoint/2010/main" val="3983458784"/>
              </p:ext>
            </p:extLst>
          </p:nvPr>
        </p:nvGraphicFramePr>
        <p:xfrm>
          <a:off x="1116046" y="642374"/>
          <a:ext cx="10058400" cy="914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7" name="Chart 36">
            <a:extLst>
              <a:ext uri="{FF2B5EF4-FFF2-40B4-BE49-F238E27FC236}">
                <a16:creationId xmlns:a16="http://schemas.microsoft.com/office/drawing/2014/main" id="{9482AE83-AB4A-DC48-8DF0-D571B32ACBF0}"/>
              </a:ext>
            </a:extLst>
          </p:cNvPr>
          <p:cNvGraphicFramePr>
            <a:graphicFrameLocks/>
          </p:cNvGraphicFramePr>
          <p:nvPr>
            <p:extLst>
              <p:ext uri="{D42A27DB-BD31-4B8C-83A1-F6EECF244321}">
                <p14:modId xmlns:p14="http://schemas.microsoft.com/office/powerpoint/2010/main" val="1171883315"/>
              </p:ext>
            </p:extLst>
          </p:nvPr>
        </p:nvGraphicFramePr>
        <p:xfrm>
          <a:off x="1116046" y="1458849"/>
          <a:ext cx="10058400" cy="9144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3" name="Chart 42">
            <a:extLst>
              <a:ext uri="{FF2B5EF4-FFF2-40B4-BE49-F238E27FC236}">
                <a16:creationId xmlns:a16="http://schemas.microsoft.com/office/drawing/2014/main" id="{177DADB9-F3D8-E14B-AB92-46BC2A3EEB01}"/>
              </a:ext>
            </a:extLst>
          </p:cNvPr>
          <p:cNvGraphicFramePr>
            <a:graphicFrameLocks/>
          </p:cNvGraphicFramePr>
          <p:nvPr>
            <p:extLst>
              <p:ext uri="{D42A27DB-BD31-4B8C-83A1-F6EECF244321}">
                <p14:modId xmlns:p14="http://schemas.microsoft.com/office/powerpoint/2010/main" val="3797008034"/>
              </p:ext>
            </p:extLst>
          </p:nvPr>
        </p:nvGraphicFramePr>
        <p:xfrm>
          <a:off x="1116046" y="3567093"/>
          <a:ext cx="10058400" cy="9144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4" name="Chart 43">
            <a:extLst>
              <a:ext uri="{FF2B5EF4-FFF2-40B4-BE49-F238E27FC236}">
                <a16:creationId xmlns:a16="http://schemas.microsoft.com/office/drawing/2014/main" id="{9608106E-9806-6845-994E-2D0BCE76B026}"/>
              </a:ext>
            </a:extLst>
          </p:cNvPr>
          <p:cNvGraphicFramePr>
            <a:graphicFrameLocks/>
          </p:cNvGraphicFramePr>
          <p:nvPr>
            <p:extLst>
              <p:ext uri="{D42A27DB-BD31-4B8C-83A1-F6EECF244321}">
                <p14:modId xmlns:p14="http://schemas.microsoft.com/office/powerpoint/2010/main" val="1607459730"/>
              </p:ext>
            </p:extLst>
          </p:nvPr>
        </p:nvGraphicFramePr>
        <p:xfrm>
          <a:off x="1035870" y="2275163"/>
          <a:ext cx="10058400" cy="914400"/>
        </p:xfrm>
        <a:graphic>
          <a:graphicData uri="http://schemas.openxmlformats.org/drawingml/2006/chart">
            <c:chart xmlns:c="http://schemas.openxmlformats.org/drawingml/2006/chart" xmlns:r="http://schemas.openxmlformats.org/officeDocument/2006/relationships" r:id="rId7"/>
          </a:graphicData>
        </a:graphic>
      </p:graphicFrame>
      <p:sp>
        <p:nvSpPr>
          <p:cNvPr id="45" name="TextBox 44">
            <a:extLst>
              <a:ext uri="{FF2B5EF4-FFF2-40B4-BE49-F238E27FC236}">
                <a16:creationId xmlns:a16="http://schemas.microsoft.com/office/drawing/2014/main" id="{44AAF89E-0A3E-E70A-6E66-1ED1B73937E4}"/>
              </a:ext>
            </a:extLst>
          </p:cNvPr>
          <p:cNvSpPr txBox="1"/>
          <p:nvPr/>
        </p:nvSpPr>
        <p:spPr>
          <a:xfrm>
            <a:off x="232314" y="3775044"/>
            <a:ext cx="849913" cy="461665"/>
          </a:xfrm>
          <a:prstGeom prst="rect">
            <a:avLst/>
          </a:prstGeom>
          <a:noFill/>
        </p:spPr>
        <p:txBody>
          <a:bodyPr wrap="none" rtlCol="0">
            <a:spAutoFit/>
          </a:bodyPr>
          <a:lstStyle/>
          <a:p>
            <a:pPr algn="l"/>
            <a:r>
              <a:rPr lang="en-US" sz="2400" b="1" dirty="0">
                <a:latin typeface="Century" panose="02040604050505020304" pitchFamily="18" charset="0"/>
                <a:cs typeface="Calibri" panose="020F0502020204030204" pitchFamily="34" charset="0"/>
              </a:rPr>
              <a:t> or +</a:t>
            </a:r>
          </a:p>
        </p:txBody>
      </p:sp>
      <p:sp>
        <p:nvSpPr>
          <p:cNvPr id="46" name="TextBox 45">
            <a:extLst>
              <a:ext uri="{FF2B5EF4-FFF2-40B4-BE49-F238E27FC236}">
                <a16:creationId xmlns:a16="http://schemas.microsoft.com/office/drawing/2014/main" id="{B9AB3D71-D380-5A47-B7EF-97E6F33BE4DC}"/>
              </a:ext>
            </a:extLst>
          </p:cNvPr>
          <p:cNvSpPr txBox="1"/>
          <p:nvPr/>
        </p:nvSpPr>
        <p:spPr>
          <a:xfrm>
            <a:off x="655602" y="4556356"/>
            <a:ext cx="377026" cy="461665"/>
          </a:xfrm>
          <a:prstGeom prst="rect">
            <a:avLst/>
          </a:prstGeom>
          <a:noFill/>
        </p:spPr>
        <p:txBody>
          <a:bodyPr wrap="none" rtlCol="0">
            <a:spAutoFit/>
          </a:bodyPr>
          <a:lstStyle/>
          <a:p>
            <a:pPr algn="l"/>
            <a:r>
              <a:rPr lang="en-US" sz="2400" b="1" dirty="0">
                <a:latin typeface="Century" panose="02040604050505020304" pitchFamily="18" charset="0"/>
                <a:cs typeface="Calibri" panose="020F0502020204030204" pitchFamily="34" charset="0"/>
              </a:rPr>
              <a:t>=</a:t>
            </a:r>
          </a:p>
        </p:txBody>
      </p:sp>
      <p:graphicFrame>
        <p:nvGraphicFramePr>
          <p:cNvPr id="47" name="Chart 46">
            <a:extLst>
              <a:ext uri="{FF2B5EF4-FFF2-40B4-BE49-F238E27FC236}">
                <a16:creationId xmlns:a16="http://schemas.microsoft.com/office/drawing/2014/main" id="{AF4DE4EA-6DF0-A548-8A31-75966ABBEB9B}"/>
              </a:ext>
            </a:extLst>
          </p:cNvPr>
          <p:cNvGraphicFramePr>
            <a:graphicFrameLocks/>
          </p:cNvGraphicFramePr>
          <p:nvPr>
            <p:extLst>
              <p:ext uri="{D42A27DB-BD31-4B8C-83A1-F6EECF244321}">
                <p14:modId xmlns:p14="http://schemas.microsoft.com/office/powerpoint/2010/main" val="4121947715"/>
              </p:ext>
            </p:extLst>
          </p:nvPr>
        </p:nvGraphicFramePr>
        <p:xfrm>
          <a:off x="1027244" y="4400321"/>
          <a:ext cx="10058400" cy="914400"/>
        </p:xfrm>
        <a:graphic>
          <a:graphicData uri="http://schemas.openxmlformats.org/drawingml/2006/chart">
            <c:chart xmlns:c="http://schemas.openxmlformats.org/drawingml/2006/chart" xmlns:r="http://schemas.openxmlformats.org/officeDocument/2006/relationships" r:id="rId8"/>
          </a:graphicData>
        </a:graphic>
      </p:graphicFrame>
      <p:sp>
        <p:nvSpPr>
          <p:cNvPr id="23" name="Oval 22">
            <a:extLst>
              <a:ext uri="{FF2B5EF4-FFF2-40B4-BE49-F238E27FC236}">
                <a16:creationId xmlns:a16="http://schemas.microsoft.com/office/drawing/2014/main" id="{810DFBBD-1E7B-DE3A-C409-A09C690E1B7D}"/>
              </a:ext>
            </a:extLst>
          </p:cNvPr>
          <p:cNvSpPr/>
          <p:nvPr/>
        </p:nvSpPr>
        <p:spPr>
          <a:xfrm>
            <a:off x="1289091" y="3137288"/>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1511F76-E3D2-195F-7D54-BFAB60AD2F19}"/>
              </a:ext>
            </a:extLst>
          </p:cNvPr>
          <p:cNvSpPr/>
          <p:nvPr/>
        </p:nvSpPr>
        <p:spPr>
          <a:xfrm>
            <a:off x="2897830" y="3117896"/>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B75555C-4FB9-96EA-FE59-84E56D2B691F}"/>
              </a:ext>
            </a:extLst>
          </p:cNvPr>
          <p:cNvSpPr/>
          <p:nvPr/>
        </p:nvSpPr>
        <p:spPr>
          <a:xfrm>
            <a:off x="8469225" y="3137288"/>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21A6AC59-3DCE-79B3-B079-56517E2ADE7C}"/>
              </a:ext>
            </a:extLst>
          </p:cNvPr>
          <p:cNvSpPr/>
          <p:nvPr/>
        </p:nvSpPr>
        <p:spPr>
          <a:xfrm>
            <a:off x="4488165" y="3441063"/>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A0E7E8D-5D8F-EEE3-14C9-F715D2A8A04B}"/>
              </a:ext>
            </a:extLst>
          </p:cNvPr>
          <p:cNvSpPr/>
          <p:nvPr/>
        </p:nvSpPr>
        <p:spPr>
          <a:xfrm>
            <a:off x="9409840" y="3441063"/>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120C2E9F-7FF0-902D-253D-6A370284E15A}"/>
              </a:ext>
            </a:extLst>
          </p:cNvPr>
          <p:cNvSpPr/>
          <p:nvPr/>
        </p:nvSpPr>
        <p:spPr>
          <a:xfrm>
            <a:off x="1289091" y="3419804"/>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7C1D6E35-7A8D-7E1E-9C65-57EBF50686D1}"/>
              </a:ext>
            </a:extLst>
          </p:cNvPr>
          <p:cNvSpPr/>
          <p:nvPr/>
        </p:nvSpPr>
        <p:spPr>
          <a:xfrm>
            <a:off x="5343418" y="3120910"/>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CD721DB2-DE54-1BF0-F39F-587EC05DF1A8}"/>
              </a:ext>
            </a:extLst>
          </p:cNvPr>
          <p:cNvSpPr/>
          <p:nvPr/>
        </p:nvSpPr>
        <p:spPr>
          <a:xfrm>
            <a:off x="6906321" y="3115436"/>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CEF9E870-A71D-FDCE-DD14-9AC0C17DF449}"/>
              </a:ext>
            </a:extLst>
          </p:cNvPr>
          <p:cNvSpPr txBox="1"/>
          <p:nvPr/>
        </p:nvSpPr>
        <p:spPr>
          <a:xfrm>
            <a:off x="11186749" y="3731659"/>
            <a:ext cx="925253" cy="461665"/>
          </a:xfrm>
          <a:prstGeom prst="rect">
            <a:avLst/>
          </a:prstGeom>
          <a:noFill/>
        </p:spPr>
        <p:txBody>
          <a:bodyPr wrap="none" rtlCol="0">
            <a:spAutoFit/>
          </a:bodyPr>
          <a:lstStyle/>
          <a:p>
            <a:pPr algn="l"/>
            <a:r>
              <a:rPr lang="en-US" sz="2400" b="1" dirty="0" err="1">
                <a:latin typeface="Century" panose="02040604050505020304" pitchFamily="18" charset="0"/>
                <a:cs typeface="Calibri" panose="020F0502020204030204" pitchFamily="34" charset="0"/>
              </a:rPr>
              <a:t>ω</a:t>
            </a:r>
            <a:r>
              <a:rPr lang="en-US" sz="2400" b="1" dirty="0">
                <a:latin typeface="Century" panose="02040604050505020304" pitchFamily="18" charset="0"/>
                <a:cs typeface="Calibri" panose="020F0502020204030204" pitchFamily="34" charset="0"/>
              </a:rPr>
              <a:t> = 5</a:t>
            </a:r>
          </a:p>
        </p:txBody>
      </p:sp>
      <p:sp>
        <p:nvSpPr>
          <p:cNvPr id="62" name="Oval 61">
            <a:extLst>
              <a:ext uri="{FF2B5EF4-FFF2-40B4-BE49-F238E27FC236}">
                <a16:creationId xmlns:a16="http://schemas.microsoft.com/office/drawing/2014/main" id="{2FFD70A1-BAD5-F310-69AE-83D75765FEA6}"/>
              </a:ext>
            </a:extLst>
          </p:cNvPr>
          <p:cNvSpPr/>
          <p:nvPr/>
        </p:nvSpPr>
        <p:spPr>
          <a:xfrm>
            <a:off x="2897830" y="3395852"/>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7CC3123E-A5A6-C2DA-34A4-DB6DD6CB41FD}"/>
              </a:ext>
            </a:extLst>
          </p:cNvPr>
          <p:cNvSpPr/>
          <p:nvPr/>
        </p:nvSpPr>
        <p:spPr>
          <a:xfrm>
            <a:off x="8469225" y="3415244"/>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80E654ED-BCC4-F012-698C-29FF5C8CF218}"/>
              </a:ext>
            </a:extLst>
          </p:cNvPr>
          <p:cNvSpPr/>
          <p:nvPr/>
        </p:nvSpPr>
        <p:spPr>
          <a:xfrm>
            <a:off x="5343418" y="3398866"/>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BBF75CEA-9C45-339C-32CE-D9E1D0F43AF5}"/>
              </a:ext>
            </a:extLst>
          </p:cNvPr>
          <p:cNvSpPr/>
          <p:nvPr/>
        </p:nvSpPr>
        <p:spPr>
          <a:xfrm>
            <a:off x="6906321" y="3393392"/>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77533739-1903-BD19-A1C3-046060478E70}"/>
              </a:ext>
            </a:extLst>
          </p:cNvPr>
          <p:cNvSpPr/>
          <p:nvPr/>
        </p:nvSpPr>
        <p:spPr>
          <a:xfrm>
            <a:off x="1289091" y="5487111"/>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DD135BCC-AC60-D54D-7948-3EA1414BD4EE}"/>
              </a:ext>
            </a:extLst>
          </p:cNvPr>
          <p:cNvSpPr/>
          <p:nvPr/>
        </p:nvSpPr>
        <p:spPr>
          <a:xfrm>
            <a:off x="2897830" y="5467719"/>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7CDAD979-9773-0EED-81BE-434AD88AA7E8}"/>
              </a:ext>
            </a:extLst>
          </p:cNvPr>
          <p:cNvSpPr/>
          <p:nvPr/>
        </p:nvSpPr>
        <p:spPr>
          <a:xfrm>
            <a:off x="8469225" y="5487111"/>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4D084854-A491-D4C9-F47D-B6C32850D253}"/>
              </a:ext>
            </a:extLst>
          </p:cNvPr>
          <p:cNvSpPr/>
          <p:nvPr/>
        </p:nvSpPr>
        <p:spPr>
          <a:xfrm>
            <a:off x="4527738" y="5769627"/>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D82A2516-1806-1552-C320-E04F0ECB9D01}"/>
              </a:ext>
            </a:extLst>
          </p:cNvPr>
          <p:cNvSpPr/>
          <p:nvPr/>
        </p:nvSpPr>
        <p:spPr>
          <a:xfrm>
            <a:off x="9269613" y="5765067"/>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C7977728-ACE0-1117-7C2A-D9EB6B433A18}"/>
              </a:ext>
            </a:extLst>
          </p:cNvPr>
          <p:cNvSpPr/>
          <p:nvPr/>
        </p:nvSpPr>
        <p:spPr>
          <a:xfrm>
            <a:off x="1289091" y="5769627"/>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89608B7E-A3DA-B2FB-4F7F-5261C1869E23}"/>
              </a:ext>
            </a:extLst>
          </p:cNvPr>
          <p:cNvSpPr/>
          <p:nvPr/>
        </p:nvSpPr>
        <p:spPr>
          <a:xfrm>
            <a:off x="5343418" y="5470733"/>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8BC2E40B-E6E8-1225-563A-A05C6A142EAF}"/>
              </a:ext>
            </a:extLst>
          </p:cNvPr>
          <p:cNvSpPr/>
          <p:nvPr/>
        </p:nvSpPr>
        <p:spPr>
          <a:xfrm>
            <a:off x="6906321" y="5465259"/>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E54A927C-72D6-7699-FEE4-14E6F30684EF}"/>
              </a:ext>
            </a:extLst>
          </p:cNvPr>
          <p:cNvSpPr/>
          <p:nvPr/>
        </p:nvSpPr>
        <p:spPr>
          <a:xfrm>
            <a:off x="2897830" y="5745675"/>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55066529-23B5-32EE-C77A-456F2A52AC97}"/>
              </a:ext>
            </a:extLst>
          </p:cNvPr>
          <p:cNvSpPr/>
          <p:nvPr/>
        </p:nvSpPr>
        <p:spPr>
          <a:xfrm>
            <a:off x="8469225" y="5765067"/>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FDF2545A-DDFD-3DC4-F6DB-052E88978B53}"/>
              </a:ext>
            </a:extLst>
          </p:cNvPr>
          <p:cNvSpPr/>
          <p:nvPr/>
        </p:nvSpPr>
        <p:spPr>
          <a:xfrm>
            <a:off x="5343418" y="5748689"/>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339A418C-AE8A-9241-E460-8E7826E396B0}"/>
              </a:ext>
            </a:extLst>
          </p:cNvPr>
          <p:cNvSpPr/>
          <p:nvPr/>
        </p:nvSpPr>
        <p:spPr>
          <a:xfrm>
            <a:off x="6906321" y="5743215"/>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ED3186D5-D4D4-0353-076C-147228031327}"/>
              </a:ext>
            </a:extLst>
          </p:cNvPr>
          <p:cNvSpPr/>
          <p:nvPr/>
        </p:nvSpPr>
        <p:spPr>
          <a:xfrm>
            <a:off x="2120892" y="5503853"/>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A239592E-6085-E8CC-3816-D43A58BEB70C}"/>
              </a:ext>
            </a:extLst>
          </p:cNvPr>
          <p:cNvSpPr/>
          <p:nvPr/>
        </p:nvSpPr>
        <p:spPr>
          <a:xfrm>
            <a:off x="3681415" y="5503853"/>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EE091C4A-8739-0714-A055-81F2FD7EF343}"/>
              </a:ext>
            </a:extLst>
          </p:cNvPr>
          <p:cNvSpPr/>
          <p:nvPr/>
        </p:nvSpPr>
        <p:spPr>
          <a:xfrm>
            <a:off x="6154661" y="5487111"/>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A976335C-17A9-DA8C-4997-9F5705F457D5}"/>
              </a:ext>
            </a:extLst>
          </p:cNvPr>
          <p:cNvSpPr/>
          <p:nvPr/>
        </p:nvSpPr>
        <p:spPr>
          <a:xfrm>
            <a:off x="7687423" y="5486404"/>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FD048B24-B0C1-97B5-12D7-7833A4957D69}"/>
              </a:ext>
            </a:extLst>
          </p:cNvPr>
          <p:cNvSpPr/>
          <p:nvPr/>
        </p:nvSpPr>
        <p:spPr>
          <a:xfrm>
            <a:off x="9297045" y="5478034"/>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6258F359-A150-EB22-0C47-0DAD12488804}"/>
              </a:ext>
            </a:extLst>
          </p:cNvPr>
          <p:cNvSpPr/>
          <p:nvPr/>
        </p:nvSpPr>
        <p:spPr>
          <a:xfrm>
            <a:off x="10217189" y="5486404"/>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A23B6101-B302-37B9-04DC-E39C308A6EC7}"/>
              </a:ext>
            </a:extLst>
          </p:cNvPr>
          <p:cNvSpPr/>
          <p:nvPr/>
        </p:nvSpPr>
        <p:spPr>
          <a:xfrm>
            <a:off x="2120892" y="5787662"/>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E1C0B8F8-30F5-CCAE-760F-7EB875850C1F}"/>
              </a:ext>
            </a:extLst>
          </p:cNvPr>
          <p:cNvSpPr/>
          <p:nvPr/>
        </p:nvSpPr>
        <p:spPr>
          <a:xfrm>
            <a:off x="3681415" y="5787662"/>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920BAFBD-2C26-93B3-298A-3D9A867191C5}"/>
              </a:ext>
            </a:extLst>
          </p:cNvPr>
          <p:cNvSpPr/>
          <p:nvPr/>
        </p:nvSpPr>
        <p:spPr>
          <a:xfrm>
            <a:off x="6154661" y="5770920"/>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CB6CC530-84A8-F529-9D60-885855C3431E}"/>
              </a:ext>
            </a:extLst>
          </p:cNvPr>
          <p:cNvSpPr/>
          <p:nvPr/>
        </p:nvSpPr>
        <p:spPr>
          <a:xfrm>
            <a:off x="7687423" y="5770213"/>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4BE5B7A4-ED75-47B9-85DF-3E99E38713AD}"/>
              </a:ext>
            </a:extLst>
          </p:cNvPr>
          <p:cNvSpPr/>
          <p:nvPr/>
        </p:nvSpPr>
        <p:spPr>
          <a:xfrm>
            <a:off x="10217189" y="5770213"/>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2A0F9B3F-0C0B-C453-B392-A0AC200B141A}"/>
              </a:ext>
            </a:extLst>
          </p:cNvPr>
          <p:cNvSpPr/>
          <p:nvPr/>
        </p:nvSpPr>
        <p:spPr>
          <a:xfrm>
            <a:off x="4559833" y="5503523"/>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101">
            <a:extLst>
              <a:ext uri="{FF2B5EF4-FFF2-40B4-BE49-F238E27FC236}">
                <a16:creationId xmlns:a16="http://schemas.microsoft.com/office/drawing/2014/main" id="{0E095BB8-F6E4-732F-CBD4-BF1EF742766B}"/>
              </a:ext>
            </a:extLst>
          </p:cNvPr>
          <p:cNvGrpSpPr/>
          <p:nvPr/>
        </p:nvGrpSpPr>
        <p:grpSpPr>
          <a:xfrm>
            <a:off x="2078220" y="3149533"/>
            <a:ext cx="8206025" cy="419356"/>
            <a:chOff x="2273292" y="5630434"/>
            <a:chExt cx="8206025" cy="419356"/>
          </a:xfrm>
        </p:grpSpPr>
        <p:sp>
          <p:nvSpPr>
            <p:cNvPr id="90" name="Oval 89">
              <a:extLst>
                <a:ext uri="{FF2B5EF4-FFF2-40B4-BE49-F238E27FC236}">
                  <a16:creationId xmlns:a16="http://schemas.microsoft.com/office/drawing/2014/main" id="{CFC89C9F-ECE3-3E34-1A6E-02271A6E0E7E}"/>
                </a:ext>
              </a:extLst>
            </p:cNvPr>
            <p:cNvSpPr/>
            <p:nvPr/>
          </p:nvSpPr>
          <p:spPr>
            <a:xfrm>
              <a:off x="2273292" y="5656253"/>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216A48D2-D5CD-F246-6534-D36A4BFF64E8}"/>
                </a:ext>
              </a:extLst>
            </p:cNvPr>
            <p:cNvSpPr/>
            <p:nvPr/>
          </p:nvSpPr>
          <p:spPr>
            <a:xfrm>
              <a:off x="3833815" y="5656253"/>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7594EB55-DCE7-43CE-0478-9F7B96936FC5}"/>
                </a:ext>
              </a:extLst>
            </p:cNvPr>
            <p:cNvSpPr/>
            <p:nvPr/>
          </p:nvSpPr>
          <p:spPr>
            <a:xfrm>
              <a:off x="6307061" y="5639511"/>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13298448-6DFD-B1E5-7292-1D5014B74D74}"/>
                </a:ext>
              </a:extLst>
            </p:cNvPr>
            <p:cNvSpPr/>
            <p:nvPr/>
          </p:nvSpPr>
          <p:spPr>
            <a:xfrm>
              <a:off x="7839823" y="5638804"/>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25C5CDB1-197C-B772-A285-59A902A12824}"/>
                </a:ext>
              </a:extLst>
            </p:cNvPr>
            <p:cNvSpPr/>
            <p:nvPr/>
          </p:nvSpPr>
          <p:spPr>
            <a:xfrm>
              <a:off x="9449445" y="5630434"/>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C3C9F1FE-46F0-8A64-55D9-2501FC8DCCD1}"/>
                </a:ext>
              </a:extLst>
            </p:cNvPr>
            <p:cNvSpPr/>
            <p:nvPr/>
          </p:nvSpPr>
          <p:spPr>
            <a:xfrm>
              <a:off x="10369589" y="5638804"/>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3BB5BEAD-D7EB-5430-3A2B-B1CA6522A0BF}"/>
                </a:ext>
              </a:extLst>
            </p:cNvPr>
            <p:cNvSpPr/>
            <p:nvPr/>
          </p:nvSpPr>
          <p:spPr>
            <a:xfrm>
              <a:off x="2273292" y="5940062"/>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323897AB-DEE8-4869-9D20-39B5033F91A8}"/>
                </a:ext>
              </a:extLst>
            </p:cNvPr>
            <p:cNvSpPr/>
            <p:nvPr/>
          </p:nvSpPr>
          <p:spPr>
            <a:xfrm>
              <a:off x="3833815" y="5940062"/>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6F332D5D-0443-81A6-D82A-E1A954E19F87}"/>
                </a:ext>
              </a:extLst>
            </p:cNvPr>
            <p:cNvSpPr/>
            <p:nvPr/>
          </p:nvSpPr>
          <p:spPr>
            <a:xfrm>
              <a:off x="6307061" y="5923320"/>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02A13DB4-2E42-8086-455E-9CC700BA98A1}"/>
                </a:ext>
              </a:extLst>
            </p:cNvPr>
            <p:cNvSpPr/>
            <p:nvPr/>
          </p:nvSpPr>
          <p:spPr>
            <a:xfrm>
              <a:off x="7839823" y="5922613"/>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60F4DFC8-51D6-9E31-4B9B-048CED38F751}"/>
                </a:ext>
              </a:extLst>
            </p:cNvPr>
            <p:cNvSpPr/>
            <p:nvPr/>
          </p:nvSpPr>
          <p:spPr>
            <a:xfrm>
              <a:off x="10369589" y="5922613"/>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C3498463-0EB9-6A25-D253-E5FAC46F686E}"/>
                </a:ext>
              </a:extLst>
            </p:cNvPr>
            <p:cNvSpPr/>
            <p:nvPr/>
          </p:nvSpPr>
          <p:spPr>
            <a:xfrm>
              <a:off x="4712233" y="5655923"/>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953169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E1359-E384-0D49-A80A-87A4C1FED1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33FF99-9161-3BE2-C584-2672806671DF}"/>
              </a:ext>
            </a:extLst>
          </p:cNvPr>
          <p:cNvSpPr>
            <a:spLocks noGrp="1"/>
          </p:cNvSpPr>
          <p:nvPr>
            <p:ph type="title"/>
          </p:nvPr>
        </p:nvSpPr>
        <p:spPr/>
        <p:txBody>
          <a:bodyPr/>
          <a:lstStyle/>
          <a:p>
            <a:r>
              <a:rPr lang="en-US" dirty="0"/>
              <a:t>Metrical functions: </a:t>
            </a:r>
            <a:r>
              <a:rPr lang="en-US" i="1" dirty="0"/>
              <a:t>Clave </a:t>
            </a:r>
            <a:r>
              <a:rPr lang="en-US" dirty="0"/>
              <a:t>meter</a:t>
            </a:r>
          </a:p>
        </p:txBody>
      </p:sp>
      <p:sp>
        <p:nvSpPr>
          <p:cNvPr id="4" name="Date Placeholder 3">
            <a:extLst>
              <a:ext uri="{FF2B5EF4-FFF2-40B4-BE49-F238E27FC236}">
                <a16:creationId xmlns:a16="http://schemas.microsoft.com/office/drawing/2014/main" id="{46BEC8BC-FB63-436F-52B6-8847FE195561}"/>
              </a:ext>
            </a:extLst>
          </p:cNvPr>
          <p:cNvSpPr>
            <a:spLocks noGrp="1"/>
          </p:cNvSpPr>
          <p:nvPr>
            <p:ph type="dt" sz="half" idx="10"/>
          </p:nvPr>
        </p:nvSpPr>
        <p:spPr/>
        <p:txBody>
          <a:bodyPr/>
          <a:lstStyle/>
          <a:p>
            <a:r>
              <a:rPr lang="en-US"/>
              <a:t>Brazil TeMA, Oct. 2024</a:t>
            </a:r>
            <a:endParaRPr lang="en-US" dirty="0"/>
          </a:p>
        </p:txBody>
      </p:sp>
      <p:sp>
        <p:nvSpPr>
          <p:cNvPr id="5" name="Footer Placeholder 4">
            <a:extLst>
              <a:ext uri="{FF2B5EF4-FFF2-40B4-BE49-F238E27FC236}">
                <a16:creationId xmlns:a16="http://schemas.microsoft.com/office/drawing/2014/main" id="{4B61B0E8-7FE9-2ACE-CB81-83EDE13AA389}"/>
              </a:ext>
            </a:extLst>
          </p:cNvPr>
          <p:cNvSpPr>
            <a:spLocks noGrp="1"/>
          </p:cNvSpPr>
          <p:nvPr>
            <p:ph type="ftr" sz="quarter" idx="11"/>
          </p:nvPr>
        </p:nvSpPr>
        <p:spPr/>
        <p:txBody>
          <a:bodyPr/>
          <a:lstStyle/>
          <a:p>
            <a:r>
              <a:rPr lang="en-US"/>
              <a:t>Music Theory for the 21st Century</a:t>
            </a:r>
            <a:endParaRPr lang="en-US" dirty="0"/>
          </a:p>
        </p:txBody>
      </p:sp>
      <p:sp>
        <p:nvSpPr>
          <p:cNvPr id="6" name="Slide Number Placeholder 5">
            <a:extLst>
              <a:ext uri="{FF2B5EF4-FFF2-40B4-BE49-F238E27FC236}">
                <a16:creationId xmlns:a16="http://schemas.microsoft.com/office/drawing/2014/main" id="{AAA5D26B-A2D4-FE9A-88B0-C25ADC83E2DA}"/>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39</a:t>
            </a:fld>
            <a:endParaRPr lang="en-US" dirty="0">
              <a:latin typeface="Century" panose="02040604050505020304" pitchFamily="18" charset="0"/>
            </a:endParaRPr>
          </a:p>
        </p:txBody>
      </p:sp>
      <p:grpSp>
        <p:nvGrpSpPr>
          <p:cNvPr id="3" name="Group 2">
            <a:extLst>
              <a:ext uri="{FF2B5EF4-FFF2-40B4-BE49-F238E27FC236}">
                <a16:creationId xmlns:a16="http://schemas.microsoft.com/office/drawing/2014/main" id="{381D7E22-BDB5-7CD0-E85C-41DB7DE7DB0F}"/>
              </a:ext>
            </a:extLst>
          </p:cNvPr>
          <p:cNvGrpSpPr/>
          <p:nvPr/>
        </p:nvGrpSpPr>
        <p:grpSpPr>
          <a:xfrm>
            <a:off x="1268666" y="4312357"/>
            <a:ext cx="9915622" cy="246451"/>
            <a:chOff x="1003826" y="2454597"/>
            <a:chExt cx="9915622" cy="246451"/>
          </a:xfrm>
        </p:grpSpPr>
        <p:sp>
          <p:nvSpPr>
            <p:cNvPr id="9" name="TextBox 8">
              <a:extLst>
                <a:ext uri="{FF2B5EF4-FFF2-40B4-BE49-F238E27FC236}">
                  <a16:creationId xmlns:a16="http://schemas.microsoft.com/office/drawing/2014/main" id="{EA0884B4-E9A2-559A-95A9-553061B617BE}"/>
                </a:ext>
              </a:extLst>
            </p:cNvPr>
            <p:cNvSpPr txBox="1"/>
            <p:nvPr/>
          </p:nvSpPr>
          <p:spPr>
            <a:xfrm>
              <a:off x="1003826" y="2460358"/>
              <a:ext cx="248786" cy="230832"/>
            </a:xfrm>
            <a:prstGeom prst="rect">
              <a:avLst/>
            </a:prstGeom>
            <a:noFill/>
          </p:spPr>
          <p:txBody>
            <a:bodyPr wrap="none" rtlCol="0">
              <a:spAutoFit/>
            </a:bodyPr>
            <a:lstStyle/>
            <a:p>
              <a:pPr algn="l"/>
              <a:r>
                <a:rPr lang="en-US" sz="900" dirty="0">
                  <a:latin typeface="Arial" panose="020B0604020202020204" pitchFamily="34" charset="0"/>
                  <a:cs typeface="Arial" panose="020B0604020202020204" pitchFamily="34" charset="0"/>
                </a:rPr>
                <a:t>0</a:t>
              </a:r>
            </a:p>
          </p:txBody>
        </p:sp>
        <p:sp>
          <p:nvSpPr>
            <p:cNvPr id="10" name="TextBox 9">
              <a:extLst>
                <a:ext uri="{FF2B5EF4-FFF2-40B4-BE49-F238E27FC236}">
                  <a16:creationId xmlns:a16="http://schemas.microsoft.com/office/drawing/2014/main" id="{0F2970FF-91CD-4AB8-4F71-3099BC00EECD}"/>
                </a:ext>
              </a:extLst>
            </p:cNvPr>
            <p:cNvSpPr txBox="1"/>
            <p:nvPr/>
          </p:nvSpPr>
          <p:spPr>
            <a:xfrm>
              <a:off x="3351747" y="2460358"/>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0.75</a:t>
              </a:r>
            </a:p>
          </p:txBody>
        </p:sp>
        <p:sp>
          <p:nvSpPr>
            <p:cNvPr id="11" name="TextBox 10">
              <a:extLst>
                <a:ext uri="{FF2B5EF4-FFF2-40B4-BE49-F238E27FC236}">
                  <a16:creationId xmlns:a16="http://schemas.microsoft.com/office/drawing/2014/main" id="{3ECBB39B-3456-A22C-7961-00EAA3BE0D13}"/>
                </a:ext>
              </a:extLst>
            </p:cNvPr>
            <p:cNvSpPr txBox="1"/>
            <p:nvPr/>
          </p:nvSpPr>
          <p:spPr>
            <a:xfrm>
              <a:off x="1644527" y="2460830"/>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0.25</a:t>
              </a:r>
            </a:p>
          </p:txBody>
        </p:sp>
        <p:sp>
          <p:nvSpPr>
            <p:cNvPr id="12" name="TextBox 11">
              <a:extLst>
                <a:ext uri="{FF2B5EF4-FFF2-40B4-BE49-F238E27FC236}">
                  <a16:creationId xmlns:a16="http://schemas.microsoft.com/office/drawing/2014/main" id="{1899E9C7-C694-3D26-78AE-2A4FE291D666}"/>
                </a:ext>
              </a:extLst>
            </p:cNvPr>
            <p:cNvSpPr txBox="1"/>
            <p:nvPr/>
          </p:nvSpPr>
          <p:spPr>
            <a:xfrm>
              <a:off x="2547504" y="2463593"/>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0.50</a:t>
              </a:r>
            </a:p>
          </p:txBody>
        </p:sp>
        <p:sp>
          <p:nvSpPr>
            <p:cNvPr id="13" name="TextBox 12">
              <a:extLst>
                <a:ext uri="{FF2B5EF4-FFF2-40B4-BE49-F238E27FC236}">
                  <a16:creationId xmlns:a16="http://schemas.microsoft.com/office/drawing/2014/main" id="{293B0827-8903-4DF7-1105-A44FE377294D}"/>
                </a:ext>
              </a:extLst>
            </p:cNvPr>
            <p:cNvSpPr txBox="1"/>
            <p:nvPr/>
          </p:nvSpPr>
          <p:spPr>
            <a:xfrm>
              <a:off x="4076444" y="2459212"/>
              <a:ext cx="409086" cy="230832"/>
            </a:xfrm>
            <a:prstGeom prst="rect">
              <a:avLst/>
            </a:prstGeom>
            <a:noFill/>
          </p:spPr>
          <p:txBody>
            <a:bodyPr wrap="none" rtlCol="0">
              <a:spAutoFit/>
            </a:bodyPr>
            <a:lstStyle/>
            <a:p>
              <a:pPr algn="l"/>
              <a:r>
                <a:rPr lang="en-US" sz="900" dirty="0">
                  <a:latin typeface="Arial" panose="020B0604020202020204" pitchFamily="34" charset="0"/>
                  <a:cs typeface="Arial" panose="020B0604020202020204" pitchFamily="34" charset="0"/>
                </a:rPr>
                <a:t>1.00</a:t>
              </a:r>
            </a:p>
          </p:txBody>
        </p:sp>
        <p:sp>
          <p:nvSpPr>
            <p:cNvPr id="14" name="TextBox 13">
              <a:extLst>
                <a:ext uri="{FF2B5EF4-FFF2-40B4-BE49-F238E27FC236}">
                  <a16:creationId xmlns:a16="http://schemas.microsoft.com/office/drawing/2014/main" id="{2D6AB24E-A3E6-A114-3D4A-F8299EB9477C}"/>
                </a:ext>
              </a:extLst>
            </p:cNvPr>
            <p:cNvSpPr txBox="1"/>
            <p:nvPr/>
          </p:nvSpPr>
          <p:spPr>
            <a:xfrm>
              <a:off x="6471372" y="2459212"/>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1.75</a:t>
              </a:r>
            </a:p>
          </p:txBody>
        </p:sp>
        <p:sp>
          <p:nvSpPr>
            <p:cNvPr id="15" name="TextBox 14">
              <a:extLst>
                <a:ext uri="{FF2B5EF4-FFF2-40B4-BE49-F238E27FC236}">
                  <a16:creationId xmlns:a16="http://schemas.microsoft.com/office/drawing/2014/main" id="{4258B508-9000-A0F6-FB1E-12AE432B5AD0}"/>
                </a:ext>
              </a:extLst>
            </p:cNvPr>
            <p:cNvSpPr txBox="1"/>
            <p:nvPr/>
          </p:nvSpPr>
          <p:spPr>
            <a:xfrm>
              <a:off x="4910796" y="2459684"/>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1.25</a:t>
              </a:r>
            </a:p>
          </p:txBody>
        </p:sp>
        <p:sp>
          <p:nvSpPr>
            <p:cNvPr id="16" name="TextBox 15">
              <a:extLst>
                <a:ext uri="{FF2B5EF4-FFF2-40B4-BE49-F238E27FC236}">
                  <a16:creationId xmlns:a16="http://schemas.microsoft.com/office/drawing/2014/main" id="{FD0C1F6E-B7E8-414E-0302-88920E633A18}"/>
                </a:ext>
              </a:extLst>
            </p:cNvPr>
            <p:cNvSpPr txBox="1"/>
            <p:nvPr/>
          </p:nvSpPr>
          <p:spPr>
            <a:xfrm>
              <a:off x="5718887" y="2462447"/>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1.50</a:t>
              </a:r>
            </a:p>
          </p:txBody>
        </p:sp>
        <p:sp>
          <p:nvSpPr>
            <p:cNvPr id="17" name="TextBox 16">
              <a:extLst>
                <a:ext uri="{FF2B5EF4-FFF2-40B4-BE49-F238E27FC236}">
                  <a16:creationId xmlns:a16="http://schemas.microsoft.com/office/drawing/2014/main" id="{45BFABAB-AE64-25C1-8BA2-2DB7BF8836CC}"/>
                </a:ext>
              </a:extLst>
            </p:cNvPr>
            <p:cNvSpPr txBox="1"/>
            <p:nvPr/>
          </p:nvSpPr>
          <p:spPr>
            <a:xfrm>
              <a:off x="7307343" y="2454597"/>
              <a:ext cx="409086" cy="230832"/>
            </a:xfrm>
            <a:prstGeom prst="rect">
              <a:avLst/>
            </a:prstGeom>
            <a:noFill/>
          </p:spPr>
          <p:txBody>
            <a:bodyPr wrap="none" rtlCol="0">
              <a:spAutoFit/>
            </a:bodyPr>
            <a:lstStyle/>
            <a:p>
              <a:pPr algn="l"/>
              <a:r>
                <a:rPr lang="en-US" sz="900" dirty="0">
                  <a:latin typeface="Arial" panose="020B0604020202020204" pitchFamily="34" charset="0"/>
                  <a:cs typeface="Arial" panose="020B0604020202020204" pitchFamily="34" charset="0"/>
                </a:rPr>
                <a:t>2.00</a:t>
              </a:r>
            </a:p>
          </p:txBody>
        </p:sp>
        <p:sp>
          <p:nvSpPr>
            <p:cNvPr id="18" name="TextBox 17">
              <a:extLst>
                <a:ext uri="{FF2B5EF4-FFF2-40B4-BE49-F238E27FC236}">
                  <a16:creationId xmlns:a16="http://schemas.microsoft.com/office/drawing/2014/main" id="{F69D3BEA-63A1-0270-02D2-AB672D3841D3}"/>
                </a:ext>
              </a:extLst>
            </p:cNvPr>
            <p:cNvSpPr txBox="1"/>
            <p:nvPr/>
          </p:nvSpPr>
          <p:spPr>
            <a:xfrm>
              <a:off x="9702271" y="2454597"/>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2.75</a:t>
              </a:r>
            </a:p>
          </p:txBody>
        </p:sp>
        <p:sp>
          <p:nvSpPr>
            <p:cNvPr id="19" name="TextBox 18">
              <a:extLst>
                <a:ext uri="{FF2B5EF4-FFF2-40B4-BE49-F238E27FC236}">
                  <a16:creationId xmlns:a16="http://schemas.microsoft.com/office/drawing/2014/main" id="{F27A4F23-9D7C-7875-D381-76A60E620B88}"/>
                </a:ext>
              </a:extLst>
            </p:cNvPr>
            <p:cNvSpPr txBox="1"/>
            <p:nvPr/>
          </p:nvSpPr>
          <p:spPr>
            <a:xfrm>
              <a:off x="8141695" y="2455069"/>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2.25</a:t>
              </a:r>
            </a:p>
          </p:txBody>
        </p:sp>
        <p:sp>
          <p:nvSpPr>
            <p:cNvPr id="20" name="TextBox 19">
              <a:extLst>
                <a:ext uri="{FF2B5EF4-FFF2-40B4-BE49-F238E27FC236}">
                  <a16:creationId xmlns:a16="http://schemas.microsoft.com/office/drawing/2014/main" id="{76C46AD0-9679-B1EC-5FDE-EB5918543998}"/>
                </a:ext>
              </a:extLst>
            </p:cNvPr>
            <p:cNvSpPr txBox="1"/>
            <p:nvPr/>
          </p:nvSpPr>
          <p:spPr>
            <a:xfrm>
              <a:off x="8949786" y="2457832"/>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2.50</a:t>
              </a:r>
            </a:p>
          </p:txBody>
        </p:sp>
        <p:sp>
          <p:nvSpPr>
            <p:cNvPr id="21" name="TextBox 20">
              <a:extLst>
                <a:ext uri="{FF2B5EF4-FFF2-40B4-BE49-F238E27FC236}">
                  <a16:creationId xmlns:a16="http://schemas.microsoft.com/office/drawing/2014/main" id="{B6780A9E-3495-6967-FA66-E2F5663E11FD}"/>
                </a:ext>
              </a:extLst>
            </p:cNvPr>
            <p:cNvSpPr txBox="1"/>
            <p:nvPr/>
          </p:nvSpPr>
          <p:spPr>
            <a:xfrm>
              <a:off x="10510362" y="2470216"/>
              <a:ext cx="409086" cy="230832"/>
            </a:xfrm>
            <a:prstGeom prst="rect">
              <a:avLst/>
            </a:prstGeom>
            <a:noFill/>
          </p:spPr>
          <p:txBody>
            <a:bodyPr wrap="none" rtlCol="0">
              <a:spAutoFit/>
            </a:bodyPr>
            <a:lstStyle/>
            <a:p>
              <a:pPr algn="l"/>
              <a:r>
                <a:rPr lang="en-US" sz="900" dirty="0">
                  <a:latin typeface="Arial" panose="020B0604020202020204" pitchFamily="34" charset="0"/>
                  <a:cs typeface="Arial" panose="020B0604020202020204" pitchFamily="34" charset="0"/>
                </a:rPr>
                <a:t>3.00</a:t>
              </a:r>
            </a:p>
          </p:txBody>
        </p:sp>
      </p:grpSp>
      <p:sp>
        <p:nvSpPr>
          <p:cNvPr id="30" name="TextBox 29">
            <a:extLst>
              <a:ext uri="{FF2B5EF4-FFF2-40B4-BE49-F238E27FC236}">
                <a16:creationId xmlns:a16="http://schemas.microsoft.com/office/drawing/2014/main" id="{10D8E33E-978E-818B-7301-68EDA23AC6E4}"/>
              </a:ext>
            </a:extLst>
          </p:cNvPr>
          <p:cNvSpPr txBox="1"/>
          <p:nvPr/>
        </p:nvSpPr>
        <p:spPr>
          <a:xfrm>
            <a:off x="228319" y="1657791"/>
            <a:ext cx="909223" cy="461665"/>
          </a:xfrm>
          <a:prstGeom prst="rect">
            <a:avLst/>
          </a:prstGeom>
          <a:noFill/>
        </p:spPr>
        <p:txBody>
          <a:bodyPr wrap="none" rtlCol="0">
            <a:spAutoFit/>
          </a:bodyPr>
          <a:lstStyle/>
          <a:p>
            <a:pPr algn="l"/>
            <a:r>
              <a:rPr lang="en-US" sz="2400" b="1" dirty="0">
                <a:latin typeface="Century" panose="02040604050505020304" pitchFamily="18" charset="0"/>
                <a:cs typeface="Calibri" panose="020F0502020204030204" pitchFamily="34" charset="0"/>
              </a:rPr>
              <a:t>+ 0.5</a:t>
            </a:r>
          </a:p>
        </p:txBody>
      </p:sp>
      <p:sp>
        <p:nvSpPr>
          <p:cNvPr id="41" name="TextBox 40">
            <a:extLst>
              <a:ext uri="{FF2B5EF4-FFF2-40B4-BE49-F238E27FC236}">
                <a16:creationId xmlns:a16="http://schemas.microsoft.com/office/drawing/2014/main" id="{7B80070F-D953-79F5-6518-B21B0102FA2B}"/>
              </a:ext>
            </a:extLst>
          </p:cNvPr>
          <p:cNvSpPr txBox="1"/>
          <p:nvPr/>
        </p:nvSpPr>
        <p:spPr>
          <a:xfrm>
            <a:off x="11075954" y="923028"/>
            <a:ext cx="1103187" cy="461665"/>
          </a:xfrm>
          <a:prstGeom prst="rect">
            <a:avLst/>
          </a:prstGeom>
          <a:noFill/>
        </p:spPr>
        <p:txBody>
          <a:bodyPr wrap="none" rtlCol="0">
            <a:spAutoFit/>
          </a:bodyPr>
          <a:lstStyle/>
          <a:p>
            <a:pPr algn="l"/>
            <a:r>
              <a:rPr lang="en-US" sz="2400" b="1" dirty="0" err="1">
                <a:latin typeface="Century" panose="02040604050505020304" pitchFamily="18" charset="0"/>
                <a:cs typeface="Calibri" panose="020F0502020204030204" pitchFamily="34" charset="0"/>
              </a:rPr>
              <a:t>ω</a:t>
            </a:r>
            <a:r>
              <a:rPr lang="en-US" sz="2400" b="1" dirty="0">
                <a:latin typeface="Century" panose="02040604050505020304" pitchFamily="18" charset="0"/>
                <a:cs typeface="Calibri" panose="020F0502020204030204" pitchFamily="34" charset="0"/>
              </a:rPr>
              <a:t> = 16</a:t>
            </a:r>
          </a:p>
        </p:txBody>
      </p:sp>
      <p:sp>
        <p:nvSpPr>
          <p:cNvPr id="42" name="TextBox 41">
            <a:extLst>
              <a:ext uri="{FF2B5EF4-FFF2-40B4-BE49-F238E27FC236}">
                <a16:creationId xmlns:a16="http://schemas.microsoft.com/office/drawing/2014/main" id="{D82BA488-AE2A-B0B7-B37E-AC01A3D2ED7F}"/>
              </a:ext>
            </a:extLst>
          </p:cNvPr>
          <p:cNvSpPr txBox="1"/>
          <p:nvPr/>
        </p:nvSpPr>
        <p:spPr>
          <a:xfrm>
            <a:off x="11187514" y="1667135"/>
            <a:ext cx="925253" cy="461665"/>
          </a:xfrm>
          <a:prstGeom prst="rect">
            <a:avLst/>
          </a:prstGeom>
          <a:noFill/>
        </p:spPr>
        <p:txBody>
          <a:bodyPr wrap="none" rtlCol="0">
            <a:spAutoFit/>
          </a:bodyPr>
          <a:lstStyle/>
          <a:p>
            <a:pPr algn="l"/>
            <a:r>
              <a:rPr lang="en-US" sz="2400" b="1" dirty="0" err="1">
                <a:latin typeface="Century" panose="02040604050505020304" pitchFamily="18" charset="0"/>
                <a:cs typeface="Calibri" panose="020F0502020204030204" pitchFamily="34" charset="0"/>
              </a:rPr>
              <a:t>ω</a:t>
            </a:r>
            <a:r>
              <a:rPr lang="en-US" sz="2400" b="1" dirty="0">
                <a:latin typeface="Century" panose="02040604050505020304" pitchFamily="18" charset="0"/>
                <a:cs typeface="Calibri" panose="020F0502020204030204" pitchFamily="34" charset="0"/>
              </a:rPr>
              <a:t> = 8</a:t>
            </a:r>
          </a:p>
        </p:txBody>
      </p:sp>
      <p:graphicFrame>
        <p:nvGraphicFramePr>
          <p:cNvPr id="22" name="Chart 21">
            <a:extLst>
              <a:ext uri="{FF2B5EF4-FFF2-40B4-BE49-F238E27FC236}">
                <a16:creationId xmlns:a16="http://schemas.microsoft.com/office/drawing/2014/main" id="{897D9227-0399-E5FD-C583-663B23977014}"/>
              </a:ext>
            </a:extLst>
          </p:cNvPr>
          <p:cNvGraphicFramePr>
            <a:graphicFrameLocks/>
          </p:cNvGraphicFramePr>
          <p:nvPr>
            <p:extLst>
              <p:ext uri="{D42A27DB-BD31-4B8C-83A1-F6EECF244321}">
                <p14:modId xmlns:p14="http://schemas.microsoft.com/office/powerpoint/2010/main" val="944632031"/>
              </p:ext>
            </p:extLst>
          </p:nvPr>
        </p:nvGraphicFramePr>
        <p:xfrm>
          <a:off x="1116046" y="642374"/>
          <a:ext cx="10058400" cy="914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Chart 36">
            <a:extLst>
              <a:ext uri="{FF2B5EF4-FFF2-40B4-BE49-F238E27FC236}">
                <a16:creationId xmlns:a16="http://schemas.microsoft.com/office/drawing/2014/main" id="{F274C42E-A524-4447-1E04-4FAC90B346CE}"/>
              </a:ext>
            </a:extLst>
          </p:cNvPr>
          <p:cNvGraphicFramePr>
            <a:graphicFrameLocks/>
          </p:cNvGraphicFramePr>
          <p:nvPr>
            <p:extLst>
              <p:ext uri="{D42A27DB-BD31-4B8C-83A1-F6EECF244321}">
                <p14:modId xmlns:p14="http://schemas.microsoft.com/office/powerpoint/2010/main" val="1630998753"/>
              </p:ext>
            </p:extLst>
          </p:nvPr>
        </p:nvGraphicFramePr>
        <p:xfrm>
          <a:off x="1116046" y="1458849"/>
          <a:ext cx="10058400" cy="914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3" name="Chart 42">
            <a:extLst>
              <a:ext uri="{FF2B5EF4-FFF2-40B4-BE49-F238E27FC236}">
                <a16:creationId xmlns:a16="http://schemas.microsoft.com/office/drawing/2014/main" id="{B1D52199-3BCA-9FBA-34DD-783DC0E45AA4}"/>
              </a:ext>
            </a:extLst>
          </p:cNvPr>
          <p:cNvGraphicFramePr>
            <a:graphicFrameLocks/>
          </p:cNvGraphicFramePr>
          <p:nvPr>
            <p:extLst>
              <p:ext uri="{D42A27DB-BD31-4B8C-83A1-F6EECF244321}">
                <p14:modId xmlns:p14="http://schemas.microsoft.com/office/powerpoint/2010/main" val="3419459927"/>
              </p:ext>
            </p:extLst>
          </p:nvPr>
        </p:nvGraphicFramePr>
        <p:xfrm>
          <a:off x="1125888" y="2392554"/>
          <a:ext cx="10058400" cy="914400"/>
        </p:xfrm>
        <a:graphic>
          <a:graphicData uri="http://schemas.openxmlformats.org/drawingml/2006/chart">
            <c:chart xmlns:c="http://schemas.openxmlformats.org/drawingml/2006/chart" xmlns:r="http://schemas.openxmlformats.org/officeDocument/2006/relationships" r:id="rId5"/>
          </a:graphicData>
        </a:graphic>
      </p:graphicFrame>
      <p:sp>
        <p:nvSpPr>
          <p:cNvPr id="45" name="TextBox 44">
            <a:extLst>
              <a:ext uri="{FF2B5EF4-FFF2-40B4-BE49-F238E27FC236}">
                <a16:creationId xmlns:a16="http://schemas.microsoft.com/office/drawing/2014/main" id="{4ED36E7A-CB91-339D-6D46-9416670908A3}"/>
              </a:ext>
            </a:extLst>
          </p:cNvPr>
          <p:cNvSpPr txBox="1"/>
          <p:nvPr/>
        </p:nvSpPr>
        <p:spPr>
          <a:xfrm>
            <a:off x="649687" y="2540747"/>
            <a:ext cx="377026" cy="461665"/>
          </a:xfrm>
          <a:prstGeom prst="rect">
            <a:avLst/>
          </a:prstGeom>
          <a:noFill/>
        </p:spPr>
        <p:txBody>
          <a:bodyPr wrap="none" rtlCol="0">
            <a:spAutoFit/>
          </a:bodyPr>
          <a:lstStyle/>
          <a:p>
            <a:pPr algn="l"/>
            <a:r>
              <a:rPr lang="en-US" sz="2400" b="1" dirty="0">
                <a:latin typeface="Century" panose="02040604050505020304" pitchFamily="18" charset="0"/>
                <a:cs typeface="Calibri" panose="020F0502020204030204" pitchFamily="34" charset="0"/>
              </a:rPr>
              <a:t>+</a:t>
            </a:r>
          </a:p>
        </p:txBody>
      </p:sp>
      <p:sp>
        <p:nvSpPr>
          <p:cNvPr id="46" name="TextBox 45">
            <a:extLst>
              <a:ext uri="{FF2B5EF4-FFF2-40B4-BE49-F238E27FC236}">
                <a16:creationId xmlns:a16="http://schemas.microsoft.com/office/drawing/2014/main" id="{A863A252-03EE-8B4C-F0D1-CE948366E7C7}"/>
              </a:ext>
            </a:extLst>
          </p:cNvPr>
          <p:cNvSpPr txBox="1"/>
          <p:nvPr/>
        </p:nvSpPr>
        <p:spPr>
          <a:xfrm>
            <a:off x="682931" y="3593000"/>
            <a:ext cx="377026" cy="461665"/>
          </a:xfrm>
          <a:prstGeom prst="rect">
            <a:avLst/>
          </a:prstGeom>
          <a:noFill/>
        </p:spPr>
        <p:txBody>
          <a:bodyPr wrap="none" rtlCol="0">
            <a:spAutoFit/>
          </a:bodyPr>
          <a:lstStyle/>
          <a:p>
            <a:pPr algn="l"/>
            <a:r>
              <a:rPr lang="en-US" sz="2400" b="1" dirty="0">
                <a:latin typeface="Century" panose="02040604050505020304" pitchFamily="18" charset="0"/>
                <a:cs typeface="Calibri" panose="020F0502020204030204" pitchFamily="34" charset="0"/>
              </a:rPr>
              <a:t>=</a:t>
            </a:r>
          </a:p>
        </p:txBody>
      </p:sp>
      <p:graphicFrame>
        <p:nvGraphicFramePr>
          <p:cNvPr id="47" name="Chart 46">
            <a:extLst>
              <a:ext uri="{FF2B5EF4-FFF2-40B4-BE49-F238E27FC236}">
                <a16:creationId xmlns:a16="http://schemas.microsoft.com/office/drawing/2014/main" id="{77B71812-842C-62E7-2340-D68EBF5EA0A3}"/>
              </a:ext>
            </a:extLst>
          </p:cNvPr>
          <p:cNvGraphicFramePr>
            <a:graphicFrameLocks/>
          </p:cNvGraphicFramePr>
          <p:nvPr>
            <p:extLst>
              <p:ext uri="{D42A27DB-BD31-4B8C-83A1-F6EECF244321}">
                <p14:modId xmlns:p14="http://schemas.microsoft.com/office/powerpoint/2010/main" val="1565576260"/>
              </p:ext>
            </p:extLst>
          </p:nvPr>
        </p:nvGraphicFramePr>
        <p:xfrm>
          <a:off x="1054573" y="3436965"/>
          <a:ext cx="10058400" cy="914400"/>
        </p:xfrm>
        <a:graphic>
          <a:graphicData uri="http://schemas.openxmlformats.org/drawingml/2006/chart">
            <c:chart xmlns:c="http://schemas.openxmlformats.org/drawingml/2006/chart" xmlns:r="http://schemas.openxmlformats.org/officeDocument/2006/relationships" r:id="rId6"/>
          </a:graphicData>
        </a:graphic>
      </p:graphicFrame>
      <p:sp>
        <p:nvSpPr>
          <p:cNvPr id="59" name="TextBox 58">
            <a:extLst>
              <a:ext uri="{FF2B5EF4-FFF2-40B4-BE49-F238E27FC236}">
                <a16:creationId xmlns:a16="http://schemas.microsoft.com/office/drawing/2014/main" id="{5A8CBFA9-F42E-FDDD-6E8C-A956098157C6}"/>
              </a:ext>
            </a:extLst>
          </p:cNvPr>
          <p:cNvSpPr txBox="1"/>
          <p:nvPr/>
        </p:nvSpPr>
        <p:spPr>
          <a:xfrm>
            <a:off x="11174446" y="2540747"/>
            <a:ext cx="925253" cy="461665"/>
          </a:xfrm>
          <a:prstGeom prst="rect">
            <a:avLst/>
          </a:prstGeom>
          <a:noFill/>
        </p:spPr>
        <p:txBody>
          <a:bodyPr wrap="none" rtlCol="0">
            <a:spAutoFit/>
          </a:bodyPr>
          <a:lstStyle/>
          <a:p>
            <a:pPr algn="l"/>
            <a:r>
              <a:rPr lang="en-US" sz="2400" b="1" dirty="0" err="1">
                <a:latin typeface="Century" panose="02040604050505020304" pitchFamily="18" charset="0"/>
                <a:cs typeface="Calibri" panose="020F0502020204030204" pitchFamily="34" charset="0"/>
              </a:rPr>
              <a:t>ω</a:t>
            </a:r>
            <a:r>
              <a:rPr lang="en-US" sz="2400" b="1" dirty="0">
                <a:latin typeface="Century" panose="02040604050505020304" pitchFamily="18" charset="0"/>
                <a:cs typeface="Calibri" panose="020F0502020204030204" pitchFamily="34" charset="0"/>
              </a:rPr>
              <a:t> = 5</a:t>
            </a:r>
          </a:p>
        </p:txBody>
      </p:sp>
      <p:sp>
        <p:nvSpPr>
          <p:cNvPr id="66" name="Oval 65">
            <a:extLst>
              <a:ext uri="{FF2B5EF4-FFF2-40B4-BE49-F238E27FC236}">
                <a16:creationId xmlns:a16="http://schemas.microsoft.com/office/drawing/2014/main" id="{8DFA929F-BF46-BA33-7BFD-912F5E6E2147}"/>
              </a:ext>
            </a:extLst>
          </p:cNvPr>
          <p:cNvSpPr/>
          <p:nvPr/>
        </p:nvSpPr>
        <p:spPr>
          <a:xfrm>
            <a:off x="1255851" y="4663414"/>
            <a:ext cx="219456" cy="2194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39942679-4CE0-447F-7CEF-985F06354346}"/>
              </a:ext>
            </a:extLst>
          </p:cNvPr>
          <p:cNvSpPr/>
          <p:nvPr/>
        </p:nvSpPr>
        <p:spPr>
          <a:xfrm>
            <a:off x="3162677" y="5059719"/>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C10BA898-1341-6E89-A177-C1DC241BBB8E}"/>
              </a:ext>
            </a:extLst>
          </p:cNvPr>
          <p:cNvSpPr/>
          <p:nvPr/>
        </p:nvSpPr>
        <p:spPr>
          <a:xfrm>
            <a:off x="8524089" y="4669661"/>
            <a:ext cx="219456" cy="2194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81E7AFE4-F715-0A26-B0B7-DC53986586F7}"/>
              </a:ext>
            </a:extLst>
          </p:cNvPr>
          <p:cNvSpPr/>
          <p:nvPr/>
        </p:nvSpPr>
        <p:spPr>
          <a:xfrm>
            <a:off x="4920641" y="4651660"/>
            <a:ext cx="219456" cy="2194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1EBF1354-F45A-DFA0-DC66-CB0DD38F63F2}"/>
              </a:ext>
            </a:extLst>
          </p:cNvPr>
          <p:cNvSpPr/>
          <p:nvPr/>
        </p:nvSpPr>
        <p:spPr>
          <a:xfrm>
            <a:off x="7322700" y="5064873"/>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E65C5B0-C739-BB61-EAA1-03B53B2037BF}"/>
              </a:ext>
            </a:extLst>
          </p:cNvPr>
          <p:cNvSpPr/>
          <p:nvPr/>
        </p:nvSpPr>
        <p:spPr>
          <a:xfrm>
            <a:off x="1255851" y="5036516"/>
            <a:ext cx="219456" cy="2194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003FC49-242A-6B98-EE67-8ACC71C83EB6}"/>
              </a:ext>
            </a:extLst>
          </p:cNvPr>
          <p:cNvSpPr/>
          <p:nvPr/>
        </p:nvSpPr>
        <p:spPr>
          <a:xfrm>
            <a:off x="8532715" y="5042763"/>
            <a:ext cx="219456" cy="2194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22B249C-F32F-2E65-79AC-582D38A37098}"/>
              </a:ext>
            </a:extLst>
          </p:cNvPr>
          <p:cNvSpPr/>
          <p:nvPr/>
        </p:nvSpPr>
        <p:spPr>
          <a:xfrm>
            <a:off x="4920641" y="5024762"/>
            <a:ext cx="219456" cy="2194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D18EE22B-FCEA-094B-4755-C7D8FF6EB741}"/>
              </a:ext>
            </a:extLst>
          </p:cNvPr>
          <p:cNvSpPr/>
          <p:nvPr/>
        </p:nvSpPr>
        <p:spPr>
          <a:xfrm>
            <a:off x="3162677" y="5436143"/>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3F2FEC24-85E7-B408-98CB-4D2FC9F95DD5}"/>
              </a:ext>
            </a:extLst>
          </p:cNvPr>
          <p:cNvSpPr/>
          <p:nvPr/>
        </p:nvSpPr>
        <p:spPr>
          <a:xfrm>
            <a:off x="7322700" y="5441297"/>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23FFA3D8-FBF8-1710-4E6E-35CFDBE413DF}"/>
              </a:ext>
            </a:extLst>
          </p:cNvPr>
          <p:cNvSpPr/>
          <p:nvPr/>
        </p:nvSpPr>
        <p:spPr>
          <a:xfrm>
            <a:off x="2607299" y="5474990"/>
            <a:ext cx="109728" cy="10972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F1C31609-BC96-E12F-A2AA-70F743937257}"/>
              </a:ext>
            </a:extLst>
          </p:cNvPr>
          <p:cNvSpPr/>
          <p:nvPr/>
        </p:nvSpPr>
        <p:spPr>
          <a:xfrm>
            <a:off x="6772603" y="5461625"/>
            <a:ext cx="109728" cy="10972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EC448A90-C5E9-2D59-9723-797CA94D521C}"/>
              </a:ext>
            </a:extLst>
          </p:cNvPr>
          <p:cNvSpPr/>
          <p:nvPr/>
        </p:nvSpPr>
        <p:spPr>
          <a:xfrm>
            <a:off x="1255851" y="5412940"/>
            <a:ext cx="219456" cy="2194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A775AF63-B2D9-3BC0-ADBD-6FE984A2490C}"/>
              </a:ext>
            </a:extLst>
          </p:cNvPr>
          <p:cNvSpPr/>
          <p:nvPr/>
        </p:nvSpPr>
        <p:spPr>
          <a:xfrm>
            <a:off x="8532715" y="5419187"/>
            <a:ext cx="219456" cy="2194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614EE66C-06C2-DE7C-8444-A04ACAC4A5F0}"/>
              </a:ext>
            </a:extLst>
          </p:cNvPr>
          <p:cNvSpPr/>
          <p:nvPr/>
        </p:nvSpPr>
        <p:spPr>
          <a:xfrm>
            <a:off x="4920641" y="5401186"/>
            <a:ext cx="219456" cy="2194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042130A1-3FF4-D4E8-3EB2-8B88B88DF8B1}"/>
              </a:ext>
            </a:extLst>
          </p:cNvPr>
          <p:cNvSpPr/>
          <p:nvPr/>
        </p:nvSpPr>
        <p:spPr>
          <a:xfrm>
            <a:off x="1961648" y="5478836"/>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DCF181AA-8B95-86EB-9067-0D2E48B15CC4}"/>
              </a:ext>
            </a:extLst>
          </p:cNvPr>
          <p:cNvSpPr/>
          <p:nvPr/>
        </p:nvSpPr>
        <p:spPr>
          <a:xfrm>
            <a:off x="3748547" y="5467797"/>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597DC717-2ACE-F66D-F4D3-23AF0BFC02DC}"/>
              </a:ext>
            </a:extLst>
          </p:cNvPr>
          <p:cNvSpPr/>
          <p:nvPr/>
        </p:nvSpPr>
        <p:spPr>
          <a:xfrm>
            <a:off x="4341284" y="5469326"/>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4AF4EA1E-0843-990B-2095-8562469D4046}"/>
              </a:ext>
            </a:extLst>
          </p:cNvPr>
          <p:cNvSpPr/>
          <p:nvPr/>
        </p:nvSpPr>
        <p:spPr>
          <a:xfrm>
            <a:off x="5608449" y="5465076"/>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08F900CA-3FBD-8F6C-0A5A-1D06AA7AC835}"/>
              </a:ext>
            </a:extLst>
          </p:cNvPr>
          <p:cNvSpPr/>
          <p:nvPr/>
        </p:nvSpPr>
        <p:spPr>
          <a:xfrm>
            <a:off x="6201186" y="5466605"/>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DFB6101C-D883-B370-592C-36B35FC90CDC}"/>
              </a:ext>
            </a:extLst>
          </p:cNvPr>
          <p:cNvSpPr/>
          <p:nvPr/>
        </p:nvSpPr>
        <p:spPr>
          <a:xfrm>
            <a:off x="7926832" y="5483467"/>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794177BF-261A-FE1E-7956-B2BEE8F21693}"/>
              </a:ext>
            </a:extLst>
          </p:cNvPr>
          <p:cNvSpPr/>
          <p:nvPr/>
        </p:nvSpPr>
        <p:spPr>
          <a:xfrm>
            <a:off x="9193997" y="5479217"/>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A8A996C6-7594-2AED-D558-F8188D95EC27}"/>
              </a:ext>
            </a:extLst>
          </p:cNvPr>
          <p:cNvSpPr/>
          <p:nvPr/>
        </p:nvSpPr>
        <p:spPr>
          <a:xfrm>
            <a:off x="9786734" y="5480746"/>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A58E961E-E2FC-B14A-17A6-93FEB20C548B}"/>
              </a:ext>
            </a:extLst>
          </p:cNvPr>
          <p:cNvSpPr/>
          <p:nvPr/>
        </p:nvSpPr>
        <p:spPr>
          <a:xfrm>
            <a:off x="10379471" y="5487415"/>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0631DB64-C3EE-2F9F-1E6D-5BCFC757A1C6}"/>
              </a:ext>
            </a:extLst>
          </p:cNvPr>
          <p:cNvSpPr/>
          <p:nvPr/>
        </p:nvSpPr>
        <p:spPr>
          <a:xfrm>
            <a:off x="3748547" y="5100877"/>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9149D47D-B21F-6122-462B-24F3DD89093C}"/>
              </a:ext>
            </a:extLst>
          </p:cNvPr>
          <p:cNvSpPr/>
          <p:nvPr/>
        </p:nvSpPr>
        <p:spPr>
          <a:xfrm>
            <a:off x="4341284" y="5102406"/>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CB5E765E-C19D-66D8-2D4D-0576C88586BE}"/>
              </a:ext>
            </a:extLst>
          </p:cNvPr>
          <p:cNvSpPr/>
          <p:nvPr/>
        </p:nvSpPr>
        <p:spPr>
          <a:xfrm>
            <a:off x="5608449" y="5098156"/>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67B9ACAB-9FC9-C5D6-68F9-07D3413447BF}"/>
              </a:ext>
            </a:extLst>
          </p:cNvPr>
          <p:cNvSpPr/>
          <p:nvPr/>
        </p:nvSpPr>
        <p:spPr>
          <a:xfrm>
            <a:off x="6201186" y="5099685"/>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F4829ADA-D2C7-DC17-DFB9-A6A8C263D100}"/>
              </a:ext>
            </a:extLst>
          </p:cNvPr>
          <p:cNvSpPr/>
          <p:nvPr/>
        </p:nvSpPr>
        <p:spPr>
          <a:xfrm>
            <a:off x="7926832" y="5116547"/>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029D28D8-FD87-54E6-1BED-1B339523DEB6}"/>
              </a:ext>
            </a:extLst>
          </p:cNvPr>
          <p:cNvSpPr/>
          <p:nvPr/>
        </p:nvSpPr>
        <p:spPr>
          <a:xfrm>
            <a:off x="9193997" y="5112297"/>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11DED5B3-2C07-7286-C5D6-3B10ADBA9FA5}"/>
              </a:ext>
            </a:extLst>
          </p:cNvPr>
          <p:cNvSpPr/>
          <p:nvPr/>
        </p:nvSpPr>
        <p:spPr>
          <a:xfrm>
            <a:off x="9786734" y="5113826"/>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257A8724-09C8-84F0-281D-4C3E06C2EAC5}"/>
              </a:ext>
            </a:extLst>
          </p:cNvPr>
          <p:cNvSpPr/>
          <p:nvPr/>
        </p:nvSpPr>
        <p:spPr>
          <a:xfrm>
            <a:off x="10379471" y="5120495"/>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63D4B002-13D3-1C29-DA15-DE7F546C3B45}"/>
              </a:ext>
            </a:extLst>
          </p:cNvPr>
          <p:cNvSpPr/>
          <p:nvPr/>
        </p:nvSpPr>
        <p:spPr>
          <a:xfrm>
            <a:off x="6776648" y="5091836"/>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02175272-53DF-2833-59C5-F3E88F453767}"/>
              </a:ext>
            </a:extLst>
          </p:cNvPr>
          <p:cNvSpPr/>
          <p:nvPr/>
        </p:nvSpPr>
        <p:spPr>
          <a:xfrm>
            <a:off x="1959323" y="5080624"/>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1EF2C8A5-FFAC-FE31-9929-C0B04DCF1885}"/>
              </a:ext>
            </a:extLst>
          </p:cNvPr>
          <p:cNvSpPr/>
          <p:nvPr/>
        </p:nvSpPr>
        <p:spPr>
          <a:xfrm>
            <a:off x="2600429" y="5067494"/>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640B96BD-FB27-36E1-24F9-FBBAA3F5FB6C}"/>
              </a:ext>
            </a:extLst>
          </p:cNvPr>
          <p:cNvSpPr/>
          <p:nvPr/>
        </p:nvSpPr>
        <p:spPr>
          <a:xfrm>
            <a:off x="3753894" y="4713193"/>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F247860D-19B3-F985-B1DA-2447AC49DC7B}"/>
              </a:ext>
            </a:extLst>
          </p:cNvPr>
          <p:cNvSpPr/>
          <p:nvPr/>
        </p:nvSpPr>
        <p:spPr>
          <a:xfrm>
            <a:off x="4346631" y="4714722"/>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3BCD9C2-9A4E-0F59-F412-328F3BE1D396}"/>
              </a:ext>
            </a:extLst>
          </p:cNvPr>
          <p:cNvSpPr/>
          <p:nvPr/>
        </p:nvSpPr>
        <p:spPr>
          <a:xfrm>
            <a:off x="5613796" y="4710472"/>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217D089E-60E4-4152-D843-E66F96D753DE}"/>
              </a:ext>
            </a:extLst>
          </p:cNvPr>
          <p:cNvSpPr/>
          <p:nvPr/>
        </p:nvSpPr>
        <p:spPr>
          <a:xfrm>
            <a:off x="6206533" y="4712001"/>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BAF3CAC3-9362-28C8-2B66-870C271BBFA3}"/>
              </a:ext>
            </a:extLst>
          </p:cNvPr>
          <p:cNvSpPr/>
          <p:nvPr/>
        </p:nvSpPr>
        <p:spPr>
          <a:xfrm>
            <a:off x="7933316" y="4706397"/>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99AD4085-63BD-30F5-5F61-FE6059A7F059}"/>
              </a:ext>
            </a:extLst>
          </p:cNvPr>
          <p:cNvSpPr/>
          <p:nvPr/>
        </p:nvSpPr>
        <p:spPr>
          <a:xfrm>
            <a:off x="9199344" y="4724613"/>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87B40EFF-A1E2-3F81-AF74-C1015D280A90}"/>
              </a:ext>
            </a:extLst>
          </p:cNvPr>
          <p:cNvSpPr/>
          <p:nvPr/>
        </p:nvSpPr>
        <p:spPr>
          <a:xfrm>
            <a:off x="9792081" y="4726142"/>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1C73C73C-9584-6FC9-0484-80CF19C09D8F}"/>
              </a:ext>
            </a:extLst>
          </p:cNvPr>
          <p:cNvSpPr/>
          <p:nvPr/>
        </p:nvSpPr>
        <p:spPr>
          <a:xfrm>
            <a:off x="10384818" y="4732811"/>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4E1F4E91-E9EB-33C7-802E-6DD553D8C293}"/>
              </a:ext>
            </a:extLst>
          </p:cNvPr>
          <p:cNvSpPr/>
          <p:nvPr/>
        </p:nvSpPr>
        <p:spPr>
          <a:xfrm>
            <a:off x="6784779" y="4710472"/>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EDEEEDDF-7E12-3FD2-1106-12E9F07F15F8}"/>
              </a:ext>
            </a:extLst>
          </p:cNvPr>
          <p:cNvSpPr/>
          <p:nvPr/>
        </p:nvSpPr>
        <p:spPr>
          <a:xfrm>
            <a:off x="1959323" y="4723965"/>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D06DA698-4822-61C8-E33C-36C3250A9C23}"/>
              </a:ext>
            </a:extLst>
          </p:cNvPr>
          <p:cNvSpPr/>
          <p:nvPr/>
        </p:nvSpPr>
        <p:spPr>
          <a:xfrm>
            <a:off x="2600429" y="4710835"/>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5FADE50A-B452-C37E-0E93-B717A535B9B0}"/>
              </a:ext>
            </a:extLst>
          </p:cNvPr>
          <p:cNvSpPr/>
          <p:nvPr/>
        </p:nvSpPr>
        <p:spPr>
          <a:xfrm>
            <a:off x="7337203" y="4706184"/>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4E29A01A-BE76-A298-CB1A-F8C45DE2A66C}"/>
              </a:ext>
            </a:extLst>
          </p:cNvPr>
          <p:cNvSpPr/>
          <p:nvPr/>
        </p:nvSpPr>
        <p:spPr>
          <a:xfrm>
            <a:off x="3193166" y="4713778"/>
            <a:ext cx="109728" cy="10972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8290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01EA2-10F5-2F6E-7D86-CE1829860D56}"/>
              </a:ext>
            </a:extLst>
          </p:cNvPr>
          <p:cNvSpPr>
            <a:spLocks noGrp="1"/>
          </p:cNvSpPr>
          <p:nvPr>
            <p:ph type="title"/>
          </p:nvPr>
        </p:nvSpPr>
        <p:spPr/>
        <p:txBody>
          <a:bodyPr/>
          <a:lstStyle/>
          <a:p>
            <a:r>
              <a:rPr lang="en-US" dirty="0"/>
              <a:t>Can you define music theory? . . . </a:t>
            </a:r>
          </a:p>
        </p:txBody>
      </p:sp>
      <p:pic>
        <p:nvPicPr>
          <p:cNvPr id="8" name="Content Placeholder 7">
            <a:extLst>
              <a:ext uri="{FF2B5EF4-FFF2-40B4-BE49-F238E27FC236}">
                <a16:creationId xmlns:a16="http://schemas.microsoft.com/office/drawing/2014/main" id="{6CB3C62C-E505-BCE5-0355-D91F2D6291EC}"/>
              </a:ext>
            </a:extLst>
          </p:cNvPr>
          <p:cNvPicPr>
            <a:picLocks noGrp="1" noChangeAspect="1"/>
          </p:cNvPicPr>
          <p:nvPr>
            <p:ph idx="1"/>
          </p:nvPr>
        </p:nvPicPr>
        <p:blipFill>
          <a:blip r:embed="rId3"/>
          <a:stretch>
            <a:fillRect/>
          </a:stretch>
        </p:blipFill>
        <p:spPr>
          <a:xfrm>
            <a:off x="2268637" y="911796"/>
            <a:ext cx="7654725" cy="942598"/>
          </a:xfrm>
        </p:spPr>
      </p:pic>
      <p:sp>
        <p:nvSpPr>
          <p:cNvPr id="4" name="Date Placeholder 3">
            <a:extLst>
              <a:ext uri="{FF2B5EF4-FFF2-40B4-BE49-F238E27FC236}">
                <a16:creationId xmlns:a16="http://schemas.microsoft.com/office/drawing/2014/main" id="{BE2A4721-CC74-26B6-6330-C6E721A50364}"/>
              </a:ext>
            </a:extLst>
          </p:cNvPr>
          <p:cNvSpPr>
            <a:spLocks noGrp="1"/>
          </p:cNvSpPr>
          <p:nvPr>
            <p:ph type="dt" sz="half" idx="10"/>
          </p:nvPr>
        </p:nvSpPr>
        <p:spPr/>
        <p:txBody>
          <a:bodyPr/>
          <a:lstStyle/>
          <a:p>
            <a:r>
              <a:rPr lang="en-US"/>
              <a:t>Brazil TeMA, Oct. 2024</a:t>
            </a:r>
            <a:endParaRPr lang="en-US" dirty="0"/>
          </a:p>
        </p:txBody>
      </p:sp>
      <p:sp>
        <p:nvSpPr>
          <p:cNvPr id="5" name="Footer Placeholder 4">
            <a:extLst>
              <a:ext uri="{FF2B5EF4-FFF2-40B4-BE49-F238E27FC236}">
                <a16:creationId xmlns:a16="http://schemas.microsoft.com/office/drawing/2014/main" id="{E97E4754-F02F-A29C-FF26-7E3170E66EA9}"/>
              </a:ext>
            </a:extLst>
          </p:cNvPr>
          <p:cNvSpPr>
            <a:spLocks noGrp="1"/>
          </p:cNvSpPr>
          <p:nvPr>
            <p:ph type="ftr" sz="quarter" idx="11"/>
          </p:nvPr>
        </p:nvSpPr>
        <p:spPr/>
        <p:txBody>
          <a:bodyPr/>
          <a:lstStyle/>
          <a:p>
            <a:r>
              <a:rPr lang="en-US"/>
              <a:t>Music Theory for the 21st Century</a:t>
            </a:r>
            <a:endParaRPr lang="en-US" dirty="0"/>
          </a:p>
        </p:txBody>
      </p:sp>
      <p:sp>
        <p:nvSpPr>
          <p:cNvPr id="6" name="Slide Number Placeholder 5">
            <a:extLst>
              <a:ext uri="{FF2B5EF4-FFF2-40B4-BE49-F238E27FC236}">
                <a16:creationId xmlns:a16="http://schemas.microsoft.com/office/drawing/2014/main" id="{5816D29E-3DB2-A244-707C-B0B39007D1D9}"/>
              </a:ext>
            </a:extLst>
          </p:cNvPr>
          <p:cNvSpPr>
            <a:spLocks noGrp="1"/>
          </p:cNvSpPr>
          <p:nvPr>
            <p:ph type="sldNum" sz="quarter" idx="12"/>
          </p:nvPr>
        </p:nvSpPr>
        <p:spPr/>
        <p:txBody>
          <a:bodyPr/>
          <a:lstStyle/>
          <a:p>
            <a:r>
              <a:rPr lang="en-US" dirty="0">
                <a:latin typeface="Century" panose="02040604050505020304" pitchFamily="18" charset="0"/>
              </a:rPr>
              <a:t>Jason Yust, Boston Univ.          </a:t>
            </a:r>
            <a:fld id="{6950D593-2953-924C-A0DA-F3B17E0E49C7}" type="slidenum">
              <a:rPr lang="en-US" smtClean="0">
                <a:latin typeface="Century" panose="02040604050505020304" pitchFamily="18" charset="0"/>
              </a:rPr>
              <a:pPr/>
              <a:t>4</a:t>
            </a:fld>
            <a:endParaRPr lang="en-US" dirty="0">
              <a:latin typeface="Century" panose="02040604050505020304" pitchFamily="18" charset="0"/>
            </a:endParaRPr>
          </a:p>
        </p:txBody>
      </p:sp>
    </p:spTree>
    <p:extLst>
      <p:ext uri="{BB962C8B-B14F-4D97-AF65-F5344CB8AC3E}">
        <p14:creationId xmlns:p14="http://schemas.microsoft.com/office/powerpoint/2010/main" val="28028099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D3941-0CC9-5F43-FDDE-ACF93BCF6C5F}"/>
              </a:ext>
            </a:extLst>
          </p:cNvPr>
          <p:cNvSpPr>
            <a:spLocks noGrp="1"/>
          </p:cNvSpPr>
          <p:nvPr>
            <p:ph type="title"/>
          </p:nvPr>
        </p:nvSpPr>
        <p:spPr/>
        <p:txBody>
          <a:bodyPr>
            <a:noAutofit/>
          </a:bodyPr>
          <a:lstStyle/>
          <a:p>
            <a:r>
              <a:rPr lang="en-US" dirty="0"/>
              <a:t>Samba Timeline</a:t>
            </a:r>
          </a:p>
        </p:txBody>
      </p:sp>
      <p:pic>
        <p:nvPicPr>
          <p:cNvPr id="5" name="Picture 4">
            <a:extLst>
              <a:ext uri="{FF2B5EF4-FFF2-40B4-BE49-F238E27FC236}">
                <a16:creationId xmlns:a16="http://schemas.microsoft.com/office/drawing/2014/main" id="{F6DFAD3A-AAE2-DD64-5615-E748E4952DD6}"/>
              </a:ext>
            </a:extLst>
          </p:cNvPr>
          <p:cNvPicPr>
            <a:picLocks noChangeAspect="1"/>
          </p:cNvPicPr>
          <p:nvPr/>
        </p:nvPicPr>
        <p:blipFill>
          <a:blip r:embed="rId5"/>
          <a:stretch>
            <a:fillRect/>
          </a:stretch>
        </p:blipFill>
        <p:spPr>
          <a:xfrm>
            <a:off x="400503" y="1324689"/>
            <a:ext cx="11390994" cy="4431341"/>
          </a:xfrm>
          <a:prstGeom prst="rect">
            <a:avLst/>
          </a:prstGeom>
        </p:spPr>
      </p:pic>
      <p:sp>
        <p:nvSpPr>
          <p:cNvPr id="6" name="Footer Placeholder 5">
            <a:extLst>
              <a:ext uri="{FF2B5EF4-FFF2-40B4-BE49-F238E27FC236}">
                <a16:creationId xmlns:a16="http://schemas.microsoft.com/office/drawing/2014/main" id="{F802FAF7-E418-16C6-4D2A-4B0D641C8402}"/>
              </a:ext>
            </a:extLst>
          </p:cNvPr>
          <p:cNvSpPr>
            <a:spLocks noGrp="1"/>
          </p:cNvSpPr>
          <p:nvPr>
            <p:ph type="ftr" sz="quarter" idx="11"/>
          </p:nvPr>
        </p:nvSpPr>
        <p:spPr>
          <a:xfrm>
            <a:off x="4038600" y="6492875"/>
            <a:ext cx="4114800" cy="365125"/>
          </a:xfrm>
        </p:spPr>
        <p:txBody>
          <a:bodyPr/>
          <a:lstStyle/>
          <a:p>
            <a:r>
              <a:rPr lang="en-US"/>
              <a:t>Music Theory for the 21st Century</a:t>
            </a:r>
            <a:endParaRPr lang="en-US" dirty="0"/>
          </a:p>
        </p:txBody>
      </p:sp>
      <p:sp>
        <p:nvSpPr>
          <p:cNvPr id="7" name="Date Placeholder 6">
            <a:extLst>
              <a:ext uri="{FF2B5EF4-FFF2-40B4-BE49-F238E27FC236}">
                <a16:creationId xmlns:a16="http://schemas.microsoft.com/office/drawing/2014/main" id="{B44E01DD-6FD6-988B-BFFF-6149DAE78161}"/>
              </a:ext>
            </a:extLst>
          </p:cNvPr>
          <p:cNvSpPr>
            <a:spLocks noGrp="1"/>
          </p:cNvSpPr>
          <p:nvPr>
            <p:ph type="dt" sz="half" idx="10"/>
          </p:nvPr>
        </p:nvSpPr>
        <p:spPr/>
        <p:txBody>
          <a:bodyPr/>
          <a:lstStyle/>
          <a:p>
            <a:r>
              <a:rPr lang="en-US"/>
              <a:t>Brazil TeMA, Oct. 2024</a:t>
            </a:r>
            <a:endParaRPr lang="en-US" dirty="0"/>
          </a:p>
        </p:txBody>
      </p:sp>
      <p:sp>
        <p:nvSpPr>
          <p:cNvPr id="8" name="Slide Number Placeholder 7">
            <a:extLst>
              <a:ext uri="{FF2B5EF4-FFF2-40B4-BE49-F238E27FC236}">
                <a16:creationId xmlns:a16="http://schemas.microsoft.com/office/drawing/2014/main" id="{90A9500F-14B4-6AF5-8FDA-4005C1155F73}"/>
              </a:ext>
            </a:extLst>
          </p:cNvPr>
          <p:cNvSpPr>
            <a:spLocks noGrp="1"/>
          </p:cNvSpPr>
          <p:nvPr>
            <p:ph type="sldNum" sz="quarter" idx="12"/>
          </p:nvPr>
        </p:nvSpPr>
        <p:spPr/>
        <p:txBody>
          <a:bodyPr/>
          <a:lstStyle/>
          <a:p>
            <a:r>
              <a:rPr lang="en-US" dirty="0">
                <a:latin typeface="Century" panose="02040604050505020304" pitchFamily="18" charset="0"/>
              </a:rPr>
              <a:t>Jason Yust, Boston Univ.          </a:t>
            </a:r>
            <a:fld id="{6950D593-2953-924C-A0DA-F3B17E0E49C7}" type="slidenum">
              <a:rPr lang="en-US" smtClean="0">
                <a:latin typeface="Century" panose="02040604050505020304" pitchFamily="18" charset="0"/>
              </a:rPr>
              <a:pPr/>
              <a:t>40</a:t>
            </a:fld>
            <a:endParaRPr lang="en-US" dirty="0">
              <a:latin typeface="Century" panose="02040604050505020304" pitchFamily="18" charset="0"/>
            </a:endParaRPr>
          </a:p>
        </p:txBody>
      </p:sp>
      <p:pic>
        <p:nvPicPr>
          <p:cNvPr id="4" name="alvorada">
            <a:hlinkClick r:id="" action="ppaction://media"/>
            <a:extLst>
              <a:ext uri="{FF2B5EF4-FFF2-40B4-BE49-F238E27FC236}">
                <a16:creationId xmlns:a16="http://schemas.microsoft.com/office/drawing/2014/main" id="{577498BC-1B69-CED7-0E2C-0121FA84D7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16431" y="400049"/>
            <a:ext cx="556217" cy="556217"/>
          </a:xfrm>
          <a:prstGeom prst="rect">
            <a:avLst/>
          </a:prstGeom>
        </p:spPr>
      </p:pic>
      <p:sp>
        <p:nvSpPr>
          <p:cNvPr id="9" name="TextBox 8">
            <a:extLst>
              <a:ext uri="{FF2B5EF4-FFF2-40B4-BE49-F238E27FC236}">
                <a16:creationId xmlns:a16="http://schemas.microsoft.com/office/drawing/2014/main" id="{60D920AB-C1FF-824C-AD7D-4F0C367FB6D4}"/>
              </a:ext>
            </a:extLst>
          </p:cNvPr>
          <p:cNvSpPr txBox="1"/>
          <p:nvPr/>
        </p:nvSpPr>
        <p:spPr>
          <a:xfrm>
            <a:off x="1623635" y="725434"/>
            <a:ext cx="9268142" cy="461665"/>
          </a:xfrm>
          <a:prstGeom prst="rect">
            <a:avLst/>
          </a:prstGeom>
          <a:noFill/>
        </p:spPr>
        <p:txBody>
          <a:bodyPr wrap="square" rtlCol="0">
            <a:spAutoFit/>
          </a:bodyPr>
          <a:lstStyle/>
          <a:p>
            <a:pPr algn="l"/>
            <a:r>
              <a:rPr lang="en-US" sz="2400" dirty="0">
                <a:latin typeface="Century" panose="02040604050505020304" pitchFamily="18" charset="0"/>
                <a:cs typeface="Calibri" panose="020F0502020204030204" pitchFamily="34" charset="0"/>
              </a:rPr>
              <a:t>“</a:t>
            </a:r>
            <a:r>
              <a:rPr lang="en-US" sz="2400" dirty="0" err="1">
                <a:latin typeface="Century" panose="02040604050505020304" pitchFamily="18" charset="0"/>
                <a:cs typeface="Calibri" panose="020F0502020204030204" pitchFamily="34" charset="0"/>
              </a:rPr>
              <a:t>Alvorada</a:t>
            </a:r>
            <a:r>
              <a:rPr lang="en-US" sz="2400" dirty="0">
                <a:latin typeface="Century" panose="02040604050505020304" pitchFamily="18" charset="0"/>
                <a:cs typeface="Calibri" panose="020F0502020204030204" pitchFamily="34" charset="0"/>
              </a:rPr>
              <a:t>” by </a:t>
            </a:r>
            <a:r>
              <a:rPr lang="en-US" sz="2400" dirty="0" err="1">
                <a:latin typeface="Century" panose="02040604050505020304" pitchFamily="18" charset="0"/>
                <a:cs typeface="Calibri" panose="020F0502020204030204" pitchFamily="34" charset="0"/>
              </a:rPr>
              <a:t>Cartola</a:t>
            </a:r>
            <a:r>
              <a:rPr lang="en-US" sz="2400" dirty="0">
                <a:latin typeface="Century" panose="02040604050505020304" pitchFamily="18" charset="0"/>
                <a:cs typeface="Calibri" panose="020F0502020204030204" pitchFamily="34" charset="0"/>
              </a:rPr>
              <a:t>, transcription from Stover (forthcoming)</a:t>
            </a:r>
          </a:p>
        </p:txBody>
      </p:sp>
    </p:spTree>
    <p:extLst>
      <p:ext uri="{BB962C8B-B14F-4D97-AF65-F5344CB8AC3E}">
        <p14:creationId xmlns:p14="http://schemas.microsoft.com/office/powerpoint/2010/main" val="615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D3941-0CC9-5F43-FDDE-ACF93BCF6C5F}"/>
              </a:ext>
            </a:extLst>
          </p:cNvPr>
          <p:cNvSpPr>
            <a:spLocks noGrp="1"/>
          </p:cNvSpPr>
          <p:nvPr>
            <p:ph type="title"/>
          </p:nvPr>
        </p:nvSpPr>
        <p:spPr/>
        <p:txBody>
          <a:bodyPr>
            <a:noAutofit/>
          </a:bodyPr>
          <a:lstStyle/>
          <a:p>
            <a:r>
              <a:rPr lang="en-US" dirty="0"/>
              <a:t>Samba Timeline</a:t>
            </a:r>
          </a:p>
        </p:txBody>
      </p:sp>
      <p:sp>
        <p:nvSpPr>
          <p:cNvPr id="6" name="Footer Placeholder 5">
            <a:extLst>
              <a:ext uri="{FF2B5EF4-FFF2-40B4-BE49-F238E27FC236}">
                <a16:creationId xmlns:a16="http://schemas.microsoft.com/office/drawing/2014/main" id="{F802FAF7-E418-16C6-4D2A-4B0D641C8402}"/>
              </a:ext>
            </a:extLst>
          </p:cNvPr>
          <p:cNvSpPr>
            <a:spLocks noGrp="1"/>
          </p:cNvSpPr>
          <p:nvPr>
            <p:ph type="ftr" sz="quarter" idx="11"/>
          </p:nvPr>
        </p:nvSpPr>
        <p:spPr>
          <a:xfrm>
            <a:off x="4038600" y="6492875"/>
            <a:ext cx="4114800" cy="365125"/>
          </a:xfrm>
        </p:spPr>
        <p:txBody>
          <a:bodyPr/>
          <a:lstStyle/>
          <a:p>
            <a:r>
              <a:rPr lang="en-US"/>
              <a:t>Music Theory for the 21st Century</a:t>
            </a:r>
            <a:endParaRPr lang="en-US" dirty="0"/>
          </a:p>
        </p:txBody>
      </p:sp>
      <p:sp>
        <p:nvSpPr>
          <p:cNvPr id="7" name="Date Placeholder 6">
            <a:extLst>
              <a:ext uri="{FF2B5EF4-FFF2-40B4-BE49-F238E27FC236}">
                <a16:creationId xmlns:a16="http://schemas.microsoft.com/office/drawing/2014/main" id="{B44E01DD-6FD6-988B-BFFF-6149DAE78161}"/>
              </a:ext>
            </a:extLst>
          </p:cNvPr>
          <p:cNvSpPr>
            <a:spLocks noGrp="1"/>
          </p:cNvSpPr>
          <p:nvPr>
            <p:ph type="dt" sz="half" idx="10"/>
          </p:nvPr>
        </p:nvSpPr>
        <p:spPr/>
        <p:txBody>
          <a:bodyPr/>
          <a:lstStyle/>
          <a:p>
            <a:r>
              <a:rPr lang="en-US"/>
              <a:t>Brazil TeMA, Oct. 2024</a:t>
            </a:r>
            <a:endParaRPr lang="en-US" dirty="0"/>
          </a:p>
        </p:txBody>
      </p:sp>
      <p:sp>
        <p:nvSpPr>
          <p:cNvPr id="15" name="Rectangle 14">
            <a:extLst>
              <a:ext uri="{FF2B5EF4-FFF2-40B4-BE49-F238E27FC236}">
                <a16:creationId xmlns:a16="http://schemas.microsoft.com/office/drawing/2014/main" id="{0B507F27-DDAC-558E-AFD1-E3BD3AD41A84}"/>
              </a:ext>
            </a:extLst>
          </p:cNvPr>
          <p:cNvSpPr/>
          <p:nvPr/>
        </p:nvSpPr>
        <p:spPr>
          <a:xfrm>
            <a:off x="3948545" y="2069210"/>
            <a:ext cx="5829140" cy="20622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90A9500F-14B4-6AF5-8FDA-4005C1155F73}"/>
              </a:ext>
            </a:extLst>
          </p:cNvPr>
          <p:cNvSpPr>
            <a:spLocks noGrp="1"/>
          </p:cNvSpPr>
          <p:nvPr>
            <p:ph type="sldNum" sz="quarter" idx="12"/>
          </p:nvPr>
        </p:nvSpPr>
        <p:spPr/>
        <p:txBody>
          <a:bodyPr/>
          <a:lstStyle/>
          <a:p>
            <a:r>
              <a:rPr lang="en-US" dirty="0">
                <a:latin typeface="Century" panose="02040604050505020304" pitchFamily="18" charset="0"/>
              </a:rPr>
              <a:t>Jason Yust, Boston Univ.          </a:t>
            </a:r>
            <a:fld id="{6950D593-2953-924C-A0DA-F3B17E0E49C7}" type="slidenum">
              <a:rPr lang="en-US" smtClean="0">
                <a:latin typeface="Century" panose="02040604050505020304" pitchFamily="18" charset="0"/>
              </a:rPr>
              <a:pPr/>
              <a:t>41</a:t>
            </a:fld>
            <a:endParaRPr lang="en-US" dirty="0">
              <a:latin typeface="Century" panose="02040604050505020304" pitchFamily="18" charset="0"/>
            </a:endParaRPr>
          </a:p>
        </p:txBody>
      </p:sp>
      <p:sp>
        <p:nvSpPr>
          <p:cNvPr id="9" name="TextBox 8">
            <a:extLst>
              <a:ext uri="{FF2B5EF4-FFF2-40B4-BE49-F238E27FC236}">
                <a16:creationId xmlns:a16="http://schemas.microsoft.com/office/drawing/2014/main" id="{60D920AB-C1FF-824C-AD7D-4F0C367FB6D4}"/>
              </a:ext>
            </a:extLst>
          </p:cNvPr>
          <p:cNvSpPr txBox="1"/>
          <p:nvPr/>
        </p:nvSpPr>
        <p:spPr>
          <a:xfrm>
            <a:off x="1623635" y="725434"/>
            <a:ext cx="9268142" cy="461665"/>
          </a:xfrm>
          <a:prstGeom prst="rect">
            <a:avLst/>
          </a:prstGeom>
          <a:noFill/>
        </p:spPr>
        <p:txBody>
          <a:bodyPr wrap="square" rtlCol="0">
            <a:spAutoFit/>
          </a:bodyPr>
          <a:lstStyle/>
          <a:p>
            <a:pPr algn="l"/>
            <a:r>
              <a:rPr lang="en-US" sz="2400" dirty="0">
                <a:latin typeface="Century" panose="02040604050505020304" pitchFamily="18" charset="0"/>
                <a:cs typeface="Calibri" panose="020F0502020204030204" pitchFamily="34" charset="0"/>
              </a:rPr>
              <a:t>“</a:t>
            </a:r>
            <a:r>
              <a:rPr lang="en-US" sz="2400" dirty="0" err="1">
                <a:latin typeface="Century" panose="02040604050505020304" pitchFamily="18" charset="0"/>
                <a:cs typeface="Calibri" panose="020F0502020204030204" pitchFamily="34" charset="0"/>
              </a:rPr>
              <a:t>Alvorada</a:t>
            </a:r>
            <a:r>
              <a:rPr lang="en-US" sz="2400" dirty="0">
                <a:latin typeface="Century" panose="02040604050505020304" pitchFamily="18" charset="0"/>
                <a:cs typeface="Calibri" panose="020F0502020204030204" pitchFamily="34" charset="0"/>
              </a:rPr>
              <a:t>” by </a:t>
            </a:r>
            <a:r>
              <a:rPr lang="en-US" sz="2400" dirty="0" err="1">
                <a:latin typeface="Century" panose="02040604050505020304" pitchFamily="18" charset="0"/>
                <a:cs typeface="Calibri" panose="020F0502020204030204" pitchFamily="34" charset="0"/>
              </a:rPr>
              <a:t>Cartola</a:t>
            </a:r>
            <a:r>
              <a:rPr lang="en-US" sz="2400" dirty="0">
                <a:latin typeface="Century" panose="02040604050505020304" pitchFamily="18" charset="0"/>
                <a:cs typeface="Calibri" panose="020F0502020204030204" pitchFamily="34" charset="0"/>
              </a:rPr>
              <a:t>, transcription from Stover (forthcoming)</a:t>
            </a:r>
          </a:p>
        </p:txBody>
      </p:sp>
      <p:pic>
        <p:nvPicPr>
          <p:cNvPr id="3" name="Picture 2">
            <a:extLst>
              <a:ext uri="{FF2B5EF4-FFF2-40B4-BE49-F238E27FC236}">
                <a16:creationId xmlns:a16="http://schemas.microsoft.com/office/drawing/2014/main" id="{CEA88B94-1277-2C14-F243-3F83DBA8B545}"/>
              </a:ext>
            </a:extLst>
          </p:cNvPr>
          <p:cNvPicPr>
            <a:picLocks noChangeAspect="1"/>
          </p:cNvPicPr>
          <p:nvPr/>
        </p:nvPicPr>
        <p:blipFill rotWithShape="1">
          <a:blip r:embed="rId3"/>
          <a:srcRect l="25891" r="35005" b="67785"/>
          <a:stretch/>
        </p:blipFill>
        <p:spPr>
          <a:xfrm>
            <a:off x="4038600" y="2069210"/>
            <a:ext cx="5531669" cy="1772849"/>
          </a:xfrm>
          <a:prstGeom prst="rect">
            <a:avLst/>
          </a:prstGeom>
        </p:spPr>
      </p:pic>
      <p:sp>
        <p:nvSpPr>
          <p:cNvPr id="10" name="TextBox 9">
            <a:extLst>
              <a:ext uri="{FF2B5EF4-FFF2-40B4-BE49-F238E27FC236}">
                <a16:creationId xmlns:a16="http://schemas.microsoft.com/office/drawing/2014/main" id="{8263899F-CFFC-9608-B82F-CE662CD815B3}"/>
              </a:ext>
            </a:extLst>
          </p:cNvPr>
          <p:cNvSpPr txBox="1"/>
          <p:nvPr/>
        </p:nvSpPr>
        <p:spPr>
          <a:xfrm>
            <a:off x="4613221" y="2635107"/>
            <a:ext cx="5133136" cy="430887"/>
          </a:xfrm>
          <a:prstGeom prst="rect">
            <a:avLst/>
          </a:prstGeom>
          <a:noFill/>
        </p:spPr>
        <p:txBody>
          <a:bodyPr wrap="none" rtlCol="0">
            <a:spAutoFit/>
          </a:bodyPr>
          <a:lstStyle/>
          <a:p>
            <a:pPr algn="l"/>
            <a:r>
              <a:rPr lang="en-US" sz="2200" dirty="0">
                <a:solidFill>
                  <a:srgbClr val="7030A0"/>
                </a:solidFill>
                <a:latin typeface="Century" panose="02040604050505020304" pitchFamily="18" charset="0"/>
                <a:cs typeface="Calibri" panose="020F0502020204030204" pitchFamily="34" charset="0"/>
              </a:rPr>
              <a:t>2       2     1     2         2      2   1    2      2</a:t>
            </a:r>
          </a:p>
        </p:txBody>
      </p:sp>
      <p:sp>
        <p:nvSpPr>
          <p:cNvPr id="11" name="TextBox 10">
            <a:extLst>
              <a:ext uri="{FF2B5EF4-FFF2-40B4-BE49-F238E27FC236}">
                <a16:creationId xmlns:a16="http://schemas.microsoft.com/office/drawing/2014/main" id="{53DF8692-E90A-338C-204F-61C34B8A9F2D}"/>
              </a:ext>
            </a:extLst>
          </p:cNvPr>
          <p:cNvSpPr txBox="1"/>
          <p:nvPr/>
        </p:nvSpPr>
        <p:spPr>
          <a:xfrm>
            <a:off x="986366" y="2154059"/>
            <a:ext cx="2844818" cy="461665"/>
          </a:xfrm>
          <a:prstGeom prst="rect">
            <a:avLst/>
          </a:prstGeom>
          <a:noFill/>
        </p:spPr>
        <p:txBody>
          <a:bodyPr wrap="none" rtlCol="0">
            <a:spAutoFit/>
          </a:bodyPr>
          <a:lstStyle/>
          <a:p>
            <a:pPr algn="l"/>
            <a:r>
              <a:rPr lang="en-US" sz="2400" dirty="0">
                <a:latin typeface="Century" panose="02040604050505020304" pitchFamily="18" charset="0"/>
                <a:cs typeface="Calibri" panose="020F0502020204030204" pitchFamily="34" charset="0"/>
              </a:rPr>
              <a:t>Stover’s prototype:</a:t>
            </a:r>
          </a:p>
        </p:txBody>
      </p:sp>
      <p:sp>
        <p:nvSpPr>
          <p:cNvPr id="12" name="TextBox 11">
            <a:extLst>
              <a:ext uri="{FF2B5EF4-FFF2-40B4-BE49-F238E27FC236}">
                <a16:creationId xmlns:a16="http://schemas.microsoft.com/office/drawing/2014/main" id="{3F09F610-BAA7-D9DF-C2BC-1938DAE843F7}"/>
              </a:ext>
            </a:extLst>
          </p:cNvPr>
          <p:cNvSpPr txBox="1"/>
          <p:nvPr/>
        </p:nvSpPr>
        <p:spPr>
          <a:xfrm>
            <a:off x="945880" y="3099026"/>
            <a:ext cx="2917786" cy="461665"/>
          </a:xfrm>
          <a:prstGeom prst="rect">
            <a:avLst/>
          </a:prstGeom>
          <a:noFill/>
        </p:spPr>
        <p:txBody>
          <a:bodyPr wrap="none" rtlCol="0">
            <a:spAutoFit/>
          </a:bodyPr>
          <a:lstStyle/>
          <a:p>
            <a:pPr algn="l"/>
            <a:r>
              <a:rPr lang="en-US" sz="2400" dirty="0">
                <a:latin typeface="Century" panose="02040604050505020304" pitchFamily="18" charset="0"/>
                <a:cs typeface="Calibri" panose="020F0502020204030204" pitchFamily="34" charset="0"/>
              </a:rPr>
              <a:t>Performed rhythm:</a:t>
            </a:r>
          </a:p>
        </p:txBody>
      </p:sp>
      <p:sp>
        <p:nvSpPr>
          <p:cNvPr id="13" name="TextBox 12">
            <a:extLst>
              <a:ext uri="{FF2B5EF4-FFF2-40B4-BE49-F238E27FC236}">
                <a16:creationId xmlns:a16="http://schemas.microsoft.com/office/drawing/2014/main" id="{ACA20AC4-A84B-9024-AF1A-578CA0CE36DF}"/>
              </a:ext>
            </a:extLst>
          </p:cNvPr>
          <p:cNvSpPr txBox="1"/>
          <p:nvPr/>
        </p:nvSpPr>
        <p:spPr>
          <a:xfrm>
            <a:off x="4613221" y="3700538"/>
            <a:ext cx="5133136" cy="430887"/>
          </a:xfrm>
          <a:prstGeom prst="rect">
            <a:avLst/>
          </a:prstGeom>
          <a:noFill/>
        </p:spPr>
        <p:txBody>
          <a:bodyPr wrap="none" rtlCol="0">
            <a:spAutoFit/>
          </a:bodyPr>
          <a:lstStyle/>
          <a:p>
            <a:pPr algn="l"/>
            <a:r>
              <a:rPr lang="en-US" sz="2200" dirty="0">
                <a:solidFill>
                  <a:srgbClr val="7030A0"/>
                </a:solidFill>
                <a:latin typeface="Century" panose="02040604050505020304" pitchFamily="18" charset="0"/>
                <a:cs typeface="Calibri" panose="020F0502020204030204" pitchFamily="34" charset="0"/>
              </a:rPr>
              <a:t>2         3           2        2       2       3       2</a:t>
            </a:r>
          </a:p>
        </p:txBody>
      </p:sp>
      <p:sp>
        <p:nvSpPr>
          <p:cNvPr id="14" name="TextBox 13">
            <a:extLst>
              <a:ext uri="{FF2B5EF4-FFF2-40B4-BE49-F238E27FC236}">
                <a16:creationId xmlns:a16="http://schemas.microsoft.com/office/drawing/2014/main" id="{47E8F62E-0065-115A-CB74-AF589BD5F984}"/>
              </a:ext>
            </a:extLst>
          </p:cNvPr>
          <p:cNvSpPr txBox="1"/>
          <p:nvPr/>
        </p:nvSpPr>
        <p:spPr>
          <a:xfrm>
            <a:off x="5328458" y="1461720"/>
            <a:ext cx="1727076" cy="461665"/>
          </a:xfrm>
          <a:prstGeom prst="rect">
            <a:avLst/>
          </a:prstGeom>
          <a:noFill/>
        </p:spPr>
        <p:txBody>
          <a:bodyPr wrap="none" rtlCol="0">
            <a:spAutoFit/>
          </a:bodyPr>
          <a:lstStyle/>
          <a:p>
            <a:pPr algn="l"/>
            <a:r>
              <a:rPr lang="en-US" sz="2400" dirty="0" err="1">
                <a:latin typeface="Century" panose="02040604050505020304" pitchFamily="18" charset="0"/>
                <a:cs typeface="Calibri" panose="020F0502020204030204" pitchFamily="34" charset="0"/>
              </a:rPr>
              <a:t>Timborim</a:t>
            </a:r>
            <a:r>
              <a:rPr lang="en-US" sz="2400" dirty="0">
                <a:latin typeface="Century" panose="02040604050505020304" pitchFamily="18" charset="0"/>
                <a:cs typeface="Calibri" panose="020F0502020204030204" pitchFamily="34" charset="0"/>
              </a:rPr>
              <a:t>:</a:t>
            </a:r>
          </a:p>
        </p:txBody>
      </p:sp>
    </p:spTree>
    <p:extLst>
      <p:ext uri="{BB962C8B-B14F-4D97-AF65-F5344CB8AC3E}">
        <p14:creationId xmlns:p14="http://schemas.microsoft.com/office/powerpoint/2010/main" val="41759704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06188-137C-F921-61A4-C1AF240EF8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6CF9B4-378A-6B22-56CE-69D047403447}"/>
              </a:ext>
            </a:extLst>
          </p:cNvPr>
          <p:cNvSpPr>
            <a:spLocks noGrp="1"/>
          </p:cNvSpPr>
          <p:nvPr>
            <p:ph type="title"/>
          </p:nvPr>
        </p:nvSpPr>
        <p:spPr/>
        <p:txBody>
          <a:bodyPr/>
          <a:lstStyle/>
          <a:p>
            <a:r>
              <a:rPr lang="en-US" dirty="0"/>
              <a:t>Metrical functions: Samba</a:t>
            </a:r>
            <a:r>
              <a:rPr lang="en-US" i="1" dirty="0"/>
              <a:t> </a:t>
            </a:r>
            <a:r>
              <a:rPr lang="en-US" dirty="0"/>
              <a:t>meter</a:t>
            </a:r>
          </a:p>
        </p:txBody>
      </p:sp>
      <p:sp>
        <p:nvSpPr>
          <p:cNvPr id="4" name="Date Placeholder 3">
            <a:extLst>
              <a:ext uri="{FF2B5EF4-FFF2-40B4-BE49-F238E27FC236}">
                <a16:creationId xmlns:a16="http://schemas.microsoft.com/office/drawing/2014/main" id="{DE615D6B-B5F1-D9F7-890E-0106AED55C45}"/>
              </a:ext>
            </a:extLst>
          </p:cNvPr>
          <p:cNvSpPr>
            <a:spLocks noGrp="1"/>
          </p:cNvSpPr>
          <p:nvPr>
            <p:ph type="dt" sz="half" idx="10"/>
          </p:nvPr>
        </p:nvSpPr>
        <p:spPr/>
        <p:txBody>
          <a:bodyPr/>
          <a:lstStyle/>
          <a:p>
            <a:r>
              <a:rPr lang="en-US"/>
              <a:t>Brazil TeMA, Oct. 2024</a:t>
            </a:r>
            <a:endParaRPr lang="en-US" dirty="0"/>
          </a:p>
        </p:txBody>
      </p:sp>
      <p:sp>
        <p:nvSpPr>
          <p:cNvPr id="5" name="Footer Placeholder 4">
            <a:extLst>
              <a:ext uri="{FF2B5EF4-FFF2-40B4-BE49-F238E27FC236}">
                <a16:creationId xmlns:a16="http://schemas.microsoft.com/office/drawing/2014/main" id="{01974DAF-971F-9E02-B1A2-9FD7C88B5AEA}"/>
              </a:ext>
            </a:extLst>
          </p:cNvPr>
          <p:cNvSpPr>
            <a:spLocks noGrp="1"/>
          </p:cNvSpPr>
          <p:nvPr>
            <p:ph type="ftr" sz="quarter" idx="11"/>
          </p:nvPr>
        </p:nvSpPr>
        <p:spPr/>
        <p:txBody>
          <a:bodyPr/>
          <a:lstStyle/>
          <a:p>
            <a:r>
              <a:rPr lang="en-US"/>
              <a:t>Music Theory for the 21st Century</a:t>
            </a:r>
            <a:endParaRPr lang="en-US" dirty="0"/>
          </a:p>
        </p:txBody>
      </p:sp>
      <p:sp>
        <p:nvSpPr>
          <p:cNvPr id="6" name="Slide Number Placeholder 5">
            <a:extLst>
              <a:ext uri="{FF2B5EF4-FFF2-40B4-BE49-F238E27FC236}">
                <a16:creationId xmlns:a16="http://schemas.microsoft.com/office/drawing/2014/main" id="{C17D5AF8-0A93-DBF9-4135-FFF2672ED116}"/>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42</a:t>
            </a:fld>
            <a:endParaRPr lang="en-US" dirty="0">
              <a:latin typeface="Century" panose="02040604050505020304" pitchFamily="18" charset="0"/>
            </a:endParaRPr>
          </a:p>
        </p:txBody>
      </p:sp>
      <p:grpSp>
        <p:nvGrpSpPr>
          <p:cNvPr id="3" name="Group 2">
            <a:extLst>
              <a:ext uri="{FF2B5EF4-FFF2-40B4-BE49-F238E27FC236}">
                <a16:creationId xmlns:a16="http://schemas.microsoft.com/office/drawing/2014/main" id="{9B271076-E94C-7648-3313-29EC715D72D8}"/>
              </a:ext>
            </a:extLst>
          </p:cNvPr>
          <p:cNvGrpSpPr/>
          <p:nvPr/>
        </p:nvGrpSpPr>
        <p:grpSpPr>
          <a:xfrm>
            <a:off x="1242962" y="3849537"/>
            <a:ext cx="9915622" cy="246451"/>
            <a:chOff x="1003826" y="2454597"/>
            <a:chExt cx="9915622" cy="246451"/>
          </a:xfrm>
        </p:grpSpPr>
        <p:sp>
          <p:nvSpPr>
            <p:cNvPr id="9" name="TextBox 8">
              <a:extLst>
                <a:ext uri="{FF2B5EF4-FFF2-40B4-BE49-F238E27FC236}">
                  <a16:creationId xmlns:a16="http://schemas.microsoft.com/office/drawing/2014/main" id="{898A6921-1CD2-D33E-F516-D7899D9E90D2}"/>
                </a:ext>
              </a:extLst>
            </p:cNvPr>
            <p:cNvSpPr txBox="1"/>
            <p:nvPr/>
          </p:nvSpPr>
          <p:spPr>
            <a:xfrm>
              <a:off x="1003826" y="2460358"/>
              <a:ext cx="248786" cy="230832"/>
            </a:xfrm>
            <a:prstGeom prst="rect">
              <a:avLst/>
            </a:prstGeom>
            <a:noFill/>
          </p:spPr>
          <p:txBody>
            <a:bodyPr wrap="none" rtlCol="0">
              <a:spAutoFit/>
            </a:bodyPr>
            <a:lstStyle/>
            <a:p>
              <a:pPr algn="l"/>
              <a:r>
                <a:rPr lang="en-US" sz="900" dirty="0">
                  <a:latin typeface="Arial" panose="020B0604020202020204" pitchFamily="34" charset="0"/>
                  <a:cs typeface="Arial" panose="020B0604020202020204" pitchFamily="34" charset="0"/>
                </a:rPr>
                <a:t>0</a:t>
              </a:r>
            </a:p>
          </p:txBody>
        </p:sp>
        <p:sp>
          <p:nvSpPr>
            <p:cNvPr id="10" name="TextBox 9">
              <a:extLst>
                <a:ext uri="{FF2B5EF4-FFF2-40B4-BE49-F238E27FC236}">
                  <a16:creationId xmlns:a16="http://schemas.microsoft.com/office/drawing/2014/main" id="{50A4B69F-F907-0ED5-F756-6A92844CCCB7}"/>
                </a:ext>
              </a:extLst>
            </p:cNvPr>
            <p:cNvSpPr txBox="1"/>
            <p:nvPr/>
          </p:nvSpPr>
          <p:spPr>
            <a:xfrm>
              <a:off x="3351747" y="2460358"/>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0.75</a:t>
              </a:r>
            </a:p>
          </p:txBody>
        </p:sp>
        <p:sp>
          <p:nvSpPr>
            <p:cNvPr id="11" name="TextBox 10">
              <a:extLst>
                <a:ext uri="{FF2B5EF4-FFF2-40B4-BE49-F238E27FC236}">
                  <a16:creationId xmlns:a16="http://schemas.microsoft.com/office/drawing/2014/main" id="{18A95BF8-A238-829A-2478-EFCF6EA5BBC6}"/>
                </a:ext>
              </a:extLst>
            </p:cNvPr>
            <p:cNvSpPr txBox="1"/>
            <p:nvPr/>
          </p:nvSpPr>
          <p:spPr>
            <a:xfrm>
              <a:off x="1644527" y="2460830"/>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0.25</a:t>
              </a:r>
            </a:p>
          </p:txBody>
        </p:sp>
        <p:sp>
          <p:nvSpPr>
            <p:cNvPr id="12" name="TextBox 11">
              <a:extLst>
                <a:ext uri="{FF2B5EF4-FFF2-40B4-BE49-F238E27FC236}">
                  <a16:creationId xmlns:a16="http://schemas.microsoft.com/office/drawing/2014/main" id="{C46A5100-5999-040B-DC97-769F2397A62B}"/>
                </a:ext>
              </a:extLst>
            </p:cNvPr>
            <p:cNvSpPr txBox="1"/>
            <p:nvPr/>
          </p:nvSpPr>
          <p:spPr>
            <a:xfrm>
              <a:off x="2547504" y="2463593"/>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0.50</a:t>
              </a:r>
            </a:p>
          </p:txBody>
        </p:sp>
        <p:sp>
          <p:nvSpPr>
            <p:cNvPr id="13" name="TextBox 12">
              <a:extLst>
                <a:ext uri="{FF2B5EF4-FFF2-40B4-BE49-F238E27FC236}">
                  <a16:creationId xmlns:a16="http://schemas.microsoft.com/office/drawing/2014/main" id="{B79C2808-0222-CB9B-C7C1-E16DB0D1392A}"/>
                </a:ext>
              </a:extLst>
            </p:cNvPr>
            <p:cNvSpPr txBox="1"/>
            <p:nvPr/>
          </p:nvSpPr>
          <p:spPr>
            <a:xfrm>
              <a:off x="4076444" y="2459212"/>
              <a:ext cx="409086" cy="230832"/>
            </a:xfrm>
            <a:prstGeom prst="rect">
              <a:avLst/>
            </a:prstGeom>
            <a:noFill/>
          </p:spPr>
          <p:txBody>
            <a:bodyPr wrap="none" rtlCol="0">
              <a:spAutoFit/>
            </a:bodyPr>
            <a:lstStyle/>
            <a:p>
              <a:pPr algn="l"/>
              <a:r>
                <a:rPr lang="en-US" sz="900" dirty="0">
                  <a:latin typeface="Arial" panose="020B0604020202020204" pitchFamily="34" charset="0"/>
                  <a:cs typeface="Arial" panose="020B0604020202020204" pitchFamily="34" charset="0"/>
                </a:rPr>
                <a:t>1.00</a:t>
              </a:r>
            </a:p>
          </p:txBody>
        </p:sp>
        <p:sp>
          <p:nvSpPr>
            <p:cNvPr id="14" name="TextBox 13">
              <a:extLst>
                <a:ext uri="{FF2B5EF4-FFF2-40B4-BE49-F238E27FC236}">
                  <a16:creationId xmlns:a16="http://schemas.microsoft.com/office/drawing/2014/main" id="{ACA1AEFA-D7CD-1BC0-A146-C61D9399CD88}"/>
                </a:ext>
              </a:extLst>
            </p:cNvPr>
            <p:cNvSpPr txBox="1"/>
            <p:nvPr/>
          </p:nvSpPr>
          <p:spPr>
            <a:xfrm>
              <a:off x="6471372" y="2459212"/>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1.75</a:t>
              </a:r>
            </a:p>
          </p:txBody>
        </p:sp>
        <p:sp>
          <p:nvSpPr>
            <p:cNvPr id="15" name="TextBox 14">
              <a:extLst>
                <a:ext uri="{FF2B5EF4-FFF2-40B4-BE49-F238E27FC236}">
                  <a16:creationId xmlns:a16="http://schemas.microsoft.com/office/drawing/2014/main" id="{9EC3D848-2AF3-DB54-5E65-41F830D54F69}"/>
                </a:ext>
              </a:extLst>
            </p:cNvPr>
            <p:cNvSpPr txBox="1"/>
            <p:nvPr/>
          </p:nvSpPr>
          <p:spPr>
            <a:xfrm>
              <a:off x="4910796" y="2459684"/>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1.25</a:t>
              </a:r>
            </a:p>
          </p:txBody>
        </p:sp>
        <p:sp>
          <p:nvSpPr>
            <p:cNvPr id="16" name="TextBox 15">
              <a:extLst>
                <a:ext uri="{FF2B5EF4-FFF2-40B4-BE49-F238E27FC236}">
                  <a16:creationId xmlns:a16="http://schemas.microsoft.com/office/drawing/2014/main" id="{C00F46CB-9769-34DB-FF38-DF329AA5B203}"/>
                </a:ext>
              </a:extLst>
            </p:cNvPr>
            <p:cNvSpPr txBox="1"/>
            <p:nvPr/>
          </p:nvSpPr>
          <p:spPr>
            <a:xfrm>
              <a:off x="5718887" y="2462447"/>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1.50</a:t>
              </a:r>
            </a:p>
          </p:txBody>
        </p:sp>
        <p:sp>
          <p:nvSpPr>
            <p:cNvPr id="17" name="TextBox 16">
              <a:extLst>
                <a:ext uri="{FF2B5EF4-FFF2-40B4-BE49-F238E27FC236}">
                  <a16:creationId xmlns:a16="http://schemas.microsoft.com/office/drawing/2014/main" id="{12F9C9BA-42D7-71B4-43DD-DB7B3C667B65}"/>
                </a:ext>
              </a:extLst>
            </p:cNvPr>
            <p:cNvSpPr txBox="1"/>
            <p:nvPr/>
          </p:nvSpPr>
          <p:spPr>
            <a:xfrm>
              <a:off x="7307343" y="2454597"/>
              <a:ext cx="409086" cy="230832"/>
            </a:xfrm>
            <a:prstGeom prst="rect">
              <a:avLst/>
            </a:prstGeom>
            <a:noFill/>
          </p:spPr>
          <p:txBody>
            <a:bodyPr wrap="none" rtlCol="0">
              <a:spAutoFit/>
            </a:bodyPr>
            <a:lstStyle/>
            <a:p>
              <a:pPr algn="l"/>
              <a:r>
                <a:rPr lang="en-US" sz="900" dirty="0">
                  <a:latin typeface="Arial" panose="020B0604020202020204" pitchFamily="34" charset="0"/>
                  <a:cs typeface="Arial" panose="020B0604020202020204" pitchFamily="34" charset="0"/>
                </a:rPr>
                <a:t>2.00</a:t>
              </a:r>
            </a:p>
          </p:txBody>
        </p:sp>
        <p:sp>
          <p:nvSpPr>
            <p:cNvPr id="18" name="TextBox 17">
              <a:extLst>
                <a:ext uri="{FF2B5EF4-FFF2-40B4-BE49-F238E27FC236}">
                  <a16:creationId xmlns:a16="http://schemas.microsoft.com/office/drawing/2014/main" id="{583D5025-97F9-155C-91D0-4CB16E22BE63}"/>
                </a:ext>
              </a:extLst>
            </p:cNvPr>
            <p:cNvSpPr txBox="1"/>
            <p:nvPr/>
          </p:nvSpPr>
          <p:spPr>
            <a:xfrm>
              <a:off x="9702271" y="2454597"/>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2.75</a:t>
              </a:r>
            </a:p>
          </p:txBody>
        </p:sp>
        <p:sp>
          <p:nvSpPr>
            <p:cNvPr id="19" name="TextBox 18">
              <a:extLst>
                <a:ext uri="{FF2B5EF4-FFF2-40B4-BE49-F238E27FC236}">
                  <a16:creationId xmlns:a16="http://schemas.microsoft.com/office/drawing/2014/main" id="{55667AF1-1498-8B75-FDF2-376729DF714E}"/>
                </a:ext>
              </a:extLst>
            </p:cNvPr>
            <p:cNvSpPr txBox="1"/>
            <p:nvPr/>
          </p:nvSpPr>
          <p:spPr>
            <a:xfrm>
              <a:off x="8141695" y="2455069"/>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2.25</a:t>
              </a:r>
            </a:p>
          </p:txBody>
        </p:sp>
        <p:sp>
          <p:nvSpPr>
            <p:cNvPr id="20" name="TextBox 19">
              <a:extLst>
                <a:ext uri="{FF2B5EF4-FFF2-40B4-BE49-F238E27FC236}">
                  <a16:creationId xmlns:a16="http://schemas.microsoft.com/office/drawing/2014/main" id="{B2B16C30-7F4C-1BA9-1A6C-254941837DD2}"/>
                </a:ext>
              </a:extLst>
            </p:cNvPr>
            <p:cNvSpPr txBox="1"/>
            <p:nvPr/>
          </p:nvSpPr>
          <p:spPr>
            <a:xfrm>
              <a:off x="8949786" y="2457832"/>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2.50</a:t>
              </a:r>
            </a:p>
          </p:txBody>
        </p:sp>
        <p:sp>
          <p:nvSpPr>
            <p:cNvPr id="21" name="TextBox 20">
              <a:extLst>
                <a:ext uri="{FF2B5EF4-FFF2-40B4-BE49-F238E27FC236}">
                  <a16:creationId xmlns:a16="http://schemas.microsoft.com/office/drawing/2014/main" id="{A068D396-B625-F66B-3388-00F37D69BF2D}"/>
                </a:ext>
              </a:extLst>
            </p:cNvPr>
            <p:cNvSpPr txBox="1"/>
            <p:nvPr/>
          </p:nvSpPr>
          <p:spPr>
            <a:xfrm>
              <a:off x="10510362" y="2470216"/>
              <a:ext cx="409086" cy="230832"/>
            </a:xfrm>
            <a:prstGeom prst="rect">
              <a:avLst/>
            </a:prstGeom>
            <a:noFill/>
          </p:spPr>
          <p:txBody>
            <a:bodyPr wrap="none" rtlCol="0">
              <a:spAutoFit/>
            </a:bodyPr>
            <a:lstStyle/>
            <a:p>
              <a:pPr algn="l"/>
              <a:r>
                <a:rPr lang="en-US" sz="900" dirty="0">
                  <a:latin typeface="Arial" panose="020B0604020202020204" pitchFamily="34" charset="0"/>
                  <a:cs typeface="Arial" panose="020B0604020202020204" pitchFamily="34" charset="0"/>
                </a:rPr>
                <a:t>3.00</a:t>
              </a:r>
            </a:p>
          </p:txBody>
        </p:sp>
      </p:grpSp>
      <p:sp>
        <p:nvSpPr>
          <p:cNvPr id="41" name="TextBox 40">
            <a:extLst>
              <a:ext uri="{FF2B5EF4-FFF2-40B4-BE49-F238E27FC236}">
                <a16:creationId xmlns:a16="http://schemas.microsoft.com/office/drawing/2014/main" id="{6689C2EA-2DD9-FBBD-00E5-850E9438FD11}"/>
              </a:ext>
            </a:extLst>
          </p:cNvPr>
          <p:cNvSpPr txBox="1"/>
          <p:nvPr/>
        </p:nvSpPr>
        <p:spPr>
          <a:xfrm>
            <a:off x="11112973" y="1386398"/>
            <a:ext cx="1103187" cy="461665"/>
          </a:xfrm>
          <a:prstGeom prst="rect">
            <a:avLst/>
          </a:prstGeom>
          <a:noFill/>
        </p:spPr>
        <p:txBody>
          <a:bodyPr wrap="none" rtlCol="0">
            <a:spAutoFit/>
          </a:bodyPr>
          <a:lstStyle/>
          <a:p>
            <a:pPr algn="l"/>
            <a:r>
              <a:rPr lang="en-US" sz="2400" b="1" dirty="0" err="1">
                <a:latin typeface="Century" panose="02040604050505020304" pitchFamily="18" charset="0"/>
                <a:cs typeface="Calibri" panose="020F0502020204030204" pitchFamily="34" charset="0"/>
              </a:rPr>
              <a:t>ω</a:t>
            </a:r>
            <a:r>
              <a:rPr lang="en-US" sz="2400" b="1" dirty="0">
                <a:latin typeface="Century" panose="02040604050505020304" pitchFamily="18" charset="0"/>
                <a:cs typeface="Calibri" panose="020F0502020204030204" pitchFamily="34" charset="0"/>
              </a:rPr>
              <a:t> = 16</a:t>
            </a:r>
          </a:p>
        </p:txBody>
      </p:sp>
      <p:graphicFrame>
        <p:nvGraphicFramePr>
          <p:cNvPr id="22" name="Chart 21">
            <a:extLst>
              <a:ext uri="{FF2B5EF4-FFF2-40B4-BE49-F238E27FC236}">
                <a16:creationId xmlns:a16="http://schemas.microsoft.com/office/drawing/2014/main" id="{E69C8D47-BBD3-98C6-024C-B0DED5F4A25A}"/>
              </a:ext>
            </a:extLst>
          </p:cNvPr>
          <p:cNvGraphicFramePr>
            <a:graphicFrameLocks/>
          </p:cNvGraphicFramePr>
          <p:nvPr>
            <p:extLst>
              <p:ext uri="{D42A27DB-BD31-4B8C-83A1-F6EECF244321}">
                <p14:modId xmlns:p14="http://schemas.microsoft.com/office/powerpoint/2010/main" val="4022060797"/>
              </p:ext>
            </p:extLst>
          </p:nvPr>
        </p:nvGraphicFramePr>
        <p:xfrm>
          <a:off x="1153065" y="1105744"/>
          <a:ext cx="10058400" cy="914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Chart 36">
            <a:extLst>
              <a:ext uri="{FF2B5EF4-FFF2-40B4-BE49-F238E27FC236}">
                <a16:creationId xmlns:a16="http://schemas.microsoft.com/office/drawing/2014/main" id="{4112E77A-FDA2-4D77-6522-933801B87E0D}"/>
              </a:ext>
            </a:extLst>
          </p:cNvPr>
          <p:cNvGraphicFramePr>
            <a:graphicFrameLocks/>
          </p:cNvGraphicFramePr>
          <p:nvPr/>
        </p:nvGraphicFramePr>
        <p:xfrm>
          <a:off x="1116046" y="1458849"/>
          <a:ext cx="10058400" cy="914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3" name="Chart 42">
            <a:extLst>
              <a:ext uri="{FF2B5EF4-FFF2-40B4-BE49-F238E27FC236}">
                <a16:creationId xmlns:a16="http://schemas.microsoft.com/office/drawing/2014/main" id="{1B576468-EB52-2AD2-D71E-DBB87460BA1C}"/>
              </a:ext>
            </a:extLst>
          </p:cNvPr>
          <p:cNvGraphicFramePr>
            <a:graphicFrameLocks/>
          </p:cNvGraphicFramePr>
          <p:nvPr>
            <p:extLst>
              <p:ext uri="{D42A27DB-BD31-4B8C-83A1-F6EECF244321}">
                <p14:modId xmlns:p14="http://schemas.microsoft.com/office/powerpoint/2010/main" val="3449940886"/>
              </p:ext>
            </p:extLst>
          </p:nvPr>
        </p:nvGraphicFramePr>
        <p:xfrm>
          <a:off x="1116046" y="1975423"/>
          <a:ext cx="10058400" cy="914400"/>
        </p:xfrm>
        <a:graphic>
          <a:graphicData uri="http://schemas.openxmlformats.org/drawingml/2006/chart">
            <c:chart xmlns:c="http://schemas.openxmlformats.org/drawingml/2006/chart" xmlns:r="http://schemas.openxmlformats.org/officeDocument/2006/relationships" r:id="rId5"/>
          </a:graphicData>
        </a:graphic>
      </p:graphicFrame>
      <p:sp>
        <p:nvSpPr>
          <p:cNvPr id="45" name="TextBox 44">
            <a:extLst>
              <a:ext uri="{FF2B5EF4-FFF2-40B4-BE49-F238E27FC236}">
                <a16:creationId xmlns:a16="http://schemas.microsoft.com/office/drawing/2014/main" id="{42D48A1F-573A-D753-BD65-48DBC07944BA}"/>
              </a:ext>
            </a:extLst>
          </p:cNvPr>
          <p:cNvSpPr txBox="1"/>
          <p:nvPr/>
        </p:nvSpPr>
        <p:spPr>
          <a:xfrm>
            <a:off x="639845" y="2123616"/>
            <a:ext cx="377026" cy="461665"/>
          </a:xfrm>
          <a:prstGeom prst="rect">
            <a:avLst/>
          </a:prstGeom>
          <a:noFill/>
        </p:spPr>
        <p:txBody>
          <a:bodyPr wrap="none" rtlCol="0">
            <a:spAutoFit/>
          </a:bodyPr>
          <a:lstStyle/>
          <a:p>
            <a:pPr algn="l"/>
            <a:r>
              <a:rPr lang="en-US" sz="2400" b="1" dirty="0">
                <a:latin typeface="Century" panose="02040604050505020304" pitchFamily="18" charset="0"/>
                <a:cs typeface="Calibri" panose="020F0502020204030204" pitchFamily="34" charset="0"/>
              </a:rPr>
              <a:t>+</a:t>
            </a:r>
          </a:p>
        </p:txBody>
      </p:sp>
      <p:sp>
        <p:nvSpPr>
          <p:cNvPr id="46" name="TextBox 45">
            <a:extLst>
              <a:ext uri="{FF2B5EF4-FFF2-40B4-BE49-F238E27FC236}">
                <a16:creationId xmlns:a16="http://schemas.microsoft.com/office/drawing/2014/main" id="{BC49B3DD-8140-62DF-E98C-292B9F187879}"/>
              </a:ext>
            </a:extLst>
          </p:cNvPr>
          <p:cNvSpPr txBox="1"/>
          <p:nvPr/>
        </p:nvSpPr>
        <p:spPr>
          <a:xfrm>
            <a:off x="682931" y="3084017"/>
            <a:ext cx="377026" cy="461665"/>
          </a:xfrm>
          <a:prstGeom prst="rect">
            <a:avLst/>
          </a:prstGeom>
          <a:noFill/>
        </p:spPr>
        <p:txBody>
          <a:bodyPr wrap="none" rtlCol="0">
            <a:spAutoFit/>
          </a:bodyPr>
          <a:lstStyle/>
          <a:p>
            <a:pPr algn="l"/>
            <a:r>
              <a:rPr lang="en-US" sz="2400" b="1" dirty="0">
                <a:latin typeface="Century" panose="02040604050505020304" pitchFamily="18" charset="0"/>
                <a:cs typeface="Calibri" panose="020F0502020204030204" pitchFamily="34" charset="0"/>
              </a:rPr>
              <a:t>=</a:t>
            </a:r>
          </a:p>
        </p:txBody>
      </p:sp>
      <p:graphicFrame>
        <p:nvGraphicFramePr>
          <p:cNvPr id="47" name="Chart 46">
            <a:extLst>
              <a:ext uri="{FF2B5EF4-FFF2-40B4-BE49-F238E27FC236}">
                <a16:creationId xmlns:a16="http://schemas.microsoft.com/office/drawing/2014/main" id="{2E9BE729-7181-3861-995D-D37FDC7597FD}"/>
              </a:ext>
            </a:extLst>
          </p:cNvPr>
          <p:cNvGraphicFramePr>
            <a:graphicFrameLocks/>
          </p:cNvGraphicFramePr>
          <p:nvPr>
            <p:extLst>
              <p:ext uri="{D42A27DB-BD31-4B8C-83A1-F6EECF244321}">
                <p14:modId xmlns:p14="http://schemas.microsoft.com/office/powerpoint/2010/main" val="3134097309"/>
              </p:ext>
            </p:extLst>
          </p:nvPr>
        </p:nvGraphicFramePr>
        <p:xfrm>
          <a:off x="1054573" y="2927982"/>
          <a:ext cx="10058400" cy="914400"/>
        </p:xfrm>
        <a:graphic>
          <a:graphicData uri="http://schemas.openxmlformats.org/drawingml/2006/chart">
            <c:chart xmlns:c="http://schemas.openxmlformats.org/drawingml/2006/chart" xmlns:r="http://schemas.openxmlformats.org/officeDocument/2006/relationships" r:id="rId6"/>
          </a:graphicData>
        </a:graphic>
      </p:graphicFrame>
      <p:sp>
        <p:nvSpPr>
          <p:cNvPr id="59" name="TextBox 58">
            <a:extLst>
              <a:ext uri="{FF2B5EF4-FFF2-40B4-BE49-F238E27FC236}">
                <a16:creationId xmlns:a16="http://schemas.microsoft.com/office/drawing/2014/main" id="{280F8ED0-EADE-58B3-9B41-B76158BB640E}"/>
              </a:ext>
            </a:extLst>
          </p:cNvPr>
          <p:cNvSpPr txBox="1"/>
          <p:nvPr/>
        </p:nvSpPr>
        <p:spPr>
          <a:xfrm>
            <a:off x="11164604" y="2123616"/>
            <a:ext cx="925253" cy="461665"/>
          </a:xfrm>
          <a:prstGeom prst="rect">
            <a:avLst/>
          </a:prstGeom>
          <a:noFill/>
        </p:spPr>
        <p:txBody>
          <a:bodyPr wrap="none" rtlCol="0">
            <a:spAutoFit/>
          </a:bodyPr>
          <a:lstStyle/>
          <a:p>
            <a:pPr algn="l"/>
            <a:r>
              <a:rPr lang="en-US" sz="2400" b="1" dirty="0" err="1">
                <a:latin typeface="Century" panose="02040604050505020304" pitchFamily="18" charset="0"/>
                <a:cs typeface="Calibri" panose="020F0502020204030204" pitchFamily="34" charset="0"/>
              </a:rPr>
              <a:t>ω</a:t>
            </a:r>
            <a:r>
              <a:rPr lang="en-US" sz="2400" b="1" dirty="0">
                <a:latin typeface="Century" panose="02040604050505020304" pitchFamily="18" charset="0"/>
                <a:cs typeface="Calibri" panose="020F0502020204030204" pitchFamily="34" charset="0"/>
              </a:rPr>
              <a:t> = 9</a:t>
            </a:r>
          </a:p>
        </p:txBody>
      </p:sp>
      <p:sp>
        <p:nvSpPr>
          <p:cNvPr id="66" name="Oval 65">
            <a:extLst>
              <a:ext uri="{FF2B5EF4-FFF2-40B4-BE49-F238E27FC236}">
                <a16:creationId xmlns:a16="http://schemas.microsoft.com/office/drawing/2014/main" id="{E91D9155-2B9C-518A-017A-2B13FE2A962B}"/>
              </a:ext>
            </a:extLst>
          </p:cNvPr>
          <p:cNvSpPr/>
          <p:nvPr/>
        </p:nvSpPr>
        <p:spPr>
          <a:xfrm>
            <a:off x="1944756" y="4237547"/>
            <a:ext cx="219456" cy="2194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852AAA32-FCE7-08EF-F107-98468EDCEAEF}"/>
              </a:ext>
            </a:extLst>
          </p:cNvPr>
          <p:cNvSpPr/>
          <p:nvPr/>
        </p:nvSpPr>
        <p:spPr>
          <a:xfrm>
            <a:off x="6072537" y="4241145"/>
            <a:ext cx="219456" cy="2194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3B8B6CD2-C7D0-D67B-CB51-D42B4FDB043D}"/>
              </a:ext>
            </a:extLst>
          </p:cNvPr>
          <p:cNvSpPr/>
          <p:nvPr/>
        </p:nvSpPr>
        <p:spPr>
          <a:xfrm>
            <a:off x="3135245" y="4237547"/>
            <a:ext cx="219456" cy="2194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B0F18B2-DAD5-D35B-A3AA-BCE78324AD38}"/>
              </a:ext>
            </a:extLst>
          </p:cNvPr>
          <p:cNvSpPr/>
          <p:nvPr/>
        </p:nvSpPr>
        <p:spPr>
          <a:xfrm>
            <a:off x="9144262" y="4263553"/>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98722B7-A39A-6C70-A0FA-4B1D2CA2F4F0}"/>
              </a:ext>
            </a:extLst>
          </p:cNvPr>
          <p:cNvSpPr/>
          <p:nvPr/>
        </p:nvSpPr>
        <p:spPr>
          <a:xfrm>
            <a:off x="7302561" y="4241145"/>
            <a:ext cx="219456" cy="2194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9B0A678-54E2-0D91-0874-70DF3ABA4E65}"/>
              </a:ext>
            </a:extLst>
          </p:cNvPr>
          <p:cNvSpPr/>
          <p:nvPr/>
        </p:nvSpPr>
        <p:spPr>
          <a:xfrm>
            <a:off x="4314159" y="4264295"/>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B3544DF-BC60-5A3C-7672-C536CE0EBBE1}"/>
              </a:ext>
            </a:extLst>
          </p:cNvPr>
          <p:cNvSpPr/>
          <p:nvPr/>
        </p:nvSpPr>
        <p:spPr>
          <a:xfrm>
            <a:off x="10287063" y="4237547"/>
            <a:ext cx="219456" cy="2194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3EECA06E-8D25-4020-10C5-DE01D46734DB}"/>
              </a:ext>
            </a:extLst>
          </p:cNvPr>
          <p:cNvSpPr/>
          <p:nvPr/>
        </p:nvSpPr>
        <p:spPr>
          <a:xfrm>
            <a:off x="8532671" y="4243268"/>
            <a:ext cx="219456" cy="2194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439FBC50-B7E0-CEA2-DEEC-4CDB4848879E}"/>
              </a:ext>
            </a:extLst>
          </p:cNvPr>
          <p:cNvSpPr/>
          <p:nvPr/>
        </p:nvSpPr>
        <p:spPr>
          <a:xfrm>
            <a:off x="4930476" y="4241145"/>
            <a:ext cx="219456" cy="2194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2FE7CF6-EA10-4E76-FC2C-B7AFC6A7DFF5}"/>
              </a:ext>
            </a:extLst>
          </p:cNvPr>
          <p:cNvSpPr/>
          <p:nvPr/>
        </p:nvSpPr>
        <p:spPr>
          <a:xfrm>
            <a:off x="1944756" y="4692150"/>
            <a:ext cx="219456" cy="2194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48DF8E60-333C-C9A4-3593-2423B935514D}"/>
              </a:ext>
            </a:extLst>
          </p:cNvPr>
          <p:cNvSpPr/>
          <p:nvPr/>
        </p:nvSpPr>
        <p:spPr>
          <a:xfrm>
            <a:off x="6072537" y="4695748"/>
            <a:ext cx="219456" cy="2194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5FEDEE0-D728-9D9A-7521-0BD3FEB6324C}"/>
              </a:ext>
            </a:extLst>
          </p:cNvPr>
          <p:cNvSpPr/>
          <p:nvPr/>
        </p:nvSpPr>
        <p:spPr>
          <a:xfrm>
            <a:off x="3135245" y="4692150"/>
            <a:ext cx="219456" cy="2194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22105E7F-79AC-F5DD-8555-C48F48A638FA}"/>
              </a:ext>
            </a:extLst>
          </p:cNvPr>
          <p:cNvSpPr/>
          <p:nvPr/>
        </p:nvSpPr>
        <p:spPr>
          <a:xfrm>
            <a:off x="7302561" y="4695748"/>
            <a:ext cx="219456" cy="2194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5D5114EC-FA36-DF82-39CA-9F72B8C1543C}"/>
              </a:ext>
            </a:extLst>
          </p:cNvPr>
          <p:cNvSpPr/>
          <p:nvPr/>
        </p:nvSpPr>
        <p:spPr>
          <a:xfrm>
            <a:off x="10287063" y="4692150"/>
            <a:ext cx="219456" cy="2194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CEBBA8C9-B43D-56A0-7ACD-F2A2E7C58BED}"/>
              </a:ext>
            </a:extLst>
          </p:cNvPr>
          <p:cNvSpPr/>
          <p:nvPr/>
        </p:nvSpPr>
        <p:spPr>
          <a:xfrm>
            <a:off x="8532671" y="4697871"/>
            <a:ext cx="219456" cy="2194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0E457E72-B0DA-229F-5FF2-519D3C23DE2C}"/>
              </a:ext>
            </a:extLst>
          </p:cNvPr>
          <p:cNvSpPr/>
          <p:nvPr/>
        </p:nvSpPr>
        <p:spPr>
          <a:xfrm>
            <a:off x="4930476" y="4695748"/>
            <a:ext cx="219456" cy="2194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EAE118AE-F779-9BFD-FCFA-9F3A097B4428}"/>
              </a:ext>
            </a:extLst>
          </p:cNvPr>
          <p:cNvSpPr txBox="1"/>
          <p:nvPr/>
        </p:nvSpPr>
        <p:spPr>
          <a:xfrm>
            <a:off x="39165" y="4129541"/>
            <a:ext cx="1287532" cy="369332"/>
          </a:xfrm>
          <a:prstGeom prst="rect">
            <a:avLst/>
          </a:prstGeom>
          <a:noFill/>
        </p:spPr>
        <p:txBody>
          <a:bodyPr wrap="none" rtlCol="0">
            <a:spAutoFit/>
          </a:bodyPr>
          <a:lstStyle/>
          <a:p>
            <a:pPr algn="l"/>
            <a:r>
              <a:rPr lang="en-US" dirty="0">
                <a:latin typeface="Century" panose="02040604050505020304" pitchFamily="18" charset="0"/>
                <a:cs typeface="Calibri" panose="020F0502020204030204" pitchFamily="34" charset="0"/>
              </a:rPr>
              <a:t>Prototype:</a:t>
            </a:r>
          </a:p>
        </p:txBody>
      </p:sp>
      <p:sp>
        <p:nvSpPr>
          <p:cNvPr id="50" name="TextBox 49">
            <a:extLst>
              <a:ext uri="{FF2B5EF4-FFF2-40B4-BE49-F238E27FC236}">
                <a16:creationId xmlns:a16="http://schemas.microsoft.com/office/drawing/2014/main" id="{B539B83B-6840-51D2-F20E-727763BDF421}"/>
              </a:ext>
            </a:extLst>
          </p:cNvPr>
          <p:cNvSpPr txBox="1"/>
          <p:nvPr/>
        </p:nvSpPr>
        <p:spPr>
          <a:xfrm>
            <a:off x="346521" y="4611037"/>
            <a:ext cx="974947" cy="369332"/>
          </a:xfrm>
          <a:prstGeom prst="rect">
            <a:avLst/>
          </a:prstGeom>
          <a:noFill/>
        </p:spPr>
        <p:txBody>
          <a:bodyPr wrap="none" rtlCol="0">
            <a:spAutoFit/>
          </a:bodyPr>
          <a:lstStyle/>
          <a:p>
            <a:pPr algn="l"/>
            <a:r>
              <a:rPr lang="en-US" dirty="0">
                <a:latin typeface="Century" panose="02040604050505020304" pitchFamily="18" charset="0"/>
                <a:cs typeface="Calibri" panose="020F0502020204030204" pitchFamily="34" charset="0"/>
              </a:rPr>
              <a:t>Played:</a:t>
            </a:r>
          </a:p>
        </p:txBody>
      </p:sp>
      <p:sp>
        <p:nvSpPr>
          <p:cNvPr id="51" name="Oval 50">
            <a:extLst>
              <a:ext uri="{FF2B5EF4-FFF2-40B4-BE49-F238E27FC236}">
                <a16:creationId xmlns:a16="http://schemas.microsoft.com/office/drawing/2014/main" id="{7B1C2A44-8855-C70D-DC04-4FA2E8861697}"/>
              </a:ext>
            </a:extLst>
          </p:cNvPr>
          <p:cNvSpPr/>
          <p:nvPr/>
        </p:nvSpPr>
        <p:spPr>
          <a:xfrm>
            <a:off x="1326193" y="4261649"/>
            <a:ext cx="164592" cy="16459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4600D089-098B-D561-DD0B-90DF721A6D30}"/>
              </a:ext>
            </a:extLst>
          </p:cNvPr>
          <p:cNvSpPr/>
          <p:nvPr/>
        </p:nvSpPr>
        <p:spPr>
          <a:xfrm>
            <a:off x="2571020" y="4261649"/>
            <a:ext cx="164592" cy="16459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5A148460-C4B8-2F70-D53C-779B59B0B906}"/>
              </a:ext>
            </a:extLst>
          </p:cNvPr>
          <p:cNvSpPr/>
          <p:nvPr/>
        </p:nvSpPr>
        <p:spPr>
          <a:xfrm>
            <a:off x="3769616" y="4268577"/>
            <a:ext cx="164592" cy="16459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5AA3C478-0784-1E2A-B94E-C60796041B8E}"/>
              </a:ext>
            </a:extLst>
          </p:cNvPr>
          <p:cNvSpPr/>
          <p:nvPr/>
        </p:nvSpPr>
        <p:spPr>
          <a:xfrm>
            <a:off x="5498806" y="4269387"/>
            <a:ext cx="164592" cy="16459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8E4A80B8-9F39-BB6D-F3A3-6958BF110A1D}"/>
              </a:ext>
            </a:extLst>
          </p:cNvPr>
          <p:cNvSpPr/>
          <p:nvPr/>
        </p:nvSpPr>
        <p:spPr>
          <a:xfrm>
            <a:off x="9724662" y="4275576"/>
            <a:ext cx="164592" cy="16459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B7F3F609-E844-A98B-BFFD-2A30FF33EF5C}"/>
              </a:ext>
            </a:extLst>
          </p:cNvPr>
          <p:cNvSpPr/>
          <p:nvPr/>
        </p:nvSpPr>
        <p:spPr>
          <a:xfrm>
            <a:off x="6736696" y="4272930"/>
            <a:ext cx="164592" cy="16459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AED8502D-D047-A67A-E9CA-7EBF038E5E07}"/>
              </a:ext>
            </a:extLst>
          </p:cNvPr>
          <p:cNvSpPr/>
          <p:nvPr/>
        </p:nvSpPr>
        <p:spPr>
          <a:xfrm>
            <a:off x="7981523" y="4272930"/>
            <a:ext cx="164592" cy="16459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2AF13CA2-20F7-F866-378D-1BEEA592A55F}"/>
              </a:ext>
            </a:extLst>
          </p:cNvPr>
          <p:cNvSpPr/>
          <p:nvPr/>
        </p:nvSpPr>
        <p:spPr>
          <a:xfrm>
            <a:off x="10909309" y="4280668"/>
            <a:ext cx="164592" cy="16459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a:extLst>
              <a:ext uri="{FF2B5EF4-FFF2-40B4-BE49-F238E27FC236}">
                <a16:creationId xmlns:a16="http://schemas.microsoft.com/office/drawing/2014/main" id="{3BB20011-2155-42E2-2603-8E76E9A500DF}"/>
              </a:ext>
            </a:extLst>
          </p:cNvPr>
          <p:cNvGrpSpPr/>
          <p:nvPr/>
        </p:nvGrpSpPr>
        <p:grpSpPr>
          <a:xfrm>
            <a:off x="1326193" y="4710427"/>
            <a:ext cx="9747708" cy="183611"/>
            <a:chOff x="1326193" y="4710427"/>
            <a:chExt cx="9747708" cy="183611"/>
          </a:xfrm>
        </p:grpSpPr>
        <p:grpSp>
          <p:nvGrpSpPr>
            <p:cNvPr id="71" name="Group 70">
              <a:extLst>
                <a:ext uri="{FF2B5EF4-FFF2-40B4-BE49-F238E27FC236}">
                  <a16:creationId xmlns:a16="http://schemas.microsoft.com/office/drawing/2014/main" id="{170C50FF-B0FB-722F-DE42-98547146F81C}"/>
                </a:ext>
              </a:extLst>
            </p:cNvPr>
            <p:cNvGrpSpPr/>
            <p:nvPr/>
          </p:nvGrpSpPr>
          <p:grpSpPr>
            <a:xfrm>
              <a:off x="1326193" y="4710427"/>
              <a:ext cx="9747708" cy="183611"/>
              <a:chOff x="1478593" y="4414049"/>
              <a:chExt cx="9747708" cy="183611"/>
            </a:xfrm>
          </p:grpSpPr>
          <p:sp>
            <p:nvSpPr>
              <p:cNvPr id="60" name="Oval 59">
                <a:extLst>
                  <a:ext uri="{FF2B5EF4-FFF2-40B4-BE49-F238E27FC236}">
                    <a16:creationId xmlns:a16="http://schemas.microsoft.com/office/drawing/2014/main" id="{219393D6-118C-FDF7-E637-F647180CF052}"/>
                  </a:ext>
                </a:extLst>
              </p:cNvPr>
              <p:cNvSpPr/>
              <p:nvPr/>
            </p:nvSpPr>
            <p:spPr>
              <a:xfrm>
                <a:off x="1478593" y="4414049"/>
                <a:ext cx="164592" cy="16459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9DEAF448-A412-B0A7-09A6-A56852E292EA}"/>
                  </a:ext>
                </a:extLst>
              </p:cNvPr>
              <p:cNvSpPr/>
              <p:nvPr/>
            </p:nvSpPr>
            <p:spPr>
              <a:xfrm>
                <a:off x="2723420" y="4414049"/>
                <a:ext cx="164592" cy="16459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7FA58E9E-ABF8-A227-B117-985704736B6A}"/>
                  </a:ext>
                </a:extLst>
              </p:cNvPr>
              <p:cNvSpPr/>
              <p:nvPr/>
            </p:nvSpPr>
            <p:spPr>
              <a:xfrm>
                <a:off x="3922016" y="4420977"/>
                <a:ext cx="164592" cy="16459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41A0B4E7-C480-E93F-E53E-314E7F2D077C}"/>
                  </a:ext>
                </a:extLst>
              </p:cNvPr>
              <p:cNvSpPr/>
              <p:nvPr/>
            </p:nvSpPr>
            <p:spPr>
              <a:xfrm>
                <a:off x="5651206" y="4421787"/>
                <a:ext cx="164592" cy="16459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FB885961-7628-3DE7-B296-4948EC442AE1}"/>
                  </a:ext>
                </a:extLst>
              </p:cNvPr>
              <p:cNvSpPr/>
              <p:nvPr/>
            </p:nvSpPr>
            <p:spPr>
              <a:xfrm>
                <a:off x="9877062" y="4427976"/>
                <a:ext cx="164592" cy="16459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C1AB9F97-D0E2-9329-06C6-383BF2385E66}"/>
                  </a:ext>
                </a:extLst>
              </p:cNvPr>
              <p:cNvSpPr/>
              <p:nvPr/>
            </p:nvSpPr>
            <p:spPr>
              <a:xfrm>
                <a:off x="6889096" y="4425330"/>
                <a:ext cx="164592" cy="16459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86E8FCD6-CA53-583C-62E2-62E1AC0742D1}"/>
                  </a:ext>
                </a:extLst>
              </p:cNvPr>
              <p:cNvSpPr/>
              <p:nvPr/>
            </p:nvSpPr>
            <p:spPr>
              <a:xfrm>
                <a:off x="8133923" y="4425330"/>
                <a:ext cx="164592" cy="16459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BF982B28-C9CF-6A62-6115-BF7A31F71838}"/>
                  </a:ext>
                </a:extLst>
              </p:cNvPr>
              <p:cNvSpPr/>
              <p:nvPr/>
            </p:nvSpPr>
            <p:spPr>
              <a:xfrm>
                <a:off x="11061709" y="4433068"/>
                <a:ext cx="164592" cy="16459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Oval 73">
              <a:extLst>
                <a:ext uri="{FF2B5EF4-FFF2-40B4-BE49-F238E27FC236}">
                  <a16:creationId xmlns:a16="http://schemas.microsoft.com/office/drawing/2014/main" id="{D395AC38-9AE6-5182-E3EF-B9CC5E428A5E}"/>
                </a:ext>
              </a:extLst>
            </p:cNvPr>
            <p:cNvSpPr/>
            <p:nvPr/>
          </p:nvSpPr>
          <p:spPr>
            <a:xfrm>
              <a:off x="9135319" y="4724354"/>
              <a:ext cx="164592" cy="16459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0755FD9C-97F3-EEB5-973B-CDA9CA28FC13}"/>
                </a:ext>
              </a:extLst>
            </p:cNvPr>
            <p:cNvSpPr/>
            <p:nvPr/>
          </p:nvSpPr>
          <p:spPr>
            <a:xfrm>
              <a:off x="4319342" y="4724354"/>
              <a:ext cx="164592" cy="16459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647513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D3941-0CC9-5F43-FDDE-ACF93BCF6C5F}"/>
              </a:ext>
            </a:extLst>
          </p:cNvPr>
          <p:cNvSpPr>
            <a:spLocks noGrp="1"/>
          </p:cNvSpPr>
          <p:nvPr>
            <p:ph type="title"/>
          </p:nvPr>
        </p:nvSpPr>
        <p:spPr>
          <a:xfrm>
            <a:off x="385763" y="10491"/>
            <a:ext cx="11617004" cy="779463"/>
          </a:xfrm>
        </p:spPr>
        <p:txBody>
          <a:bodyPr>
            <a:normAutofit fontScale="90000"/>
          </a:bodyPr>
          <a:lstStyle/>
          <a:p>
            <a:r>
              <a:rPr lang="en-US" dirty="0" err="1"/>
              <a:t>Rudresh</a:t>
            </a:r>
            <a:r>
              <a:rPr lang="en-US" dirty="0"/>
              <a:t> Mahanthappa, </a:t>
            </a:r>
            <a:r>
              <a:rPr lang="en-US" b="1" i="1" dirty="0"/>
              <a:t>Waltz for the Anatomically Correct</a:t>
            </a:r>
            <a:endParaRPr lang="en-US" dirty="0"/>
          </a:p>
        </p:txBody>
      </p:sp>
      <p:pic>
        <p:nvPicPr>
          <p:cNvPr id="5" name="Picture 4">
            <a:extLst>
              <a:ext uri="{FF2B5EF4-FFF2-40B4-BE49-F238E27FC236}">
                <a16:creationId xmlns:a16="http://schemas.microsoft.com/office/drawing/2014/main" id="{6659CEFE-1354-6CA1-8B9F-AC03BA2B91FE}"/>
              </a:ext>
            </a:extLst>
          </p:cNvPr>
          <p:cNvPicPr>
            <a:picLocks noChangeAspect="1"/>
          </p:cNvPicPr>
          <p:nvPr/>
        </p:nvPicPr>
        <p:blipFill>
          <a:blip r:embed="rId5"/>
          <a:stretch>
            <a:fillRect/>
          </a:stretch>
        </p:blipFill>
        <p:spPr>
          <a:xfrm>
            <a:off x="1996440" y="770881"/>
            <a:ext cx="8199120" cy="1288433"/>
          </a:xfrm>
          <a:prstGeom prst="rect">
            <a:avLst/>
          </a:prstGeom>
        </p:spPr>
      </p:pic>
      <p:pic>
        <p:nvPicPr>
          <p:cNvPr id="9" name="Picture 8">
            <a:extLst>
              <a:ext uri="{FF2B5EF4-FFF2-40B4-BE49-F238E27FC236}">
                <a16:creationId xmlns:a16="http://schemas.microsoft.com/office/drawing/2014/main" id="{CDE71D6C-B1DD-583E-8B03-F2CE41C227D6}"/>
              </a:ext>
            </a:extLst>
          </p:cNvPr>
          <p:cNvPicPr>
            <a:picLocks noChangeAspect="1"/>
          </p:cNvPicPr>
          <p:nvPr/>
        </p:nvPicPr>
        <p:blipFill>
          <a:blip r:embed="rId6"/>
          <a:stretch>
            <a:fillRect/>
          </a:stretch>
        </p:blipFill>
        <p:spPr>
          <a:xfrm>
            <a:off x="3204351" y="2657782"/>
            <a:ext cx="5485509" cy="1071881"/>
          </a:xfrm>
          <a:prstGeom prst="rect">
            <a:avLst/>
          </a:prstGeom>
        </p:spPr>
      </p:pic>
      <p:sp>
        <p:nvSpPr>
          <p:cNvPr id="20" name="Footer Placeholder 19">
            <a:extLst>
              <a:ext uri="{FF2B5EF4-FFF2-40B4-BE49-F238E27FC236}">
                <a16:creationId xmlns:a16="http://schemas.microsoft.com/office/drawing/2014/main" id="{CB5FE6DD-295F-9460-B71E-1E20314738B4}"/>
              </a:ext>
            </a:extLst>
          </p:cNvPr>
          <p:cNvSpPr>
            <a:spLocks noGrp="1"/>
          </p:cNvSpPr>
          <p:nvPr>
            <p:ph type="ftr" sz="quarter" idx="11"/>
          </p:nvPr>
        </p:nvSpPr>
        <p:spPr>
          <a:xfrm>
            <a:off x="4038600" y="6492875"/>
            <a:ext cx="4114800" cy="365125"/>
          </a:xfrm>
        </p:spPr>
        <p:txBody>
          <a:bodyPr/>
          <a:lstStyle/>
          <a:p>
            <a:r>
              <a:rPr lang="en-US"/>
              <a:t>Music Theory for the 21st Century</a:t>
            </a:r>
            <a:endParaRPr lang="en-US" dirty="0"/>
          </a:p>
        </p:txBody>
      </p:sp>
      <p:sp>
        <p:nvSpPr>
          <p:cNvPr id="21" name="Date Placeholder 20">
            <a:extLst>
              <a:ext uri="{FF2B5EF4-FFF2-40B4-BE49-F238E27FC236}">
                <a16:creationId xmlns:a16="http://schemas.microsoft.com/office/drawing/2014/main" id="{82978E59-2177-C11C-CAA8-5C2268EA495B}"/>
              </a:ext>
            </a:extLst>
          </p:cNvPr>
          <p:cNvSpPr>
            <a:spLocks noGrp="1"/>
          </p:cNvSpPr>
          <p:nvPr>
            <p:ph type="dt" sz="half" idx="10"/>
          </p:nvPr>
        </p:nvSpPr>
        <p:spPr/>
        <p:txBody>
          <a:bodyPr/>
          <a:lstStyle/>
          <a:p>
            <a:r>
              <a:rPr lang="en-US"/>
              <a:t>Brazil TeMA, Oct. 2024</a:t>
            </a:r>
            <a:endParaRPr lang="en-US" dirty="0"/>
          </a:p>
        </p:txBody>
      </p:sp>
      <p:sp>
        <p:nvSpPr>
          <p:cNvPr id="22" name="Slide Number Placeholder 21">
            <a:extLst>
              <a:ext uri="{FF2B5EF4-FFF2-40B4-BE49-F238E27FC236}">
                <a16:creationId xmlns:a16="http://schemas.microsoft.com/office/drawing/2014/main" id="{F4F6E886-3325-A2EA-424E-E6D80F3058A2}"/>
              </a:ext>
            </a:extLst>
          </p:cNvPr>
          <p:cNvSpPr>
            <a:spLocks noGrp="1"/>
          </p:cNvSpPr>
          <p:nvPr>
            <p:ph type="sldNum" sz="quarter" idx="12"/>
          </p:nvPr>
        </p:nvSpPr>
        <p:spPr/>
        <p:txBody>
          <a:bodyPr/>
          <a:lstStyle/>
          <a:p>
            <a:r>
              <a:rPr lang="en-US" dirty="0">
                <a:latin typeface="Century" panose="02040604050505020304" pitchFamily="18" charset="0"/>
              </a:rPr>
              <a:t>Jason Yust, Boston Univ.          </a:t>
            </a:r>
            <a:fld id="{6950D593-2953-924C-A0DA-F3B17E0E49C7}" type="slidenum">
              <a:rPr lang="en-US" smtClean="0">
                <a:latin typeface="Century" panose="02040604050505020304" pitchFamily="18" charset="0"/>
              </a:rPr>
              <a:pPr/>
              <a:t>43</a:t>
            </a:fld>
            <a:endParaRPr lang="en-US" dirty="0">
              <a:latin typeface="Century" panose="02040604050505020304" pitchFamily="18" charset="0"/>
            </a:endParaRPr>
          </a:p>
        </p:txBody>
      </p:sp>
      <p:pic>
        <p:nvPicPr>
          <p:cNvPr id="7" name="mahanthappaWaltz">
            <a:hlinkClick r:id="" action="ppaction://media"/>
            <a:extLst>
              <a:ext uri="{FF2B5EF4-FFF2-40B4-BE49-F238E27FC236}">
                <a16:creationId xmlns:a16="http://schemas.microsoft.com/office/drawing/2014/main" id="{E906568D-195C-959E-7BF9-E0DE5490B4A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85763" y="751401"/>
            <a:ext cx="456543" cy="456543"/>
          </a:xfrm>
          <a:prstGeom prst="rect">
            <a:avLst/>
          </a:prstGeom>
        </p:spPr>
      </p:pic>
    </p:spTree>
    <p:extLst>
      <p:ext uri="{BB962C8B-B14F-4D97-AF65-F5344CB8AC3E}">
        <p14:creationId xmlns:p14="http://schemas.microsoft.com/office/powerpoint/2010/main" val="71877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0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1DE46-268C-FB4C-4B00-D9E904F462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1F6ABB-4D06-E083-F84B-260060CB0A62}"/>
              </a:ext>
            </a:extLst>
          </p:cNvPr>
          <p:cNvSpPr>
            <a:spLocks noGrp="1"/>
          </p:cNvSpPr>
          <p:nvPr>
            <p:ph type="title"/>
          </p:nvPr>
        </p:nvSpPr>
        <p:spPr/>
        <p:txBody>
          <a:bodyPr/>
          <a:lstStyle/>
          <a:p>
            <a:r>
              <a:rPr lang="en-US" dirty="0"/>
              <a:t>Meter for </a:t>
            </a:r>
            <a:r>
              <a:rPr lang="en-US" i="1" dirty="0"/>
              <a:t>Waltz for the Anatomically Correct</a:t>
            </a:r>
            <a:endParaRPr lang="en-US" dirty="0"/>
          </a:p>
        </p:txBody>
      </p:sp>
      <p:sp>
        <p:nvSpPr>
          <p:cNvPr id="4" name="Date Placeholder 3">
            <a:extLst>
              <a:ext uri="{FF2B5EF4-FFF2-40B4-BE49-F238E27FC236}">
                <a16:creationId xmlns:a16="http://schemas.microsoft.com/office/drawing/2014/main" id="{569BB01B-CDC7-6953-BDA4-58FA2CC5A1C7}"/>
              </a:ext>
            </a:extLst>
          </p:cNvPr>
          <p:cNvSpPr>
            <a:spLocks noGrp="1"/>
          </p:cNvSpPr>
          <p:nvPr>
            <p:ph type="dt" sz="half" idx="10"/>
          </p:nvPr>
        </p:nvSpPr>
        <p:spPr/>
        <p:txBody>
          <a:bodyPr/>
          <a:lstStyle/>
          <a:p>
            <a:r>
              <a:rPr lang="en-US"/>
              <a:t>Brazil TeMA, Oct. 2024</a:t>
            </a:r>
            <a:endParaRPr lang="en-US" dirty="0"/>
          </a:p>
        </p:txBody>
      </p:sp>
      <p:sp>
        <p:nvSpPr>
          <p:cNvPr id="5" name="Footer Placeholder 4">
            <a:extLst>
              <a:ext uri="{FF2B5EF4-FFF2-40B4-BE49-F238E27FC236}">
                <a16:creationId xmlns:a16="http://schemas.microsoft.com/office/drawing/2014/main" id="{F8EC1BEA-3AF8-C695-50D7-50790E9D96E4}"/>
              </a:ext>
            </a:extLst>
          </p:cNvPr>
          <p:cNvSpPr>
            <a:spLocks noGrp="1"/>
          </p:cNvSpPr>
          <p:nvPr>
            <p:ph type="ftr" sz="quarter" idx="11"/>
          </p:nvPr>
        </p:nvSpPr>
        <p:spPr/>
        <p:txBody>
          <a:bodyPr/>
          <a:lstStyle/>
          <a:p>
            <a:r>
              <a:rPr lang="en-US"/>
              <a:t>Music Theory for the 21st Century</a:t>
            </a:r>
            <a:endParaRPr lang="en-US" dirty="0"/>
          </a:p>
        </p:txBody>
      </p:sp>
      <p:sp>
        <p:nvSpPr>
          <p:cNvPr id="6" name="Slide Number Placeholder 5">
            <a:extLst>
              <a:ext uri="{FF2B5EF4-FFF2-40B4-BE49-F238E27FC236}">
                <a16:creationId xmlns:a16="http://schemas.microsoft.com/office/drawing/2014/main" id="{710DB10F-5F01-F286-0B84-AE0FBF4A15B6}"/>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44</a:t>
            </a:fld>
            <a:endParaRPr lang="en-US" dirty="0">
              <a:latin typeface="Century" panose="02040604050505020304" pitchFamily="18" charset="0"/>
            </a:endParaRPr>
          </a:p>
        </p:txBody>
      </p:sp>
      <p:grpSp>
        <p:nvGrpSpPr>
          <p:cNvPr id="3" name="Group 2">
            <a:extLst>
              <a:ext uri="{FF2B5EF4-FFF2-40B4-BE49-F238E27FC236}">
                <a16:creationId xmlns:a16="http://schemas.microsoft.com/office/drawing/2014/main" id="{D6BB84EA-ACBA-58D3-C26A-027853C0975E}"/>
              </a:ext>
            </a:extLst>
          </p:cNvPr>
          <p:cNvGrpSpPr/>
          <p:nvPr/>
        </p:nvGrpSpPr>
        <p:grpSpPr>
          <a:xfrm>
            <a:off x="1289091" y="4924968"/>
            <a:ext cx="9915622" cy="246451"/>
            <a:chOff x="1003826" y="2454597"/>
            <a:chExt cx="9915622" cy="246451"/>
          </a:xfrm>
        </p:grpSpPr>
        <p:sp>
          <p:nvSpPr>
            <p:cNvPr id="9" name="TextBox 8">
              <a:extLst>
                <a:ext uri="{FF2B5EF4-FFF2-40B4-BE49-F238E27FC236}">
                  <a16:creationId xmlns:a16="http://schemas.microsoft.com/office/drawing/2014/main" id="{6D89D4A7-414C-A911-57FF-74E0148C3B02}"/>
                </a:ext>
              </a:extLst>
            </p:cNvPr>
            <p:cNvSpPr txBox="1"/>
            <p:nvPr/>
          </p:nvSpPr>
          <p:spPr>
            <a:xfrm>
              <a:off x="1003826" y="2460358"/>
              <a:ext cx="248786" cy="230832"/>
            </a:xfrm>
            <a:prstGeom prst="rect">
              <a:avLst/>
            </a:prstGeom>
            <a:noFill/>
          </p:spPr>
          <p:txBody>
            <a:bodyPr wrap="none" rtlCol="0">
              <a:spAutoFit/>
            </a:bodyPr>
            <a:lstStyle/>
            <a:p>
              <a:pPr algn="l"/>
              <a:r>
                <a:rPr lang="en-US" sz="900" dirty="0">
                  <a:latin typeface="Arial" panose="020B0604020202020204" pitchFamily="34" charset="0"/>
                  <a:cs typeface="Arial" panose="020B0604020202020204" pitchFamily="34" charset="0"/>
                </a:rPr>
                <a:t>0</a:t>
              </a:r>
            </a:p>
          </p:txBody>
        </p:sp>
        <p:sp>
          <p:nvSpPr>
            <p:cNvPr id="10" name="TextBox 9">
              <a:extLst>
                <a:ext uri="{FF2B5EF4-FFF2-40B4-BE49-F238E27FC236}">
                  <a16:creationId xmlns:a16="http://schemas.microsoft.com/office/drawing/2014/main" id="{CF1E8023-B21E-7271-2033-F970C2EE1E89}"/>
                </a:ext>
              </a:extLst>
            </p:cNvPr>
            <p:cNvSpPr txBox="1"/>
            <p:nvPr/>
          </p:nvSpPr>
          <p:spPr>
            <a:xfrm>
              <a:off x="3351747" y="2460358"/>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0.75</a:t>
              </a:r>
            </a:p>
          </p:txBody>
        </p:sp>
        <p:sp>
          <p:nvSpPr>
            <p:cNvPr id="11" name="TextBox 10">
              <a:extLst>
                <a:ext uri="{FF2B5EF4-FFF2-40B4-BE49-F238E27FC236}">
                  <a16:creationId xmlns:a16="http://schemas.microsoft.com/office/drawing/2014/main" id="{36171417-5F7D-70A2-9456-5B53252D4697}"/>
                </a:ext>
              </a:extLst>
            </p:cNvPr>
            <p:cNvSpPr txBox="1"/>
            <p:nvPr/>
          </p:nvSpPr>
          <p:spPr>
            <a:xfrm>
              <a:off x="1644527" y="2460830"/>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0.25</a:t>
              </a:r>
            </a:p>
          </p:txBody>
        </p:sp>
        <p:sp>
          <p:nvSpPr>
            <p:cNvPr id="12" name="TextBox 11">
              <a:extLst>
                <a:ext uri="{FF2B5EF4-FFF2-40B4-BE49-F238E27FC236}">
                  <a16:creationId xmlns:a16="http://schemas.microsoft.com/office/drawing/2014/main" id="{BADA357B-E26E-264E-1262-E9E805189B8F}"/>
                </a:ext>
              </a:extLst>
            </p:cNvPr>
            <p:cNvSpPr txBox="1"/>
            <p:nvPr/>
          </p:nvSpPr>
          <p:spPr>
            <a:xfrm>
              <a:off x="2547504" y="2463593"/>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0.50</a:t>
              </a:r>
            </a:p>
          </p:txBody>
        </p:sp>
        <p:sp>
          <p:nvSpPr>
            <p:cNvPr id="13" name="TextBox 12">
              <a:extLst>
                <a:ext uri="{FF2B5EF4-FFF2-40B4-BE49-F238E27FC236}">
                  <a16:creationId xmlns:a16="http://schemas.microsoft.com/office/drawing/2014/main" id="{A6AD8BBC-9448-B71C-3E1B-AB186C268F60}"/>
                </a:ext>
              </a:extLst>
            </p:cNvPr>
            <p:cNvSpPr txBox="1"/>
            <p:nvPr/>
          </p:nvSpPr>
          <p:spPr>
            <a:xfrm>
              <a:off x="4076444" y="2459212"/>
              <a:ext cx="409086" cy="230832"/>
            </a:xfrm>
            <a:prstGeom prst="rect">
              <a:avLst/>
            </a:prstGeom>
            <a:noFill/>
          </p:spPr>
          <p:txBody>
            <a:bodyPr wrap="none" rtlCol="0">
              <a:spAutoFit/>
            </a:bodyPr>
            <a:lstStyle/>
            <a:p>
              <a:pPr algn="l"/>
              <a:r>
                <a:rPr lang="en-US" sz="900" dirty="0">
                  <a:latin typeface="Arial" panose="020B0604020202020204" pitchFamily="34" charset="0"/>
                  <a:cs typeface="Arial" panose="020B0604020202020204" pitchFamily="34" charset="0"/>
                </a:rPr>
                <a:t>1.00</a:t>
              </a:r>
            </a:p>
          </p:txBody>
        </p:sp>
        <p:sp>
          <p:nvSpPr>
            <p:cNvPr id="14" name="TextBox 13">
              <a:extLst>
                <a:ext uri="{FF2B5EF4-FFF2-40B4-BE49-F238E27FC236}">
                  <a16:creationId xmlns:a16="http://schemas.microsoft.com/office/drawing/2014/main" id="{FB56CF82-E58C-5ACC-C3F5-4F8A1E88AE37}"/>
                </a:ext>
              </a:extLst>
            </p:cNvPr>
            <p:cNvSpPr txBox="1"/>
            <p:nvPr/>
          </p:nvSpPr>
          <p:spPr>
            <a:xfrm>
              <a:off x="6471372" y="2459212"/>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1.75</a:t>
              </a:r>
            </a:p>
          </p:txBody>
        </p:sp>
        <p:sp>
          <p:nvSpPr>
            <p:cNvPr id="15" name="TextBox 14">
              <a:extLst>
                <a:ext uri="{FF2B5EF4-FFF2-40B4-BE49-F238E27FC236}">
                  <a16:creationId xmlns:a16="http://schemas.microsoft.com/office/drawing/2014/main" id="{C3918B8E-B2D8-EA31-D30B-DA715649ADC2}"/>
                </a:ext>
              </a:extLst>
            </p:cNvPr>
            <p:cNvSpPr txBox="1"/>
            <p:nvPr/>
          </p:nvSpPr>
          <p:spPr>
            <a:xfrm>
              <a:off x="4910796" y="2459684"/>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1.25</a:t>
              </a:r>
            </a:p>
          </p:txBody>
        </p:sp>
        <p:sp>
          <p:nvSpPr>
            <p:cNvPr id="16" name="TextBox 15">
              <a:extLst>
                <a:ext uri="{FF2B5EF4-FFF2-40B4-BE49-F238E27FC236}">
                  <a16:creationId xmlns:a16="http://schemas.microsoft.com/office/drawing/2014/main" id="{6123D537-33DE-02E6-90E9-61E3799818B6}"/>
                </a:ext>
              </a:extLst>
            </p:cNvPr>
            <p:cNvSpPr txBox="1"/>
            <p:nvPr/>
          </p:nvSpPr>
          <p:spPr>
            <a:xfrm>
              <a:off x="5718887" y="2462447"/>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1.50</a:t>
              </a:r>
            </a:p>
          </p:txBody>
        </p:sp>
        <p:sp>
          <p:nvSpPr>
            <p:cNvPr id="17" name="TextBox 16">
              <a:extLst>
                <a:ext uri="{FF2B5EF4-FFF2-40B4-BE49-F238E27FC236}">
                  <a16:creationId xmlns:a16="http://schemas.microsoft.com/office/drawing/2014/main" id="{E01B50E5-DEDB-16AC-955C-92D99F1B697B}"/>
                </a:ext>
              </a:extLst>
            </p:cNvPr>
            <p:cNvSpPr txBox="1"/>
            <p:nvPr/>
          </p:nvSpPr>
          <p:spPr>
            <a:xfrm>
              <a:off x="7307343" y="2454597"/>
              <a:ext cx="409086" cy="230832"/>
            </a:xfrm>
            <a:prstGeom prst="rect">
              <a:avLst/>
            </a:prstGeom>
            <a:noFill/>
          </p:spPr>
          <p:txBody>
            <a:bodyPr wrap="none" rtlCol="0">
              <a:spAutoFit/>
            </a:bodyPr>
            <a:lstStyle/>
            <a:p>
              <a:pPr algn="l"/>
              <a:r>
                <a:rPr lang="en-US" sz="900" dirty="0">
                  <a:latin typeface="Arial" panose="020B0604020202020204" pitchFamily="34" charset="0"/>
                  <a:cs typeface="Arial" panose="020B0604020202020204" pitchFamily="34" charset="0"/>
                </a:rPr>
                <a:t>2.00</a:t>
              </a:r>
            </a:p>
          </p:txBody>
        </p:sp>
        <p:sp>
          <p:nvSpPr>
            <p:cNvPr id="18" name="TextBox 17">
              <a:extLst>
                <a:ext uri="{FF2B5EF4-FFF2-40B4-BE49-F238E27FC236}">
                  <a16:creationId xmlns:a16="http://schemas.microsoft.com/office/drawing/2014/main" id="{879DA21F-E9F8-324D-64C3-45E6F8F2281F}"/>
                </a:ext>
              </a:extLst>
            </p:cNvPr>
            <p:cNvSpPr txBox="1"/>
            <p:nvPr/>
          </p:nvSpPr>
          <p:spPr>
            <a:xfrm>
              <a:off x="9702271" y="2454597"/>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2.75</a:t>
              </a:r>
            </a:p>
          </p:txBody>
        </p:sp>
        <p:sp>
          <p:nvSpPr>
            <p:cNvPr id="19" name="TextBox 18">
              <a:extLst>
                <a:ext uri="{FF2B5EF4-FFF2-40B4-BE49-F238E27FC236}">
                  <a16:creationId xmlns:a16="http://schemas.microsoft.com/office/drawing/2014/main" id="{78165D80-ADE5-A8BA-74AB-D51243F2F621}"/>
                </a:ext>
              </a:extLst>
            </p:cNvPr>
            <p:cNvSpPr txBox="1"/>
            <p:nvPr/>
          </p:nvSpPr>
          <p:spPr>
            <a:xfrm>
              <a:off x="8141695" y="2455069"/>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2.25</a:t>
              </a:r>
            </a:p>
          </p:txBody>
        </p:sp>
        <p:sp>
          <p:nvSpPr>
            <p:cNvPr id="20" name="TextBox 19">
              <a:extLst>
                <a:ext uri="{FF2B5EF4-FFF2-40B4-BE49-F238E27FC236}">
                  <a16:creationId xmlns:a16="http://schemas.microsoft.com/office/drawing/2014/main" id="{374460F6-2A26-9F52-8D37-3A527BB538E7}"/>
                </a:ext>
              </a:extLst>
            </p:cNvPr>
            <p:cNvSpPr txBox="1"/>
            <p:nvPr/>
          </p:nvSpPr>
          <p:spPr>
            <a:xfrm>
              <a:off x="8949786" y="2457832"/>
              <a:ext cx="459306" cy="230832"/>
            </a:xfrm>
            <a:prstGeom prst="rect">
              <a:avLst/>
            </a:prstGeom>
            <a:noFill/>
          </p:spPr>
          <p:txBody>
            <a:bodyPr wrap="square" rtlCol="0">
              <a:spAutoFit/>
            </a:bodyPr>
            <a:lstStyle/>
            <a:p>
              <a:pPr algn="l"/>
              <a:r>
                <a:rPr lang="en-US" sz="900" dirty="0">
                  <a:latin typeface="Arial" panose="020B0604020202020204" pitchFamily="34" charset="0"/>
                  <a:cs typeface="Arial" panose="020B0604020202020204" pitchFamily="34" charset="0"/>
                </a:rPr>
                <a:t>2.50</a:t>
              </a:r>
            </a:p>
          </p:txBody>
        </p:sp>
        <p:sp>
          <p:nvSpPr>
            <p:cNvPr id="21" name="TextBox 20">
              <a:extLst>
                <a:ext uri="{FF2B5EF4-FFF2-40B4-BE49-F238E27FC236}">
                  <a16:creationId xmlns:a16="http://schemas.microsoft.com/office/drawing/2014/main" id="{354F2FFB-06D1-4BC6-3ACB-8B5C8B10702E}"/>
                </a:ext>
              </a:extLst>
            </p:cNvPr>
            <p:cNvSpPr txBox="1"/>
            <p:nvPr/>
          </p:nvSpPr>
          <p:spPr>
            <a:xfrm>
              <a:off x="10510362" y="2470216"/>
              <a:ext cx="409086" cy="230832"/>
            </a:xfrm>
            <a:prstGeom prst="rect">
              <a:avLst/>
            </a:prstGeom>
            <a:noFill/>
          </p:spPr>
          <p:txBody>
            <a:bodyPr wrap="none" rtlCol="0">
              <a:spAutoFit/>
            </a:bodyPr>
            <a:lstStyle/>
            <a:p>
              <a:pPr algn="l"/>
              <a:r>
                <a:rPr lang="en-US" sz="900" dirty="0">
                  <a:latin typeface="Arial" panose="020B0604020202020204" pitchFamily="34" charset="0"/>
                  <a:cs typeface="Arial" panose="020B0604020202020204" pitchFamily="34" charset="0"/>
                </a:rPr>
                <a:t>3.00</a:t>
              </a:r>
            </a:p>
          </p:txBody>
        </p:sp>
      </p:grpSp>
      <p:sp>
        <p:nvSpPr>
          <p:cNvPr id="30" name="TextBox 29">
            <a:extLst>
              <a:ext uri="{FF2B5EF4-FFF2-40B4-BE49-F238E27FC236}">
                <a16:creationId xmlns:a16="http://schemas.microsoft.com/office/drawing/2014/main" id="{8A0B5E40-501F-0A15-9CE7-B4FC932C9117}"/>
              </a:ext>
            </a:extLst>
          </p:cNvPr>
          <p:cNvSpPr txBox="1"/>
          <p:nvPr/>
        </p:nvSpPr>
        <p:spPr>
          <a:xfrm>
            <a:off x="228319" y="1657791"/>
            <a:ext cx="909223" cy="461665"/>
          </a:xfrm>
          <a:prstGeom prst="rect">
            <a:avLst/>
          </a:prstGeom>
          <a:noFill/>
        </p:spPr>
        <p:txBody>
          <a:bodyPr wrap="none" rtlCol="0">
            <a:spAutoFit/>
          </a:bodyPr>
          <a:lstStyle/>
          <a:p>
            <a:pPr algn="l"/>
            <a:r>
              <a:rPr lang="en-US" sz="2400" b="1" dirty="0">
                <a:latin typeface="Century" panose="02040604050505020304" pitchFamily="18" charset="0"/>
                <a:cs typeface="Calibri" panose="020F0502020204030204" pitchFamily="34" charset="0"/>
              </a:rPr>
              <a:t>+ 0.2</a:t>
            </a:r>
          </a:p>
        </p:txBody>
      </p:sp>
      <p:sp>
        <p:nvSpPr>
          <p:cNvPr id="41" name="TextBox 40">
            <a:extLst>
              <a:ext uri="{FF2B5EF4-FFF2-40B4-BE49-F238E27FC236}">
                <a16:creationId xmlns:a16="http://schemas.microsoft.com/office/drawing/2014/main" id="{D0168D9E-FA6A-B822-7BE2-FD96FEC0D87A}"/>
              </a:ext>
            </a:extLst>
          </p:cNvPr>
          <p:cNvSpPr txBox="1"/>
          <p:nvPr/>
        </p:nvSpPr>
        <p:spPr>
          <a:xfrm>
            <a:off x="11075954" y="923028"/>
            <a:ext cx="1103187" cy="461665"/>
          </a:xfrm>
          <a:prstGeom prst="rect">
            <a:avLst/>
          </a:prstGeom>
          <a:noFill/>
        </p:spPr>
        <p:txBody>
          <a:bodyPr wrap="none" rtlCol="0">
            <a:spAutoFit/>
          </a:bodyPr>
          <a:lstStyle/>
          <a:p>
            <a:pPr algn="l"/>
            <a:r>
              <a:rPr lang="en-US" sz="2400" b="1" dirty="0" err="1">
                <a:latin typeface="Century" panose="02040604050505020304" pitchFamily="18" charset="0"/>
                <a:cs typeface="Calibri" panose="020F0502020204030204" pitchFamily="34" charset="0"/>
              </a:rPr>
              <a:t>ω</a:t>
            </a:r>
            <a:r>
              <a:rPr lang="en-US" sz="2400" b="1" dirty="0">
                <a:latin typeface="Century" panose="02040604050505020304" pitchFamily="18" charset="0"/>
                <a:cs typeface="Calibri" panose="020F0502020204030204" pitchFamily="34" charset="0"/>
              </a:rPr>
              <a:t> = 26</a:t>
            </a:r>
          </a:p>
        </p:txBody>
      </p:sp>
      <p:sp>
        <p:nvSpPr>
          <p:cNvPr id="42" name="TextBox 41">
            <a:extLst>
              <a:ext uri="{FF2B5EF4-FFF2-40B4-BE49-F238E27FC236}">
                <a16:creationId xmlns:a16="http://schemas.microsoft.com/office/drawing/2014/main" id="{3DF8CEA4-CA50-F3E3-D0D8-C71073A6760B}"/>
              </a:ext>
            </a:extLst>
          </p:cNvPr>
          <p:cNvSpPr txBox="1"/>
          <p:nvPr/>
        </p:nvSpPr>
        <p:spPr>
          <a:xfrm>
            <a:off x="11088813" y="1680065"/>
            <a:ext cx="1103187" cy="461665"/>
          </a:xfrm>
          <a:prstGeom prst="rect">
            <a:avLst/>
          </a:prstGeom>
          <a:noFill/>
        </p:spPr>
        <p:txBody>
          <a:bodyPr wrap="none" rtlCol="0">
            <a:spAutoFit/>
          </a:bodyPr>
          <a:lstStyle/>
          <a:p>
            <a:pPr algn="l"/>
            <a:r>
              <a:rPr lang="en-US" sz="2400" b="1" dirty="0" err="1">
                <a:latin typeface="Century" panose="02040604050505020304" pitchFamily="18" charset="0"/>
                <a:cs typeface="Calibri" panose="020F0502020204030204" pitchFamily="34" charset="0"/>
              </a:rPr>
              <a:t>ω</a:t>
            </a:r>
            <a:r>
              <a:rPr lang="en-US" sz="2400" b="1" dirty="0">
                <a:latin typeface="Century" panose="02040604050505020304" pitchFamily="18" charset="0"/>
                <a:cs typeface="Calibri" panose="020F0502020204030204" pitchFamily="34" charset="0"/>
              </a:rPr>
              <a:t> = 13</a:t>
            </a:r>
          </a:p>
        </p:txBody>
      </p:sp>
      <p:graphicFrame>
        <p:nvGraphicFramePr>
          <p:cNvPr id="22" name="Chart 21">
            <a:extLst>
              <a:ext uri="{FF2B5EF4-FFF2-40B4-BE49-F238E27FC236}">
                <a16:creationId xmlns:a16="http://schemas.microsoft.com/office/drawing/2014/main" id="{FBE0B3F1-8203-9A4E-E4C7-7AEF9493AD04}"/>
              </a:ext>
            </a:extLst>
          </p:cNvPr>
          <p:cNvGraphicFramePr>
            <a:graphicFrameLocks/>
          </p:cNvGraphicFramePr>
          <p:nvPr>
            <p:extLst>
              <p:ext uri="{D42A27DB-BD31-4B8C-83A1-F6EECF244321}">
                <p14:modId xmlns:p14="http://schemas.microsoft.com/office/powerpoint/2010/main" val="1041315926"/>
              </p:ext>
            </p:extLst>
          </p:nvPr>
        </p:nvGraphicFramePr>
        <p:xfrm>
          <a:off x="1116046" y="642374"/>
          <a:ext cx="10058400" cy="914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Chart 36">
            <a:extLst>
              <a:ext uri="{FF2B5EF4-FFF2-40B4-BE49-F238E27FC236}">
                <a16:creationId xmlns:a16="http://schemas.microsoft.com/office/drawing/2014/main" id="{1F728E2A-DA6A-6CC0-061F-D971FA1D3FC4}"/>
              </a:ext>
            </a:extLst>
          </p:cNvPr>
          <p:cNvGraphicFramePr>
            <a:graphicFrameLocks/>
          </p:cNvGraphicFramePr>
          <p:nvPr>
            <p:extLst>
              <p:ext uri="{D42A27DB-BD31-4B8C-83A1-F6EECF244321}">
                <p14:modId xmlns:p14="http://schemas.microsoft.com/office/powerpoint/2010/main" val="2182672731"/>
              </p:ext>
            </p:extLst>
          </p:nvPr>
        </p:nvGraphicFramePr>
        <p:xfrm>
          <a:off x="1116046" y="1458849"/>
          <a:ext cx="10058400" cy="914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3" name="Chart 42">
            <a:extLst>
              <a:ext uri="{FF2B5EF4-FFF2-40B4-BE49-F238E27FC236}">
                <a16:creationId xmlns:a16="http://schemas.microsoft.com/office/drawing/2014/main" id="{E6CC281B-2DE2-51E0-691B-22166910A19F}"/>
              </a:ext>
            </a:extLst>
          </p:cNvPr>
          <p:cNvGraphicFramePr>
            <a:graphicFrameLocks/>
          </p:cNvGraphicFramePr>
          <p:nvPr>
            <p:extLst>
              <p:ext uri="{D42A27DB-BD31-4B8C-83A1-F6EECF244321}">
                <p14:modId xmlns:p14="http://schemas.microsoft.com/office/powerpoint/2010/main" val="1372120580"/>
              </p:ext>
            </p:extLst>
          </p:nvPr>
        </p:nvGraphicFramePr>
        <p:xfrm>
          <a:off x="1125888" y="2392554"/>
          <a:ext cx="10058400" cy="914400"/>
        </p:xfrm>
        <a:graphic>
          <a:graphicData uri="http://schemas.openxmlformats.org/drawingml/2006/chart">
            <c:chart xmlns:c="http://schemas.openxmlformats.org/drawingml/2006/chart" xmlns:r="http://schemas.openxmlformats.org/officeDocument/2006/relationships" r:id="rId5"/>
          </a:graphicData>
        </a:graphic>
      </p:graphicFrame>
      <p:sp>
        <p:nvSpPr>
          <p:cNvPr id="45" name="TextBox 44">
            <a:extLst>
              <a:ext uri="{FF2B5EF4-FFF2-40B4-BE49-F238E27FC236}">
                <a16:creationId xmlns:a16="http://schemas.microsoft.com/office/drawing/2014/main" id="{EA0F431A-3C41-C974-48BA-558BE26C387D}"/>
              </a:ext>
            </a:extLst>
          </p:cNvPr>
          <p:cNvSpPr txBox="1"/>
          <p:nvPr/>
        </p:nvSpPr>
        <p:spPr>
          <a:xfrm>
            <a:off x="649687" y="2540747"/>
            <a:ext cx="377026" cy="461665"/>
          </a:xfrm>
          <a:prstGeom prst="rect">
            <a:avLst/>
          </a:prstGeom>
          <a:noFill/>
        </p:spPr>
        <p:txBody>
          <a:bodyPr wrap="none" rtlCol="0">
            <a:spAutoFit/>
          </a:bodyPr>
          <a:lstStyle/>
          <a:p>
            <a:pPr algn="l"/>
            <a:r>
              <a:rPr lang="en-US" sz="2400" b="1" dirty="0">
                <a:latin typeface="Century" panose="02040604050505020304" pitchFamily="18" charset="0"/>
                <a:cs typeface="Calibri" panose="020F0502020204030204" pitchFamily="34" charset="0"/>
              </a:rPr>
              <a:t>+</a:t>
            </a:r>
          </a:p>
        </p:txBody>
      </p:sp>
      <p:sp>
        <p:nvSpPr>
          <p:cNvPr id="46" name="TextBox 45">
            <a:extLst>
              <a:ext uri="{FF2B5EF4-FFF2-40B4-BE49-F238E27FC236}">
                <a16:creationId xmlns:a16="http://schemas.microsoft.com/office/drawing/2014/main" id="{0B068F9A-B4B9-4FE0-5B83-9E503E2B9A70}"/>
              </a:ext>
            </a:extLst>
          </p:cNvPr>
          <p:cNvSpPr txBox="1"/>
          <p:nvPr/>
        </p:nvSpPr>
        <p:spPr>
          <a:xfrm>
            <a:off x="695158" y="4227973"/>
            <a:ext cx="377026" cy="461665"/>
          </a:xfrm>
          <a:prstGeom prst="rect">
            <a:avLst/>
          </a:prstGeom>
          <a:noFill/>
        </p:spPr>
        <p:txBody>
          <a:bodyPr wrap="none" rtlCol="0">
            <a:spAutoFit/>
          </a:bodyPr>
          <a:lstStyle/>
          <a:p>
            <a:pPr algn="l"/>
            <a:r>
              <a:rPr lang="en-US" sz="2400" b="1" dirty="0">
                <a:latin typeface="Century" panose="02040604050505020304" pitchFamily="18" charset="0"/>
                <a:cs typeface="Calibri" panose="020F0502020204030204" pitchFamily="34" charset="0"/>
              </a:rPr>
              <a:t>=</a:t>
            </a:r>
          </a:p>
        </p:txBody>
      </p:sp>
      <p:graphicFrame>
        <p:nvGraphicFramePr>
          <p:cNvPr id="47" name="Chart 46">
            <a:extLst>
              <a:ext uri="{FF2B5EF4-FFF2-40B4-BE49-F238E27FC236}">
                <a16:creationId xmlns:a16="http://schemas.microsoft.com/office/drawing/2014/main" id="{435DB7D3-2646-24B3-FA57-802C2E83C123}"/>
              </a:ext>
            </a:extLst>
          </p:cNvPr>
          <p:cNvGraphicFramePr>
            <a:graphicFrameLocks/>
          </p:cNvGraphicFramePr>
          <p:nvPr>
            <p:extLst>
              <p:ext uri="{D42A27DB-BD31-4B8C-83A1-F6EECF244321}">
                <p14:modId xmlns:p14="http://schemas.microsoft.com/office/powerpoint/2010/main" val="3693115299"/>
              </p:ext>
            </p:extLst>
          </p:nvPr>
        </p:nvGraphicFramePr>
        <p:xfrm>
          <a:off x="1066800" y="4071938"/>
          <a:ext cx="10058400" cy="914400"/>
        </p:xfrm>
        <a:graphic>
          <a:graphicData uri="http://schemas.openxmlformats.org/drawingml/2006/chart">
            <c:chart xmlns:c="http://schemas.openxmlformats.org/drawingml/2006/chart" xmlns:r="http://schemas.openxmlformats.org/officeDocument/2006/relationships" r:id="rId6"/>
          </a:graphicData>
        </a:graphic>
      </p:graphicFrame>
      <p:sp>
        <p:nvSpPr>
          <p:cNvPr id="59" name="TextBox 58">
            <a:extLst>
              <a:ext uri="{FF2B5EF4-FFF2-40B4-BE49-F238E27FC236}">
                <a16:creationId xmlns:a16="http://schemas.microsoft.com/office/drawing/2014/main" id="{BC7F37E3-6780-036C-C51D-1F5F1901C336}"/>
              </a:ext>
            </a:extLst>
          </p:cNvPr>
          <p:cNvSpPr txBox="1"/>
          <p:nvPr/>
        </p:nvSpPr>
        <p:spPr>
          <a:xfrm>
            <a:off x="11164920" y="3430179"/>
            <a:ext cx="925253" cy="461665"/>
          </a:xfrm>
          <a:prstGeom prst="rect">
            <a:avLst/>
          </a:prstGeom>
          <a:noFill/>
        </p:spPr>
        <p:txBody>
          <a:bodyPr wrap="none" rtlCol="0">
            <a:spAutoFit/>
          </a:bodyPr>
          <a:lstStyle/>
          <a:p>
            <a:pPr algn="l"/>
            <a:r>
              <a:rPr lang="en-US" sz="2400" b="1" dirty="0" err="1">
                <a:latin typeface="Century" panose="02040604050505020304" pitchFamily="18" charset="0"/>
                <a:cs typeface="Calibri" panose="020F0502020204030204" pitchFamily="34" charset="0"/>
              </a:rPr>
              <a:t>ω</a:t>
            </a:r>
            <a:r>
              <a:rPr lang="en-US" sz="2400" b="1" dirty="0">
                <a:latin typeface="Century" panose="02040604050505020304" pitchFamily="18" charset="0"/>
                <a:cs typeface="Calibri" panose="020F0502020204030204" pitchFamily="34" charset="0"/>
              </a:rPr>
              <a:t> = 5</a:t>
            </a:r>
          </a:p>
        </p:txBody>
      </p:sp>
      <p:sp>
        <p:nvSpPr>
          <p:cNvPr id="66" name="Oval 65">
            <a:extLst>
              <a:ext uri="{FF2B5EF4-FFF2-40B4-BE49-F238E27FC236}">
                <a16:creationId xmlns:a16="http://schemas.microsoft.com/office/drawing/2014/main" id="{041D4402-DB3B-6E0A-BB8F-994C5BF48152}"/>
              </a:ext>
            </a:extLst>
          </p:cNvPr>
          <p:cNvSpPr/>
          <p:nvPr/>
        </p:nvSpPr>
        <p:spPr>
          <a:xfrm>
            <a:off x="1268078" y="5298387"/>
            <a:ext cx="219456" cy="2194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2DB23CDA-E094-0A9E-4F42-FB2F39CC6166}"/>
              </a:ext>
            </a:extLst>
          </p:cNvPr>
          <p:cNvSpPr/>
          <p:nvPr/>
        </p:nvSpPr>
        <p:spPr>
          <a:xfrm>
            <a:off x="1718900" y="5325819"/>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DBA0B0D9-5FE8-83CA-74FE-6D779E279051}"/>
              </a:ext>
            </a:extLst>
          </p:cNvPr>
          <p:cNvSpPr/>
          <p:nvPr/>
        </p:nvSpPr>
        <p:spPr>
          <a:xfrm>
            <a:off x="5027828" y="5247237"/>
            <a:ext cx="219456" cy="2194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0D955870-FC81-23C1-9C50-2292E96D9321}"/>
              </a:ext>
            </a:extLst>
          </p:cNvPr>
          <p:cNvSpPr/>
          <p:nvPr/>
        </p:nvSpPr>
        <p:spPr>
          <a:xfrm>
            <a:off x="3527284" y="5251536"/>
            <a:ext cx="219456" cy="2194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00CCDF2F-4C84-64DA-A80C-ED9E01CF2EE8}"/>
              </a:ext>
            </a:extLst>
          </p:cNvPr>
          <p:cNvSpPr/>
          <p:nvPr/>
        </p:nvSpPr>
        <p:spPr>
          <a:xfrm>
            <a:off x="3198606" y="5294310"/>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4B53E9B-F16C-1827-A107-98E20E5AC53E}"/>
              </a:ext>
            </a:extLst>
          </p:cNvPr>
          <p:cNvSpPr/>
          <p:nvPr/>
        </p:nvSpPr>
        <p:spPr>
          <a:xfrm>
            <a:off x="7215943" y="5226092"/>
            <a:ext cx="219456" cy="2194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02803AB-08FE-AC17-7102-5FC3F1F46A1E}"/>
              </a:ext>
            </a:extLst>
          </p:cNvPr>
          <p:cNvSpPr/>
          <p:nvPr/>
        </p:nvSpPr>
        <p:spPr>
          <a:xfrm>
            <a:off x="9404058" y="5224284"/>
            <a:ext cx="219456" cy="2194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DB83A1B9-7F43-61ED-C84D-819A8F5C5555}"/>
              </a:ext>
            </a:extLst>
          </p:cNvPr>
          <p:cNvSpPr/>
          <p:nvPr/>
        </p:nvSpPr>
        <p:spPr>
          <a:xfrm>
            <a:off x="2458295" y="5304279"/>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1FD92B15-830B-88E4-E2F2-8B34BE02802A}"/>
              </a:ext>
            </a:extLst>
          </p:cNvPr>
          <p:cNvSpPr/>
          <p:nvPr/>
        </p:nvSpPr>
        <p:spPr>
          <a:xfrm>
            <a:off x="3903975" y="5289831"/>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395654CE-96CF-EBCE-9056-D30C48E0FDD4}"/>
              </a:ext>
            </a:extLst>
          </p:cNvPr>
          <p:cNvSpPr txBox="1"/>
          <p:nvPr/>
        </p:nvSpPr>
        <p:spPr>
          <a:xfrm>
            <a:off x="11177779" y="2519616"/>
            <a:ext cx="925253" cy="461665"/>
          </a:xfrm>
          <a:prstGeom prst="rect">
            <a:avLst/>
          </a:prstGeom>
          <a:noFill/>
        </p:spPr>
        <p:txBody>
          <a:bodyPr wrap="none" rtlCol="0">
            <a:spAutoFit/>
          </a:bodyPr>
          <a:lstStyle/>
          <a:p>
            <a:pPr algn="l"/>
            <a:r>
              <a:rPr lang="en-US" sz="2400" b="1" dirty="0" err="1">
                <a:latin typeface="Century" panose="02040604050505020304" pitchFamily="18" charset="0"/>
                <a:cs typeface="Calibri" panose="020F0502020204030204" pitchFamily="34" charset="0"/>
              </a:rPr>
              <a:t>ω</a:t>
            </a:r>
            <a:r>
              <a:rPr lang="en-US" sz="2400" b="1" dirty="0">
                <a:latin typeface="Century" panose="02040604050505020304" pitchFamily="18" charset="0"/>
                <a:cs typeface="Calibri" panose="020F0502020204030204" pitchFamily="34" charset="0"/>
              </a:rPr>
              <a:t> = 8</a:t>
            </a:r>
          </a:p>
        </p:txBody>
      </p:sp>
      <p:sp>
        <p:nvSpPr>
          <p:cNvPr id="25" name="Oval 24">
            <a:extLst>
              <a:ext uri="{FF2B5EF4-FFF2-40B4-BE49-F238E27FC236}">
                <a16:creationId xmlns:a16="http://schemas.microsoft.com/office/drawing/2014/main" id="{452B6D3D-7F35-6A99-8E1B-BE1292357BCA}"/>
              </a:ext>
            </a:extLst>
          </p:cNvPr>
          <p:cNvSpPr/>
          <p:nvPr/>
        </p:nvSpPr>
        <p:spPr>
          <a:xfrm>
            <a:off x="1274425" y="5660762"/>
            <a:ext cx="219456" cy="2194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BD8240D-5B23-8771-46A5-5F83A06E311F}"/>
              </a:ext>
            </a:extLst>
          </p:cNvPr>
          <p:cNvSpPr/>
          <p:nvPr/>
        </p:nvSpPr>
        <p:spPr>
          <a:xfrm>
            <a:off x="5034175" y="5609612"/>
            <a:ext cx="219456" cy="2194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88BDA983-44EC-BB04-748A-848A55845DCA}"/>
              </a:ext>
            </a:extLst>
          </p:cNvPr>
          <p:cNvSpPr/>
          <p:nvPr/>
        </p:nvSpPr>
        <p:spPr>
          <a:xfrm>
            <a:off x="3533631" y="5613911"/>
            <a:ext cx="219456" cy="2194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92A897D6-1478-8BDB-D685-D7B0E6BF9F87}"/>
              </a:ext>
            </a:extLst>
          </p:cNvPr>
          <p:cNvSpPr/>
          <p:nvPr/>
        </p:nvSpPr>
        <p:spPr>
          <a:xfrm>
            <a:off x="7222290" y="5588467"/>
            <a:ext cx="219456" cy="2194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AA7E2525-C2B4-2305-ADBE-8B312826E650}"/>
              </a:ext>
            </a:extLst>
          </p:cNvPr>
          <p:cNvSpPr/>
          <p:nvPr/>
        </p:nvSpPr>
        <p:spPr>
          <a:xfrm>
            <a:off x="9410405" y="5586659"/>
            <a:ext cx="219456" cy="2194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A41E6332-086B-90C2-BE4A-BEEFA610B9D9}"/>
              </a:ext>
            </a:extLst>
          </p:cNvPr>
          <p:cNvSpPr/>
          <p:nvPr/>
        </p:nvSpPr>
        <p:spPr>
          <a:xfrm>
            <a:off x="4681701" y="5291195"/>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E4CBE339-F36D-F3DC-4169-AEE294CE6DA7}"/>
              </a:ext>
            </a:extLst>
          </p:cNvPr>
          <p:cNvSpPr/>
          <p:nvPr/>
        </p:nvSpPr>
        <p:spPr>
          <a:xfrm>
            <a:off x="5390532" y="5291047"/>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8A20DBAF-A597-E224-F156-4044CFB55443}"/>
              </a:ext>
            </a:extLst>
          </p:cNvPr>
          <p:cNvSpPr/>
          <p:nvPr/>
        </p:nvSpPr>
        <p:spPr>
          <a:xfrm>
            <a:off x="6864101" y="5259538"/>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FB48A164-50A5-9C94-9210-D8EE34C37480}"/>
              </a:ext>
            </a:extLst>
          </p:cNvPr>
          <p:cNvSpPr/>
          <p:nvPr/>
        </p:nvSpPr>
        <p:spPr>
          <a:xfrm>
            <a:off x="6105379" y="5269507"/>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5F6F2560-0A8C-8573-A7DE-C89D8411320D}"/>
              </a:ext>
            </a:extLst>
          </p:cNvPr>
          <p:cNvSpPr/>
          <p:nvPr/>
        </p:nvSpPr>
        <p:spPr>
          <a:xfrm>
            <a:off x="7587881" y="5255059"/>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E283BD48-8B52-580A-078D-48C25C513DBD}"/>
              </a:ext>
            </a:extLst>
          </p:cNvPr>
          <p:cNvSpPr/>
          <p:nvPr/>
        </p:nvSpPr>
        <p:spPr>
          <a:xfrm>
            <a:off x="8341059" y="5256423"/>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B6A43B05-ECFC-ECF1-A4BC-E35C95E9785C}"/>
              </a:ext>
            </a:extLst>
          </p:cNvPr>
          <p:cNvSpPr/>
          <p:nvPr/>
        </p:nvSpPr>
        <p:spPr>
          <a:xfrm>
            <a:off x="9078147" y="5255894"/>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326F88E-25B2-BAC8-AB7E-257CA563E0F4}"/>
              </a:ext>
            </a:extLst>
          </p:cNvPr>
          <p:cNvSpPr/>
          <p:nvPr/>
        </p:nvSpPr>
        <p:spPr>
          <a:xfrm>
            <a:off x="9790036" y="5251415"/>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16AC1890-C540-25BF-0FE7-13709B2559C4}"/>
              </a:ext>
            </a:extLst>
          </p:cNvPr>
          <p:cNvSpPr/>
          <p:nvPr/>
        </p:nvSpPr>
        <p:spPr>
          <a:xfrm>
            <a:off x="10577320" y="5252779"/>
            <a:ext cx="164592" cy="16459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5" name="Chart 54">
            <a:extLst>
              <a:ext uri="{FF2B5EF4-FFF2-40B4-BE49-F238E27FC236}">
                <a16:creationId xmlns:a16="http://schemas.microsoft.com/office/drawing/2014/main" id="{E501DB3C-B28E-B567-FD03-B98F096576DB}"/>
              </a:ext>
            </a:extLst>
          </p:cNvPr>
          <p:cNvGraphicFramePr>
            <a:graphicFrameLocks/>
          </p:cNvGraphicFramePr>
          <p:nvPr>
            <p:extLst>
              <p:ext uri="{D42A27DB-BD31-4B8C-83A1-F6EECF244321}">
                <p14:modId xmlns:p14="http://schemas.microsoft.com/office/powerpoint/2010/main" val="3532838576"/>
              </p:ext>
            </p:extLst>
          </p:nvPr>
        </p:nvGraphicFramePr>
        <p:xfrm>
          <a:off x="1158475" y="3210841"/>
          <a:ext cx="10058400" cy="914400"/>
        </p:xfrm>
        <a:graphic>
          <a:graphicData uri="http://schemas.openxmlformats.org/drawingml/2006/chart">
            <c:chart xmlns:c="http://schemas.openxmlformats.org/drawingml/2006/chart" xmlns:r="http://schemas.openxmlformats.org/officeDocument/2006/relationships" r:id="rId7"/>
          </a:graphicData>
        </a:graphic>
      </p:graphicFrame>
      <p:sp>
        <p:nvSpPr>
          <p:cNvPr id="56" name="TextBox 55">
            <a:extLst>
              <a:ext uri="{FF2B5EF4-FFF2-40B4-BE49-F238E27FC236}">
                <a16:creationId xmlns:a16="http://schemas.microsoft.com/office/drawing/2014/main" id="{C2527764-AE72-FC59-804A-01CF4667D8D5}"/>
              </a:ext>
            </a:extLst>
          </p:cNvPr>
          <p:cNvSpPr txBox="1"/>
          <p:nvPr/>
        </p:nvSpPr>
        <p:spPr>
          <a:xfrm>
            <a:off x="682930" y="3437119"/>
            <a:ext cx="377026" cy="461665"/>
          </a:xfrm>
          <a:prstGeom prst="rect">
            <a:avLst/>
          </a:prstGeom>
          <a:noFill/>
        </p:spPr>
        <p:txBody>
          <a:bodyPr wrap="none" rtlCol="0">
            <a:spAutoFit/>
          </a:bodyPr>
          <a:lstStyle/>
          <a:p>
            <a:pPr algn="l"/>
            <a:r>
              <a:rPr lang="en-US" sz="2400" b="1" dirty="0">
                <a:latin typeface="Century" panose="02040604050505020304" pitchFamily="18" charset="0"/>
                <a:cs typeface="Calibri" panose="020F0502020204030204" pitchFamily="34" charset="0"/>
              </a:rPr>
              <a:t>+</a:t>
            </a:r>
          </a:p>
        </p:txBody>
      </p:sp>
      <p:sp>
        <p:nvSpPr>
          <p:cNvPr id="57" name="Oval 56">
            <a:extLst>
              <a:ext uri="{FF2B5EF4-FFF2-40B4-BE49-F238E27FC236}">
                <a16:creationId xmlns:a16="http://schemas.microsoft.com/office/drawing/2014/main" id="{DEA74396-F65A-B13C-7A6C-473276BFD82A}"/>
              </a:ext>
            </a:extLst>
          </p:cNvPr>
          <p:cNvSpPr/>
          <p:nvPr/>
        </p:nvSpPr>
        <p:spPr>
          <a:xfrm>
            <a:off x="2105787" y="5311371"/>
            <a:ext cx="164592" cy="16459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B1AE996C-BF05-E0E3-31B2-B05B693784CA}"/>
              </a:ext>
            </a:extLst>
          </p:cNvPr>
          <p:cNvSpPr/>
          <p:nvPr/>
        </p:nvSpPr>
        <p:spPr>
          <a:xfrm>
            <a:off x="2820634" y="5289831"/>
            <a:ext cx="164592" cy="16459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5DED13A8-2AA3-4904-6177-1051E38E2659}"/>
              </a:ext>
            </a:extLst>
          </p:cNvPr>
          <p:cNvSpPr/>
          <p:nvPr/>
        </p:nvSpPr>
        <p:spPr>
          <a:xfrm>
            <a:off x="4272884" y="5284453"/>
            <a:ext cx="164592" cy="16459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8CE9C165-7410-E155-B372-431ECEF0BEAC}"/>
              </a:ext>
            </a:extLst>
          </p:cNvPr>
          <p:cNvSpPr/>
          <p:nvPr/>
        </p:nvSpPr>
        <p:spPr>
          <a:xfrm>
            <a:off x="5749051" y="5279906"/>
            <a:ext cx="164592" cy="16459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56B2D7F1-C146-EEE1-DE71-EE05960F7A66}"/>
              </a:ext>
            </a:extLst>
          </p:cNvPr>
          <p:cNvSpPr/>
          <p:nvPr/>
        </p:nvSpPr>
        <p:spPr>
          <a:xfrm>
            <a:off x="6476172" y="5258366"/>
            <a:ext cx="164592" cy="16459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CB76DD9C-33C2-BF7A-5DD7-3F8BC1A94FA4}"/>
              </a:ext>
            </a:extLst>
          </p:cNvPr>
          <p:cNvSpPr/>
          <p:nvPr/>
        </p:nvSpPr>
        <p:spPr>
          <a:xfrm>
            <a:off x="7958782" y="5259987"/>
            <a:ext cx="164592" cy="16459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5988A9D1-AA9F-002B-74C0-C2F137889AEA}"/>
              </a:ext>
            </a:extLst>
          </p:cNvPr>
          <p:cNvSpPr/>
          <p:nvPr/>
        </p:nvSpPr>
        <p:spPr>
          <a:xfrm>
            <a:off x="8720662" y="5256858"/>
            <a:ext cx="164592" cy="16459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5386A8D-9F5E-DEB9-952E-98A26F5FCCBA}"/>
              </a:ext>
            </a:extLst>
          </p:cNvPr>
          <p:cNvSpPr/>
          <p:nvPr/>
        </p:nvSpPr>
        <p:spPr>
          <a:xfrm>
            <a:off x="10150427" y="5251480"/>
            <a:ext cx="164592" cy="16459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C0320B7A-5E0D-DAE5-67B0-43C09C09D2D1}"/>
              </a:ext>
            </a:extLst>
          </p:cNvPr>
          <p:cNvSpPr/>
          <p:nvPr/>
        </p:nvSpPr>
        <p:spPr>
          <a:xfrm>
            <a:off x="1737175" y="5677553"/>
            <a:ext cx="164592" cy="16459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BAA207A6-BD1E-C348-907C-26946CD3A5FA}"/>
              </a:ext>
            </a:extLst>
          </p:cNvPr>
          <p:cNvSpPr/>
          <p:nvPr/>
        </p:nvSpPr>
        <p:spPr>
          <a:xfrm>
            <a:off x="3216881" y="5646044"/>
            <a:ext cx="164592" cy="16459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A213E010-194A-E907-D6E8-049689D2BBDB}"/>
              </a:ext>
            </a:extLst>
          </p:cNvPr>
          <p:cNvSpPr/>
          <p:nvPr/>
        </p:nvSpPr>
        <p:spPr>
          <a:xfrm>
            <a:off x="2476570" y="5656013"/>
            <a:ext cx="164592" cy="16459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805545DA-6D75-BDCD-4157-BB929B478E54}"/>
              </a:ext>
            </a:extLst>
          </p:cNvPr>
          <p:cNvSpPr/>
          <p:nvPr/>
        </p:nvSpPr>
        <p:spPr>
          <a:xfrm>
            <a:off x="3922250" y="5641565"/>
            <a:ext cx="164592" cy="16459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DE3B2F7D-21BB-97E2-FDD7-D5FF269015A2}"/>
              </a:ext>
            </a:extLst>
          </p:cNvPr>
          <p:cNvSpPr/>
          <p:nvPr/>
        </p:nvSpPr>
        <p:spPr>
          <a:xfrm>
            <a:off x="4699976" y="5642929"/>
            <a:ext cx="164592" cy="16459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DC4843AE-6CAB-04EF-DF53-791D9C6F5684}"/>
              </a:ext>
            </a:extLst>
          </p:cNvPr>
          <p:cNvSpPr/>
          <p:nvPr/>
        </p:nvSpPr>
        <p:spPr>
          <a:xfrm>
            <a:off x="5408807" y="5642781"/>
            <a:ext cx="164592" cy="16459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8165C3FE-BB33-4F01-77BC-D903AAED16D8}"/>
              </a:ext>
            </a:extLst>
          </p:cNvPr>
          <p:cNvSpPr/>
          <p:nvPr/>
        </p:nvSpPr>
        <p:spPr>
          <a:xfrm>
            <a:off x="6882376" y="5611272"/>
            <a:ext cx="164592" cy="16459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9EDE2CDF-B4D3-FCDC-DF59-BC17BB485E43}"/>
              </a:ext>
            </a:extLst>
          </p:cNvPr>
          <p:cNvSpPr/>
          <p:nvPr/>
        </p:nvSpPr>
        <p:spPr>
          <a:xfrm>
            <a:off x="6123654" y="5621241"/>
            <a:ext cx="164592" cy="16459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6DDB6E0A-03BA-4193-6548-A8CE7AA93CCB}"/>
              </a:ext>
            </a:extLst>
          </p:cNvPr>
          <p:cNvSpPr/>
          <p:nvPr/>
        </p:nvSpPr>
        <p:spPr>
          <a:xfrm>
            <a:off x="7606156" y="5606793"/>
            <a:ext cx="164592" cy="16459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6E4C922A-B38A-FED1-917F-E4B5CC853F15}"/>
              </a:ext>
            </a:extLst>
          </p:cNvPr>
          <p:cNvSpPr/>
          <p:nvPr/>
        </p:nvSpPr>
        <p:spPr>
          <a:xfrm>
            <a:off x="8359334" y="5608157"/>
            <a:ext cx="164592" cy="16459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49A6291C-ABE6-4196-9F4C-F98E52DEEB16}"/>
              </a:ext>
            </a:extLst>
          </p:cNvPr>
          <p:cNvSpPr/>
          <p:nvPr/>
        </p:nvSpPr>
        <p:spPr>
          <a:xfrm>
            <a:off x="9103510" y="5607628"/>
            <a:ext cx="164592" cy="16459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12A57B3E-A891-D9DC-B989-119CD2757549}"/>
              </a:ext>
            </a:extLst>
          </p:cNvPr>
          <p:cNvSpPr/>
          <p:nvPr/>
        </p:nvSpPr>
        <p:spPr>
          <a:xfrm>
            <a:off x="10595595" y="5604513"/>
            <a:ext cx="164592" cy="16459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379B8200-08A2-F2B8-1D23-A52277AFB930}"/>
              </a:ext>
            </a:extLst>
          </p:cNvPr>
          <p:cNvSpPr/>
          <p:nvPr/>
        </p:nvSpPr>
        <p:spPr>
          <a:xfrm>
            <a:off x="2124062" y="5663105"/>
            <a:ext cx="164592" cy="16459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AFF721FF-5CE6-3F24-9613-144A0E1A758B}"/>
              </a:ext>
            </a:extLst>
          </p:cNvPr>
          <p:cNvSpPr/>
          <p:nvPr/>
        </p:nvSpPr>
        <p:spPr>
          <a:xfrm>
            <a:off x="2838909" y="5641565"/>
            <a:ext cx="164592" cy="16459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6CAC45B9-30A6-17E8-E0F9-E759A616E4C7}"/>
              </a:ext>
            </a:extLst>
          </p:cNvPr>
          <p:cNvSpPr/>
          <p:nvPr/>
        </p:nvSpPr>
        <p:spPr>
          <a:xfrm>
            <a:off x="4291159" y="5636187"/>
            <a:ext cx="164592" cy="16459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B593E13B-D6CE-7952-2781-CEA60BAADE4D}"/>
              </a:ext>
            </a:extLst>
          </p:cNvPr>
          <p:cNvSpPr/>
          <p:nvPr/>
        </p:nvSpPr>
        <p:spPr>
          <a:xfrm>
            <a:off x="5767326" y="5631640"/>
            <a:ext cx="164592" cy="16459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541E23A4-761E-711B-5CE2-D4DE0FE15E17}"/>
              </a:ext>
            </a:extLst>
          </p:cNvPr>
          <p:cNvSpPr/>
          <p:nvPr/>
        </p:nvSpPr>
        <p:spPr>
          <a:xfrm>
            <a:off x="6494447" y="5610100"/>
            <a:ext cx="164592" cy="16459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47CEFCBA-B9DA-4D16-F755-0A97DEE2EFA4}"/>
              </a:ext>
            </a:extLst>
          </p:cNvPr>
          <p:cNvSpPr/>
          <p:nvPr/>
        </p:nvSpPr>
        <p:spPr>
          <a:xfrm>
            <a:off x="7977057" y="5611721"/>
            <a:ext cx="164592" cy="16459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8FFD8305-F3F9-ACE5-21A6-9DDDEFE7328C}"/>
              </a:ext>
            </a:extLst>
          </p:cNvPr>
          <p:cNvSpPr/>
          <p:nvPr/>
        </p:nvSpPr>
        <p:spPr>
          <a:xfrm>
            <a:off x="8738937" y="5608592"/>
            <a:ext cx="164592" cy="16459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5673C11D-31E1-CAFA-57C6-1AA7382CC229}"/>
              </a:ext>
            </a:extLst>
          </p:cNvPr>
          <p:cNvSpPr/>
          <p:nvPr/>
        </p:nvSpPr>
        <p:spPr>
          <a:xfrm>
            <a:off x="10163583" y="5604513"/>
            <a:ext cx="164592" cy="16459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E9B36463-DE9D-A2C1-B70D-B77AEB10ACED}"/>
              </a:ext>
            </a:extLst>
          </p:cNvPr>
          <p:cNvSpPr/>
          <p:nvPr/>
        </p:nvSpPr>
        <p:spPr>
          <a:xfrm>
            <a:off x="9799010" y="5605477"/>
            <a:ext cx="164592" cy="16459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04464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4D45E-8348-52CB-F5AD-8A07D444EC6C}"/>
              </a:ext>
            </a:extLst>
          </p:cNvPr>
          <p:cNvSpPr>
            <a:spLocks noGrp="1"/>
          </p:cNvSpPr>
          <p:nvPr>
            <p:ph type="title"/>
          </p:nvPr>
        </p:nvSpPr>
        <p:spPr/>
        <p:txBody>
          <a:bodyPr/>
          <a:lstStyle/>
          <a:p>
            <a:r>
              <a:rPr lang="en-US" dirty="0"/>
              <a:t>Fourier analysis of rhythms</a:t>
            </a:r>
          </a:p>
        </p:txBody>
      </p:sp>
      <p:sp>
        <p:nvSpPr>
          <p:cNvPr id="4" name="Date Placeholder 3">
            <a:extLst>
              <a:ext uri="{FF2B5EF4-FFF2-40B4-BE49-F238E27FC236}">
                <a16:creationId xmlns:a16="http://schemas.microsoft.com/office/drawing/2014/main" id="{490AA64A-194E-D950-C17D-4B563D6FD063}"/>
              </a:ext>
            </a:extLst>
          </p:cNvPr>
          <p:cNvSpPr>
            <a:spLocks noGrp="1"/>
          </p:cNvSpPr>
          <p:nvPr>
            <p:ph type="dt" sz="half" idx="10"/>
          </p:nvPr>
        </p:nvSpPr>
        <p:spPr/>
        <p:txBody>
          <a:bodyPr/>
          <a:lstStyle/>
          <a:p>
            <a:r>
              <a:rPr lang="en-US"/>
              <a:t>Brazil TeMA, Oct. 2024</a:t>
            </a:r>
            <a:endParaRPr lang="en-US" dirty="0"/>
          </a:p>
        </p:txBody>
      </p:sp>
      <p:sp>
        <p:nvSpPr>
          <p:cNvPr id="5" name="Footer Placeholder 4">
            <a:extLst>
              <a:ext uri="{FF2B5EF4-FFF2-40B4-BE49-F238E27FC236}">
                <a16:creationId xmlns:a16="http://schemas.microsoft.com/office/drawing/2014/main" id="{24476844-8A20-41D1-A15B-575A96AA1B83}"/>
              </a:ext>
            </a:extLst>
          </p:cNvPr>
          <p:cNvSpPr>
            <a:spLocks noGrp="1"/>
          </p:cNvSpPr>
          <p:nvPr>
            <p:ph type="ftr" sz="quarter" idx="11"/>
          </p:nvPr>
        </p:nvSpPr>
        <p:spPr/>
        <p:txBody>
          <a:bodyPr/>
          <a:lstStyle/>
          <a:p>
            <a:r>
              <a:rPr lang="en-US"/>
              <a:t>Music Theory for the 21st Century</a:t>
            </a:r>
            <a:endParaRPr lang="en-US" dirty="0"/>
          </a:p>
        </p:txBody>
      </p:sp>
      <p:sp>
        <p:nvSpPr>
          <p:cNvPr id="6" name="Slide Number Placeholder 5">
            <a:extLst>
              <a:ext uri="{FF2B5EF4-FFF2-40B4-BE49-F238E27FC236}">
                <a16:creationId xmlns:a16="http://schemas.microsoft.com/office/drawing/2014/main" id="{E52AC42D-353B-4D94-7604-8018D8DEE633}"/>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45</a:t>
            </a:fld>
            <a:endParaRPr lang="en-US" dirty="0">
              <a:latin typeface="Century" panose="02040604050505020304" pitchFamily="18" charset="0"/>
            </a:endParaRPr>
          </a:p>
        </p:txBody>
      </p:sp>
      <p:pic>
        <p:nvPicPr>
          <p:cNvPr id="10" name="Picture 9">
            <a:extLst>
              <a:ext uri="{FF2B5EF4-FFF2-40B4-BE49-F238E27FC236}">
                <a16:creationId xmlns:a16="http://schemas.microsoft.com/office/drawing/2014/main" id="{81BFFF4F-1D67-1C25-F88D-C37DBC448A7E}"/>
              </a:ext>
            </a:extLst>
          </p:cNvPr>
          <p:cNvPicPr>
            <a:picLocks noChangeAspect="1"/>
          </p:cNvPicPr>
          <p:nvPr/>
        </p:nvPicPr>
        <p:blipFill>
          <a:blip r:embed="rId3"/>
          <a:srcRect t="1225"/>
          <a:stretch/>
        </p:blipFill>
        <p:spPr>
          <a:xfrm>
            <a:off x="308113" y="731520"/>
            <a:ext cx="7772400" cy="4346318"/>
          </a:xfrm>
          <a:prstGeom prst="rect">
            <a:avLst/>
          </a:prstGeom>
        </p:spPr>
      </p:pic>
      <p:pic>
        <p:nvPicPr>
          <p:cNvPr id="8" name="Picture 7">
            <a:extLst>
              <a:ext uri="{FF2B5EF4-FFF2-40B4-BE49-F238E27FC236}">
                <a16:creationId xmlns:a16="http://schemas.microsoft.com/office/drawing/2014/main" id="{4B77D64D-02D9-EE18-FC9F-47092BA86EAF}"/>
              </a:ext>
            </a:extLst>
          </p:cNvPr>
          <p:cNvPicPr>
            <a:picLocks noChangeAspect="1"/>
          </p:cNvPicPr>
          <p:nvPr/>
        </p:nvPicPr>
        <p:blipFill>
          <a:blip r:embed="rId4"/>
          <a:stretch>
            <a:fillRect/>
          </a:stretch>
        </p:blipFill>
        <p:spPr>
          <a:xfrm>
            <a:off x="2783262" y="3892780"/>
            <a:ext cx="7772400" cy="2026521"/>
          </a:xfrm>
          <a:prstGeom prst="rect">
            <a:avLst/>
          </a:prstGeom>
        </p:spPr>
      </p:pic>
      <p:sp>
        <p:nvSpPr>
          <p:cNvPr id="11" name="TextBox 10">
            <a:extLst>
              <a:ext uri="{FF2B5EF4-FFF2-40B4-BE49-F238E27FC236}">
                <a16:creationId xmlns:a16="http://schemas.microsoft.com/office/drawing/2014/main" id="{B3FE7774-ABB9-6355-FAE1-2BCEB61364BB}"/>
              </a:ext>
            </a:extLst>
          </p:cNvPr>
          <p:cNvSpPr txBox="1"/>
          <p:nvPr/>
        </p:nvSpPr>
        <p:spPr>
          <a:xfrm>
            <a:off x="8271164" y="1504604"/>
            <a:ext cx="3790603" cy="1938992"/>
          </a:xfrm>
          <a:prstGeom prst="rect">
            <a:avLst/>
          </a:prstGeom>
          <a:noFill/>
        </p:spPr>
        <p:txBody>
          <a:bodyPr wrap="square" rtlCol="0">
            <a:spAutoFit/>
          </a:bodyPr>
          <a:lstStyle/>
          <a:p>
            <a:pPr algn="l"/>
            <a:r>
              <a:rPr lang="en-US" sz="2400" dirty="0">
                <a:latin typeface="Century" panose="02040604050505020304" pitchFamily="18" charset="0"/>
                <a:cs typeface="Calibri" panose="020F0502020204030204" pitchFamily="34" charset="0"/>
              </a:rPr>
              <a:t>Also forthcoming next year in </a:t>
            </a:r>
            <a:r>
              <a:rPr lang="en-US" sz="2400" i="1" dirty="0">
                <a:latin typeface="Century" panose="02040604050505020304" pitchFamily="18" charset="0"/>
                <a:cs typeface="Calibri" panose="020F0502020204030204" pitchFamily="34" charset="0"/>
              </a:rPr>
              <a:t>Revue Musicale,</a:t>
            </a:r>
          </a:p>
          <a:p>
            <a:pPr algn="l"/>
            <a:r>
              <a:rPr lang="en-US" sz="2400" dirty="0">
                <a:latin typeface="Century" panose="02040604050505020304" pitchFamily="18" charset="0"/>
                <a:cs typeface="Calibri" panose="020F0502020204030204" pitchFamily="34" charset="0"/>
              </a:rPr>
              <a:t>“Rhythmic Regularity beyond Meter and Isochrony”</a:t>
            </a:r>
          </a:p>
        </p:txBody>
      </p:sp>
    </p:spTree>
    <p:extLst>
      <p:ext uri="{BB962C8B-B14F-4D97-AF65-F5344CB8AC3E}">
        <p14:creationId xmlns:p14="http://schemas.microsoft.com/office/powerpoint/2010/main" val="4480428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6A8E3-AE96-C3F3-B3F1-D916F2D6F318}"/>
              </a:ext>
            </a:extLst>
          </p:cNvPr>
          <p:cNvSpPr>
            <a:spLocks noGrp="1"/>
          </p:cNvSpPr>
          <p:nvPr>
            <p:ph type="title"/>
          </p:nvPr>
        </p:nvSpPr>
        <p:spPr>
          <a:xfrm>
            <a:off x="838200" y="0"/>
            <a:ext cx="10515600" cy="823784"/>
          </a:xfrm>
        </p:spPr>
        <p:txBody>
          <a:bodyPr/>
          <a:lstStyle/>
          <a:p>
            <a:pPr algn="ctr"/>
            <a:r>
              <a:rPr lang="en-US" dirty="0"/>
              <a:t>Discrete mappings in pitch</a:t>
            </a:r>
          </a:p>
        </p:txBody>
      </p:sp>
      <p:sp>
        <p:nvSpPr>
          <p:cNvPr id="3" name="Content Placeholder 2">
            <a:extLst>
              <a:ext uri="{FF2B5EF4-FFF2-40B4-BE49-F238E27FC236}">
                <a16:creationId xmlns:a16="http://schemas.microsoft.com/office/drawing/2014/main" id="{192AC6C7-14A4-F68F-60B2-95F98CBA4C58}"/>
              </a:ext>
            </a:extLst>
          </p:cNvPr>
          <p:cNvSpPr>
            <a:spLocks noGrp="1"/>
          </p:cNvSpPr>
          <p:nvPr>
            <p:ph idx="1"/>
          </p:nvPr>
        </p:nvSpPr>
        <p:spPr>
          <a:xfrm>
            <a:off x="-93784" y="1130975"/>
            <a:ext cx="12192000" cy="945701"/>
          </a:xfrm>
        </p:spPr>
        <p:txBody>
          <a:bodyPr/>
          <a:lstStyle/>
          <a:p>
            <a:pPr marL="0" indent="0" algn="ctr">
              <a:buNone/>
            </a:pPr>
            <a:r>
              <a:rPr lang="en-US" dirty="0"/>
              <a:t>Music notation implies a mapping from note to pitch</a:t>
            </a:r>
          </a:p>
        </p:txBody>
      </p:sp>
      <p:sp>
        <p:nvSpPr>
          <p:cNvPr id="4" name="Date Placeholder 3">
            <a:extLst>
              <a:ext uri="{FF2B5EF4-FFF2-40B4-BE49-F238E27FC236}">
                <a16:creationId xmlns:a16="http://schemas.microsoft.com/office/drawing/2014/main" id="{5DFE18A1-230D-8165-D667-1C16F456C3D3}"/>
              </a:ext>
            </a:extLst>
          </p:cNvPr>
          <p:cNvSpPr>
            <a:spLocks noGrp="1"/>
          </p:cNvSpPr>
          <p:nvPr>
            <p:ph type="dt" sz="half" idx="10"/>
          </p:nvPr>
        </p:nvSpPr>
        <p:spPr>
          <a:xfrm>
            <a:off x="650632" y="6447082"/>
            <a:ext cx="2743200" cy="365125"/>
          </a:xfrm>
        </p:spPr>
        <p:txBody>
          <a:bodyPr/>
          <a:lstStyle/>
          <a:p>
            <a:r>
              <a:rPr lang="en-US" dirty="0"/>
              <a:t>SMA Colloquium, 12/6/2023</a:t>
            </a:r>
          </a:p>
        </p:txBody>
      </p:sp>
      <p:sp>
        <p:nvSpPr>
          <p:cNvPr id="5" name="Footer Placeholder 4">
            <a:extLst>
              <a:ext uri="{FF2B5EF4-FFF2-40B4-BE49-F238E27FC236}">
                <a16:creationId xmlns:a16="http://schemas.microsoft.com/office/drawing/2014/main" id="{F9C53E62-5DB8-4E29-BD8D-820170DF5393}"/>
              </a:ext>
            </a:extLst>
          </p:cNvPr>
          <p:cNvSpPr>
            <a:spLocks noGrp="1"/>
          </p:cNvSpPr>
          <p:nvPr>
            <p:ph type="ftr" sz="quarter" idx="11"/>
          </p:nvPr>
        </p:nvSpPr>
        <p:spPr>
          <a:xfrm>
            <a:off x="4038600" y="6492875"/>
            <a:ext cx="4114800" cy="365125"/>
          </a:xfrm>
        </p:spPr>
        <p:txBody>
          <a:bodyPr/>
          <a:lstStyle/>
          <a:p>
            <a:r>
              <a:rPr lang="en-US" dirty="0"/>
              <a:t>Periodicity and Continuity in Pitch and Time</a:t>
            </a:r>
          </a:p>
        </p:txBody>
      </p:sp>
      <p:sp>
        <p:nvSpPr>
          <p:cNvPr id="6" name="Slide Number Placeholder 5">
            <a:extLst>
              <a:ext uri="{FF2B5EF4-FFF2-40B4-BE49-F238E27FC236}">
                <a16:creationId xmlns:a16="http://schemas.microsoft.com/office/drawing/2014/main" id="{57305D57-30DE-050D-6BDE-3C9A009EB775}"/>
              </a:ext>
            </a:extLst>
          </p:cNvPr>
          <p:cNvSpPr>
            <a:spLocks noGrp="1"/>
          </p:cNvSpPr>
          <p:nvPr>
            <p:ph type="sldNum" sz="quarter" idx="12"/>
          </p:nvPr>
        </p:nvSpPr>
        <p:spPr>
          <a:xfrm>
            <a:off x="8798168" y="6492875"/>
            <a:ext cx="2743200" cy="365125"/>
          </a:xfrm>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46</a:t>
            </a:fld>
            <a:endParaRPr lang="en-US" dirty="0">
              <a:latin typeface="Calisto MT" panose="02040603050505030304" pitchFamily="18" charset="77"/>
            </a:endParaRPr>
          </a:p>
        </p:txBody>
      </p:sp>
      <p:sp>
        <p:nvSpPr>
          <p:cNvPr id="11" name="Content Placeholder 2">
            <a:extLst>
              <a:ext uri="{FF2B5EF4-FFF2-40B4-BE49-F238E27FC236}">
                <a16:creationId xmlns:a16="http://schemas.microsoft.com/office/drawing/2014/main" id="{7BEB06FD-D17D-A013-E556-ACCFB7591989}"/>
              </a:ext>
            </a:extLst>
          </p:cNvPr>
          <p:cNvSpPr txBox="1">
            <a:spLocks/>
          </p:cNvSpPr>
          <p:nvPr/>
        </p:nvSpPr>
        <p:spPr>
          <a:xfrm>
            <a:off x="-93784" y="2076676"/>
            <a:ext cx="12192000" cy="2615549"/>
          </a:xfrm>
          <a:prstGeom prst="rect">
            <a:avLst/>
          </a:prstGeom>
        </p:spPr>
        <p:txBody>
          <a:bodyPr vert="horz" lIns="121920" tIns="60960" rIns="121920" bIns="6096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2400" dirty="0">
                <a:latin typeface="Century" panose="02040604050505020304" pitchFamily="18" charset="0"/>
              </a:rPr>
              <a:t>Problems for representational use of notation: </a:t>
            </a:r>
          </a:p>
          <a:p>
            <a:pPr marL="0" indent="0" algn="ctr">
              <a:buNone/>
            </a:pPr>
            <a:r>
              <a:rPr lang="en-US" sz="2400" dirty="0">
                <a:latin typeface="Century" panose="02040604050505020304" pitchFamily="18" charset="0"/>
              </a:rPr>
              <a:t>• Sounded versions of the “same” note vary in pitch.</a:t>
            </a:r>
          </a:p>
          <a:p>
            <a:pPr marL="0" indent="0" algn="ctr">
              <a:buNone/>
            </a:pPr>
            <a:r>
              <a:rPr lang="en-US" sz="2400" dirty="0">
                <a:latin typeface="Century" panose="02040604050505020304" pitchFamily="18" charset="0"/>
              </a:rPr>
              <a:t>• Note may be ambiguous.</a:t>
            </a:r>
          </a:p>
          <a:p>
            <a:pPr marL="0" indent="0" algn="ctr">
              <a:buNone/>
            </a:pPr>
            <a:r>
              <a:rPr lang="en-US" sz="2400" dirty="0">
                <a:latin typeface="Century" panose="02040604050505020304" pitchFamily="18" charset="0"/>
              </a:rPr>
              <a:t>• Pitch of a single note may not be constant over its duration.</a:t>
            </a:r>
          </a:p>
        </p:txBody>
      </p:sp>
      <p:sp>
        <p:nvSpPr>
          <p:cNvPr id="13" name="TextBox 12">
            <a:extLst>
              <a:ext uri="{FF2B5EF4-FFF2-40B4-BE49-F238E27FC236}">
                <a16:creationId xmlns:a16="http://schemas.microsoft.com/office/drawing/2014/main" id="{7AE6E67F-AE39-6DE0-CCBC-0A173EE990F5}"/>
              </a:ext>
            </a:extLst>
          </p:cNvPr>
          <p:cNvSpPr txBox="1"/>
          <p:nvPr/>
        </p:nvSpPr>
        <p:spPr>
          <a:xfrm>
            <a:off x="1414271" y="4199784"/>
            <a:ext cx="9363462" cy="1405513"/>
          </a:xfrm>
          <a:prstGeom prst="rect">
            <a:avLst/>
          </a:prstGeom>
          <a:noFill/>
        </p:spPr>
        <p:txBody>
          <a:bodyPr wrap="none" rtlCol="0">
            <a:spAutoFit/>
          </a:bodyPr>
          <a:lstStyle/>
          <a:p>
            <a:pPr algn="ctr">
              <a:spcAft>
                <a:spcPts val="800"/>
              </a:spcAft>
            </a:pPr>
            <a:r>
              <a:rPr lang="en-US" sz="2400" dirty="0">
                <a:latin typeface="Century" panose="02040604050505020304" pitchFamily="18" charset="0"/>
              </a:rPr>
              <a:t>These problems are more serious in some situations than others:</a:t>
            </a:r>
          </a:p>
          <a:p>
            <a:pPr algn="ctr">
              <a:spcAft>
                <a:spcPts val="800"/>
              </a:spcAft>
            </a:pPr>
            <a:r>
              <a:rPr lang="en-US" sz="2400" dirty="0">
                <a:latin typeface="Century" panose="02040604050505020304" pitchFamily="18" charset="0"/>
              </a:rPr>
              <a:t>• Musical style (e.g. contemporary classical vs. R&amp;B)</a:t>
            </a:r>
          </a:p>
          <a:p>
            <a:pPr algn="ctr">
              <a:spcAft>
                <a:spcPts val="800"/>
              </a:spcAft>
            </a:pPr>
            <a:r>
              <a:rPr lang="en-US" sz="2400" dirty="0">
                <a:latin typeface="Century" panose="02040604050505020304" pitchFamily="18" charset="0"/>
              </a:rPr>
              <a:t>• Instrumentation (e.g. piano vs. voice)</a:t>
            </a:r>
          </a:p>
        </p:txBody>
      </p:sp>
    </p:spTree>
    <p:extLst>
      <p:ext uri="{BB962C8B-B14F-4D97-AF65-F5344CB8AC3E}">
        <p14:creationId xmlns:p14="http://schemas.microsoft.com/office/powerpoint/2010/main" val="42515477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D962AFD5-9C8E-B164-9761-E45606146971}"/>
              </a:ext>
            </a:extLst>
          </p:cNvPr>
          <p:cNvPicPr>
            <a:picLocks noChangeAspect="1"/>
          </p:cNvPicPr>
          <p:nvPr/>
        </p:nvPicPr>
        <p:blipFill>
          <a:blip r:embed="rId5"/>
          <a:stretch>
            <a:fillRect/>
          </a:stretch>
        </p:blipFill>
        <p:spPr>
          <a:xfrm>
            <a:off x="72281" y="4210077"/>
            <a:ext cx="11960353" cy="1373023"/>
          </a:xfrm>
          <a:prstGeom prst="rect">
            <a:avLst/>
          </a:prstGeom>
        </p:spPr>
      </p:pic>
      <p:sp>
        <p:nvSpPr>
          <p:cNvPr id="2" name="Title 1">
            <a:extLst>
              <a:ext uri="{FF2B5EF4-FFF2-40B4-BE49-F238E27FC236}">
                <a16:creationId xmlns:a16="http://schemas.microsoft.com/office/drawing/2014/main" id="{C0099C4F-DDE1-E753-B1FE-13FCE5359E2F}"/>
              </a:ext>
            </a:extLst>
          </p:cNvPr>
          <p:cNvSpPr>
            <a:spLocks noGrp="1"/>
          </p:cNvSpPr>
          <p:nvPr>
            <p:ph type="title"/>
          </p:nvPr>
        </p:nvSpPr>
        <p:spPr/>
        <p:txBody>
          <a:bodyPr/>
          <a:lstStyle/>
          <a:p>
            <a:r>
              <a:rPr lang="en-US" dirty="0"/>
              <a:t>Flexibly Defined Interval Categories</a:t>
            </a:r>
          </a:p>
        </p:txBody>
      </p:sp>
      <p:sp>
        <p:nvSpPr>
          <p:cNvPr id="3" name="Content Placeholder 2">
            <a:extLst>
              <a:ext uri="{FF2B5EF4-FFF2-40B4-BE49-F238E27FC236}">
                <a16:creationId xmlns:a16="http://schemas.microsoft.com/office/drawing/2014/main" id="{DDE29642-90C5-CB19-00E3-436C513CF1C5}"/>
              </a:ext>
            </a:extLst>
          </p:cNvPr>
          <p:cNvSpPr>
            <a:spLocks noGrp="1"/>
          </p:cNvSpPr>
          <p:nvPr>
            <p:ph idx="1"/>
          </p:nvPr>
        </p:nvSpPr>
        <p:spPr>
          <a:xfrm>
            <a:off x="637061" y="888206"/>
            <a:ext cx="10939847" cy="569977"/>
          </a:xfrm>
        </p:spPr>
        <p:txBody>
          <a:bodyPr>
            <a:normAutofit fontScale="77500" lnSpcReduction="20000"/>
          </a:bodyPr>
          <a:lstStyle/>
          <a:p>
            <a:pPr marL="0" indent="0" algn="ctr">
              <a:buNone/>
            </a:pPr>
            <a:r>
              <a:rPr lang="en-US" dirty="0"/>
              <a:t>An attempted transcription (after </a:t>
            </a:r>
            <a:r>
              <a:rPr lang="en-US" dirty="0" err="1"/>
              <a:t>Titon</a:t>
            </a:r>
            <a:r>
              <a:rPr lang="en-US" dirty="0"/>
              <a:t>) of Charlie Patton “Banty Rooster Blues” </a:t>
            </a:r>
          </a:p>
        </p:txBody>
      </p:sp>
      <p:sp>
        <p:nvSpPr>
          <p:cNvPr id="4" name="Date Placeholder 3">
            <a:extLst>
              <a:ext uri="{FF2B5EF4-FFF2-40B4-BE49-F238E27FC236}">
                <a16:creationId xmlns:a16="http://schemas.microsoft.com/office/drawing/2014/main" id="{3614A47B-AC50-8EE7-594D-6E43F0F0A77C}"/>
              </a:ext>
            </a:extLst>
          </p:cNvPr>
          <p:cNvSpPr>
            <a:spLocks noGrp="1"/>
          </p:cNvSpPr>
          <p:nvPr>
            <p:ph type="dt" sz="half" idx="10"/>
          </p:nvPr>
        </p:nvSpPr>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E9D7F6C8-394E-8540-3046-E0E39F9E79E1}"/>
              </a:ext>
            </a:extLst>
          </p:cNvPr>
          <p:cNvSpPr>
            <a:spLocks noGrp="1"/>
          </p:cNvSpPr>
          <p:nvPr>
            <p:ph type="ftr" sz="quarter" idx="11"/>
          </p:nvPr>
        </p:nvSpPr>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E4F592AE-5AD9-BAD4-12A0-AFE9C1E88765}"/>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47</a:t>
            </a:fld>
            <a:endParaRPr lang="en-US" dirty="0">
              <a:latin typeface="Calisto MT" panose="02040603050505030304" pitchFamily="18" charset="77"/>
            </a:endParaRPr>
          </a:p>
        </p:txBody>
      </p:sp>
      <p:sp>
        <p:nvSpPr>
          <p:cNvPr id="7" name="TextBox 6">
            <a:extLst>
              <a:ext uri="{FF2B5EF4-FFF2-40B4-BE49-F238E27FC236}">
                <a16:creationId xmlns:a16="http://schemas.microsoft.com/office/drawing/2014/main" id="{25E424BC-BE1D-A214-A589-7E0E1DE3BBD2}"/>
              </a:ext>
            </a:extLst>
          </p:cNvPr>
          <p:cNvSpPr txBox="1"/>
          <p:nvPr/>
        </p:nvSpPr>
        <p:spPr>
          <a:xfrm>
            <a:off x="3617360" y="3225196"/>
            <a:ext cx="4979248" cy="461665"/>
          </a:xfrm>
          <a:prstGeom prst="rect">
            <a:avLst/>
          </a:prstGeom>
          <a:noFill/>
        </p:spPr>
        <p:txBody>
          <a:bodyPr wrap="none" rtlCol="0">
            <a:spAutoFit/>
          </a:bodyPr>
          <a:lstStyle/>
          <a:p>
            <a:r>
              <a:rPr lang="en-US" sz="2400" dirty="0">
                <a:latin typeface="Century" panose="02040604050505020304" pitchFamily="18" charset="0"/>
              </a:rPr>
              <a:t>8ve/12 categorization of intervals:</a:t>
            </a:r>
          </a:p>
        </p:txBody>
      </p:sp>
      <p:pic>
        <p:nvPicPr>
          <p:cNvPr id="9" name="Picture 8">
            <a:extLst>
              <a:ext uri="{FF2B5EF4-FFF2-40B4-BE49-F238E27FC236}">
                <a16:creationId xmlns:a16="http://schemas.microsoft.com/office/drawing/2014/main" id="{BB73C00A-C643-1939-59D2-3C774563BC98}"/>
              </a:ext>
            </a:extLst>
          </p:cNvPr>
          <p:cNvPicPr>
            <a:picLocks noChangeAspect="1"/>
          </p:cNvPicPr>
          <p:nvPr/>
        </p:nvPicPr>
        <p:blipFill>
          <a:blip r:embed="rId6"/>
          <a:stretch>
            <a:fillRect/>
          </a:stretch>
        </p:blipFill>
        <p:spPr>
          <a:xfrm>
            <a:off x="1585758" y="1458183"/>
            <a:ext cx="8805333" cy="1236133"/>
          </a:xfrm>
          <a:prstGeom prst="rect">
            <a:avLst/>
          </a:prstGeom>
        </p:spPr>
      </p:pic>
      <p:sp>
        <p:nvSpPr>
          <p:cNvPr id="12" name="TextBox 11">
            <a:extLst>
              <a:ext uri="{FF2B5EF4-FFF2-40B4-BE49-F238E27FC236}">
                <a16:creationId xmlns:a16="http://schemas.microsoft.com/office/drawing/2014/main" id="{D1E2154A-94F7-D0A7-07B6-4EDFEC6C319E}"/>
              </a:ext>
            </a:extLst>
          </p:cNvPr>
          <p:cNvSpPr txBox="1"/>
          <p:nvPr/>
        </p:nvSpPr>
        <p:spPr>
          <a:xfrm>
            <a:off x="2692683" y="2668402"/>
            <a:ext cx="494046" cy="461665"/>
          </a:xfrm>
          <a:prstGeom prst="rect">
            <a:avLst/>
          </a:prstGeom>
          <a:noFill/>
        </p:spPr>
        <p:txBody>
          <a:bodyPr wrap="none" rtlCol="0">
            <a:spAutoFit/>
          </a:bodyPr>
          <a:lstStyle/>
          <a:p>
            <a:r>
              <a:rPr lang="en-US" sz="2400" dirty="0"/>
              <a:t>+5</a:t>
            </a:r>
          </a:p>
        </p:txBody>
      </p:sp>
      <p:sp>
        <p:nvSpPr>
          <p:cNvPr id="13" name="TextBox 12">
            <a:extLst>
              <a:ext uri="{FF2B5EF4-FFF2-40B4-BE49-F238E27FC236}">
                <a16:creationId xmlns:a16="http://schemas.microsoft.com/office/drawing/2014/main" id="{B17153DF-BA04-666E-602D-3CF32007198D}"/>
              </a:ext>
            </a:extLst>
          </p:cNvPr>
          <p:cNvSpPr txBox="1"/>
          <p:nvPr/>
        </p:nvSpPr>
        <p:spPr>
          <a:xfrm>
            <a:off x="4332956" y="2668402"/>
            <a:ext cx="494046" cy="461665"/>
          </a:xfrm>
          <a:prstGeom prst="rect">
            <a:avLst/>
          </a:prstGeom>
          <a:noFill/>
        </p:spPr>
        <p:txBody>
          <a:bodyPr wrap="none" rtlCol="0">
            <a:spAutoFit/>
          </a:bodyPr>
          <a:lstStyle/>
          <a:p>
            <a:r>
              <a:rPr lang="en-US" sz="2400" dirty="0"/>
              <a:t>+3</a:t>
            </a:r>
          </a:p>
        </p:txBody>
      </p:sp>
      <p:sp>
        <p:nvSpPr>
          <p:cNvPr id="14" name="TextBox 13">
            <a:extLst>
              <a:ext uri="{FF2B5EF4-FFF2-40B4-BE49-F238E27FC236}">
                <a16:creationId xmlns:a16="http://schemas.microsoft.com/office/drawing/2014/main" id="{D3CC7E11-D971-FB00-5B4E-E96A4E677158}"/>
              </a:ext>
            </a:extLst>
          </p:cNvPr>
          <p:cNvSpPr txBox="1"/>
          <p:nvPr/>
        </p:nvSpPr>
        <p:spPr>
          <a:xfrm>
            <a:off x="6338047" y="2668402"/>
            <a:ext cx="494046" cy="461665"/>
          </a:xfrm>
          <a:prstGeom prst="rect">
            <a:avLst/>
          </a:prstGeom>
          <a:noFill/>
        </p:spPr>
        <p:txBody>
          <a:bodyPr wrap="none" rtlCol="0">
            <a:spAutoFit/>
          </a:bodyPr>
          <a:lstStyle/>
          <a:p>
            <a:r>
              <a:rPr lang="en-US" sz="2400" dirty="0"/>
              <a:t>–4</a:t>
            </a:r>
          </a:p>
        </p:txBody>
      </p:sp>
      <p:sp>
        <p:nvSpPr>
          <p:cNvPr id="15" name="TextBox 14">
            <a:extLst>
              <a:ext uri="{FF2B5EF4-FFF2-40B4-BE49-F238E27FC236}">
                <a16:creationId xmlns:a16="http://schemas.microsoft.com/office/drawing/2014/main" id="{888C8898-BAE0-BA70-16C2-C2653BAA07A4}"/>
              </a:ext>
            </a:extLst>
          </p:cNvPr>
          <p:cNvSpPr txBox="1"/>
          <p:nvPr/>
        </p:nvSpPr>
        <p:spPr>
          <a:xfrm>
            <a:off x="7064188" y="2672885"/>
            <a:ext cx="494046" cy="461665"/>
          </a:xfrm>
          <a:prstGeom prst="rect">
            <a:avLst/>
          </a:prstGeom>
          <a:noFill/>
        </p:spPr>
        <p:txBody>
          <a:bodyPr wrap="none" rtlCol="0">
            <a:spAutoFit/>
          </a:bodyPr>
          <a:lstStyle/>
          <a:p>
            <a:r>
              <a:rPr lang="en-US" sz="2400" dirty="0"/>
              <a:t>–2</a:t>
            </a:r>
          </a:p>
        </p:txBody>
      </p:sp>
      <p:sp>
        <p:nvSpPr>
          <p:cNvPr id="16" name="TextBox 15">
            <a:extLst>
              <a:ext uri="{FF2B5EF4-FFF2-40B4-BE49-F238E27FC236}">
                <a16:creationId xmlns:a16="http://schemas.microsoft.com/office/drawing/2014/main" id="{0F69A451-118A-63A2-9153-ACEF859FBBF8}"/>
              </a:ext>
            </a:extLst>
          </p:cNvPr>
          <p:cNvSpPr txBox="1"/>
          <p:nvPr/>
        </p:nvSpPr>
        <p:spPr>
          <a:xfrm>
            <a:off x="7558573" y="2677336"/>
            <a:ext cx="494046" cy="461665"/>
          </a:xfrm>
          <a:prstGeom prst="rect">
            <a:avLst/>
          </a:prstGeom>
          <a:noFill/>
        </p:spPr>
        <p:txBody>
          <a:bodyPr wrap="none" rtlCol="0">
            <a:spAutoFit/>
          </a:bodyPr>
          <a:lstStyle/>
          <a:p>
            <a:r>
              <a:rPr lang="en-US" sz="2400" dirty="0"/>
              <a:t>–3</a:t>
            </a:r>
          </a:p>
        </p:txBody>
      </p:sp>
      <p:sp>
        <p:nvSpPr>
          <p:cNvPr id="17" name="TextBox 16">
            <a:extLst>
              <a:ext uri="{FF2B5EF4-FFF2-40B4-BE49-F238E27FC236}">
                <a16:creationId xmlns:a16="http://schemas.microsoft.com/office/drawing/2014/main" id="{DFA28B05-AD79-F90A-6E45-7D212524DC18}"/>
              </a:ext>
            </a:extLst>
          </p:cNvPr>
          <p:cNvSpPr txBox="1"/>
          <p:nvPr/>
        </p:nvSpPr>
        <p:spPr>
          <a:xfrm>
            <a:off x="8050785" y="2675346"/>
            <a:ext cx="494046" cy="461665"/>
          </a:xfrm>
          <a:prstGeom prst="rect">
            <a:avLst/>
          </a:prstGeom>
          <a:noFill/>
        </p:spPr>
        <p:txBody>
          <a:bodyPr wrap="none" rtlCol="0">
            <a:spAutoFit/>
          </a:bodyPr>
          <a:lstStyle/>
          <a:p>
            <a:r>
              <a:rPr lang="en-US" sz="2400" dirty="0"/>
              <a:t>–7</a:t>
            </a:r>
          </a:p>
        </p:txBody>
      </p:sp>
      <p:sp>
        <p:nvSpPr>
          <p:cNvPr id="18" name="Freeform 17">
            <a:extLst>
              <a:ext uri="{FF2B5EF4-FFF2-40B4-BE49-F238E27FC236}">
                <a16:creationId xmlns:a16="http://schemas.microsoft.com/office/drawing/2014/main" id="{1A7AECCA-04B5-34D2-A067-259B0CFAC1FD}"/>
              </a:ext>
            </a:extLst>
          </p:cNvPr>
          <p:cNvSpPr/>
          <p:nvPr/>
        </p:nvSpPr>
        <p:spPr>
          <a:xfrm>
            <a:off x="7236176" y="4031625"/>
            <a:ext cx="4556195" cy="317451"/>
          </a:xfrm>
          <a:custGeom>
            <a:avLst/>
            <a:gdLst>
              <a:gd name="connsiteX0" fmla="*/ 0 w 2945624"/>
              <a:gd name="connsiteY0" fmla="*/ 153758 h 181679"/>
              <a:gd name="connsiteX1" fmla="*/ 1437911 w 2945624"/>
              <a:gd name="connsiteY1" fmla="*/ 195 h 181679"/>
              <a:gd name="connsiteX2" fmla="*/ 2945624 w 2945624"/>
              <a:gd name="connsiteY2" fmla="*/ 181679 h 181679"/>
              <a:gd name="connsiteX3" fmla="*/ 2945624 w 2945624"/>
              <a:gd name="connsiteY3" fmla="*/ 181679 h 181679"/>
            </a:gdLst>
            <a:ahLst/>
            <a:cxnLst>
              <a:cxn ang="0">
                <a:pos x="connsiteX0" y="connsiteY0"/>
              </a:cxn>
              <a:cxn ang="0">
                <a:pos x="connsiteX1" y="connsiteY1"/>
              </a:cxn>
              <a:cxn ang="0">
                <a:pos x="connsiteX2" y="connsiteY2"/>
              </a:cxn>
              <a:cxn ang="0">
                <a:pos x="connsiteX3" y="connsiteY3"/>
              </a:cxn>
            </a:cxnLst>
            <a:rect l="l" t="t" r="r" b="b"/>
            <a:pathLst>
              <a:path w="2945624" h="181679">
                <a:moveTo>
                  <a:pt x="0" y="153758"/>
                </a:moveTo>
                <a:cubicBezTo>
                  <a:pt x="473487" y="74649"/>
                  <a:pt x="946974" y="-4459"/>
                  <a:pt x="1437911" y="195"/>
                </a:cubicBezTo>
                <a:cubicBezTo>
                  <a:pt x="1928848" y="4848"/>
                  <a:pt x="2945624" y="181679"/>
                  <a:pt x="2945624" y="181679"/>
                </a:cubicBezTo>
                <a:lnTo>
                  <a:pt x="2945624" y="181679"/>
                </a:lnTo>
              </a:path>
            </a:pathLst>
          </a:custGeom>
          <a:ln w="28575">
            <a:solidFill>
              <a:srgbClr val="C00000"/>
            </a:solidFill>
            <a:headEnd type="none" w="med" len="med"/>
            <a:tailEnd type="arrow" w="med"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sz="2400"/>
          </a:p>
        </p:txBody>
      </p:sp>
      <p:sp>
        <p:nvSpPr>
          <p:cNvPr id="19" name="TextBox 18">
            <a:extLst>
              <a:ext uri="{FF2B5EF4-FFF2-40B4-BE49-F238E27FC236}">
                <a16:creationId xmlns:a16="http://schemas.microsoft.com/office/drawing/2014/main" id="{2D27BEC1-D3C5-08B3-A20C-66417C4A2472}"/>
              </a:ext>
            </a:extLst>
          </p:cNvPr>
          <p:cNvSpPr txBox="1"/>
          <p:nvPr/>
        </p:nvSpPr>
        <p:spPr>
          <a:xfrm>
            <a:off x="9753879" y="3616349"/>
            <a:ext cx="494046" cy="461665"/>
          </a:xfrm>
          <a:prstGeom prst="rect">
            <a:avLst/>
          </a:prstGeom>
          <a:noFill/>
        </p:spPr>
        <p:txBody>
          <a:bodyPr wrap="none" rtlCol="0">
            <a:spAutoFit/>
          </a:bodyPr>
          <a:lstStyle/>
          <a:p>
            <a:r>
              <a:rPr lang="en-US" sz="2400" b="1" dirty="0">
                <a:solidFill>
                  <a:srgbClr val="C00000"/>
                </a:solidFill>
              </a:rPr>
              <a:t>+5</a:t>
            </a:r>
          </a:p>
        </p:txBody>
      </p:sp>
      <p:sp>
        <p:nvSpPr>
          <p:cNvPr id="20" name="Freeform 19">
            <a:extLst>
              <a:ext uri="{FF2B5EF4-FFF2-40B4-BE49-F238E27FC236}">
                <a16:creationId xmlns:a16="http://schemas.microsoft.com/office/drawing/2014/main" id="{38A6E1B3-B181-3079-5200-5854A6BF81EB}"/>
              </a:ext>
            </a:extLst>
          </p:cNvPr>
          <p:cNvSpPr/>
          <p:nvPr/>
        </p:nvSpPr>
        <p:spPr>
          <a:xfrm rot="21172873">
            <a:off x="568702" y="3940584"/>
            <a:ext cx="2637431" cy="488057"/>
          </a:xfrm>
          <a:custGeom>
            <a:avLst/>
            <a:gdLst>
              <a:gd name="connsiteX0" fmla="*/ 0 w 1742661"/>
              <a:gd name="connsiteY0" fmla="*/ 128979 h 519918"/>
              <a:gd name="connsiteX1" fmla="*/ 1119809 w 1742661"/>
              <a:gd name="connsiteY1" fmla="*/ 22962 h 519918"/>
              <a:gd name="connsiteX2" fmla="*/ 1742661 w 1742661"/>
              <a:gd name="connsiteY2" fmla="*/ 519918 h 519918"/>
            </a:gdLst>
            <a:ahLst/>
            <a:cxnLst>
              <a:cxn ang="0">
                <a:pos x="connsiteX0" y="connsiteY0"/>
              </a:cxn>
              <a:cxn ang="0">
                <a:pos x="connsiteX1" y="connsiteY1"/>
              </a:cxn>
              <a:cxn ang="0">
                <a:pos x="connsiteX2" y="connsiteY2"/>
              </a:cxn>
            </a:cxnLst>
            <a:rect l="l" t="t" r="r" b="b"/>
            <a:pathLst>
              <a:path w="1742661" h="519918">
                <a:moveTo>
                  <a:pt x="0" y="128979"/>
                </a:moveTo>
                <a:cubicBezTo>
                  <a:pt x="414683" y="43392"/>
                  <a:pt x="829366" y="-42195"/>
                  <a:pt x="1119809" y="22962"/>
                </a:cubicBezTo>
                <a:cubicBezTo>
                  <a:pt x="1410253" y="88118"/>
                  <a:pt x="1576457" y="304018"/>
                  <a:pt x="1742661" y="519918"/>
                </a:cubicBezTo>
              </a:path>
            </a:pathLst>
          </a:custGeom>
          <a:noFill/>
          <a:ln w="28575">
            <a:solidFill>
              <a:srgbClr val="C00000"/>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Freeform 20">
            <a:extLst>
              <a:ext uri="{FF2B5EF4-FFF2-40B4-BE49-F238E27FC236}">
                <a16:creationId xmlns:a16="http://schemas.microsoft.com/office/drawing/2014/main" id="{96C71ABD-CEF7-32B5-D0C2-BC3783735B7C}"/>
              </a:ext>
            </a:extLst>
          </p:cNvPr>
          <p:cNvSpPr/>
          <p:nvPr/>
        </p:nvSpPr>
        <p:spPr>
          <a:xfrm rot="21298583">
            <a:off x="567657" y="3738389"/>
            <a:ext cx="3610025" cy="687563"/>
          </a:xfrm>
          <a:custGeom>
            <a:avLst/>
            <a:gdLst>
              <a:gd name="connsiteX0" fmla="*/ 0 w 2392017"/>
              <a:gd name="connsiteY0" fmla="*/ 190432 h 402466"/>
              <a:gd name="connsiteX1" fmla="*/ 1530626 w 2392017"/>
              <a:gd name="connsiteY1" fmla="*/ 4901 h 402466"/>
              <a:gd name="connsiteX2" fmla="*/ 2219739 w 2392017"/>
              <a:gd name="connsiteY2" fmla="*/ 84414 h 402466"/>
              <a:gd name="connsiteX3" fmla="*/ 2392017 w 2392017"/>
              <a:gd name="connsiteY3" fmla="*/ 402466 h 402466"/>
            </a:gdLst>
            <a:ahLst/>
            <a:cxnLst>
              <a:cxn ang="0">
                <a:pos x="connsiteX0" y="connsiteY0"/>
              </a:cxn>
              <a:cxn ang="0">
                <a:pos x="connsiteX1" y="connsiteY1"/>
              </a:cxn>
              <a:cxn ang="0">
                <a:pos x="connsiteX2" y="connsiteY2"/>
              </a:cxn>
              <a:cxn ang="0">
                <a:pos x="connsiteX3" y="connsiteY3"/>
              </a:cxn>
            </a:cxnLst>
            <a:rect l="l" t="t" r="r" b="b"/>
            <a:pathLst>
              <a:path w="2392017" h="402466">
                <a:moveTo>
                  <a:pt x="0" y="190432"/>
                </a:moveTo>
                <a:cubicBezTo>
                  <a:pt x="580335" y="106501"/>
                  <a:pt x="1160670" y="22571"/>
                  <a:pt x="1530626" y="4901"/>
                </a:cubicBezTo>
                <a:cubicBezTo>
                  <a:pt x="1900583" y="-12769"/>
                  <a:pt x="2076174" y="18153"/>
                  <a:pt x="2219739" y="84414"/>
                </a:cubicBezTo>
                <a:cubicBezTo>
                  <a:pt x="2363304" y="150675"/>
                  <a:pt x="2377660" y="276570"/>
                  <a:pt x="2392017" y="402466"/>
                </a:cubicBezTo>
              </a:path>
            </a:pathLst>
          </a:custGeom>
          <a:noFill/>
          <a:ln w="28575">
            <a:solidFill>
              <a:srgbClr val="C00000"/>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1CA51C28-10EC-4C0F-07E8-36BBD439E5B0}"/>
              </a:ext>
            </a:extLst>
          </p:cNvPr>
          <p:cNvSpPr txBox="1"/>
          <p:nvPr/>
        </p:nvSpPr>
        <p:spPr>
          <a:xfrm>
            <a:off x="4076247" y="3603216"/>
            <a:ext cx="494046" cy="461665"/>
          </a:xfrm>
          <a:prstGeom prst="rect">
            <a:avLst/>
          </a:prstGeom>
          <a:noFill/>
        </p:spPr>
        <p:txBody>
          <a:bodyPr wrap="none" rtlCol="0">
            <a:spAutoFit/>
          </a:bodyPr>
          <a:lstStyle/>
          <a:p>
            <a:r>
              <a:rPr lang="en-US" sz="2400" b="1" dirty="0">
                <a:solidFill>
                  <a:srgbClr val="C00000"/>
                </a:solidFill>
              </a:rPr>
              <a:t>+4</a:t>
            </a:r>
          </a:p>
        </p:txBody>
      </p:sp>
      <p:sp>
        <p:nvSpPr>
          <p:cNvPr id="23" name="TextBox 22">
            <a:extLst>
              <a:ext uri="{FF2B5EF4-FFF2-40B4-BE49-F238E27FC236}">
                <a16:creationId xmlns:a16="http://schemas.microsoft.com/office/drawing/2014/main" id="{8C5E1CA2-171E-40B3-7428-9117A7438E7F}"/>
              </a:ext>
            </a:extLst>
          </p:cNvPr>
          <p:cNvSpPr txBox="1"/>
          <p:nvPr/>
        </p:nvSpPr>
        <p:spPr>
          <a:xfrm>
            <a:off x="3553145" y="4464534"/>
            <a:ext cx="340158" cy="461665"/>
          </a:xfrm>
          <a:prstGeom prst="rect">
            <a:avLst/>
          </a:prstGeom>
          <a:noFill/>
        </p:spPr>
        <p:txBody>
          <a:bodyPr wrap="none" rtlCol="0">
            <a:spAutoFit/>
          </a:bodyPr>
          <a:lstStyle/>
          <a:p>
            <a:r>
              <a:rPr lang="en-US" sz="2400" b="1" dirty="0">
                <a:solidFill>
                  <a:srgbClr val="C00000"/>
                </a:solidFill>
              </a:rPr>
              <a:t>1</a:t>
            </a:r>
          </a:p>
        </p:txBody>
      </p:sp>
      <p:sp>
        <p:nvSpPr>
          <p:cNvPr id="24" name="Freeform 23">
            <a:extLst>
              <a:ext uri="{FF2B5EF4-FFF2-40B4-BE49-F238E27FC236}">
                <a16:creationId xmlns:a16="http://schemas.microsoft.com/office/drawing/2014/main" id="{F2A8A34F-0175-1A88-D45B-331FBB7B36A1}"/>
              </a:ext>
            </a:extLst>
          </p:cNvPr>
          <p:cNvSpPr/>
          <p:nvPr/>
        </p:nvSpPr>
        <p:spPr>
          <a:xfrm>
            <a:off x="3458651" y="4406426"/>
            <a:ext cx="616887" cy="82625"/>
          </a:xfrm>
          <a:custGeom>
            <a:avLst/>
            <a:gdLst>
              <a:gd name="connsiteX0" fmla="*/ 0 w 462665"/>
              <a:gd name="connsiteY0" fmla="*/ 0 h 61969"/>
              <a:gd name="connsiteX1" fmla="*/ 229511 w 462665"/>
              <a:gd name="connsiteY1" fmla="*/ 61931 h 61969"/>
              <a:gd name="connsiteX2" fmla="*/ 462665 w 462665"/>
              <a:gd name="connsiteY2" fmla="*/ 7286 h 61969"/>
            </a:gdLst>
            <a:ahLst/>
            <a:cxnLst>
              <a:cxn ang="0">
                <a:pos x="connsiteX0" y="connsiteY0"/>
              </a:cxn>
              <a:cxn ang="0">
                <a:pos x="connsiteX1" y="connsiteY1"/>
              </a:cxn>
              <a:cxn ang="0">
                <a:pos x="connsiteX2" y="connsiteY2"/>
              </a:cxn>
            </a:cxnLst>
            <a:rect l="l" t="t" r="r" b="b"/>
            <a:pathLst>
              <a:path w="462665" h="61969">
                <a:moveTo>
                  <a:pt x="0" y="0"/>
                </a:moveTo>
                <a:cubicBezTo>
                  <a:pt x="76200" y="30358"/>
                  <a:pt x="152400" y="60717"/>
                  <a:pt x="229511" y="61931"/>
                </a:cubicBezTo>
                <a:cubicBezTo>
                  <a:pt x="306622" y="63145"/>
                  <a:pt x="384643" y="35215"/>
                  <a:pt x="462665" y="7286"/>
                </a:cubicBezTo>
              </a:path>
            </a:pathLst>
          </a:custGeom>
          <a:noFill/>
          <a:ln w="28575">
            <a:solidFill>
              <a:srgbClr val="C00000"/>
            </a:solidFill>
            <a:headEnd type="arrow"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TextBox 24">
            <a:extLst>
              <a:ext uri="{FF2B5EF4-FFF2-40B4-BE49-F238E27FC236}">
                <a16:creationId xmlns:a16="http://schemas.microsoft.com/office/drawing/2014/main" id="{71F7DA8E-B8A8-37C7-3596-6E7FBC3C4F12}"/>
              </a:ext>
            </a:extLst>
          </p:cNvPr>
          <p:cNvSpPr txBox="1"/>
          <p:nvPr/>
        </p:nvSpPr>
        <p:spPr>
          <a:xfrm>
            <a:off x="2950464" y="3697978"/>
            <a:ext cx="494046" cy="461665"/>
          </a:xfrm>
          <a:prstGeom prst="rect">
            <a:avLst/>
          </a:prstGeom>
          <a:noFill/>
        </p:spPr>
        <p:txBody>
          <a:bodyPr wrap="none" rtlCol="0">
            <a:spAutoFit/>
          </a:bodyPr>
          <a:lstStyle/>
          <a:p>
            <a:r>
              <a:rPr lang="en-US" sz="2400" b="1" dirty="0">
                <a:solidFill>
                  <a:srgbClr val="C00000"/>
                </a:solidFill>
              </a:rPr>
              <a:t>+3</a:t>
            </a:r>
          </a:p>
        </p:txBody>
      </p:sp>
      <p:pic>
        <p:nvPicPr>
          <p:cNvPr id="8" name="bantyRooster">
            <a:hlinkClick r:id="" action="ppaction://media"/>
            <a:extLst>
              <a:ext uri="{FF2B5EF4-FFF2-40B4-BE49-F238E27FC236}">
                <a16:creationId xmlns:a16="http://schemas.microsoft.com/office/drawing/2014/main" id="{EDB41925-7D3E-618F-7965-347209E81D8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5254" y="260537"/>
            <a:ext cx="506767" cy="506767"/>
          </a:xfrm>
          <a:prstGeom prst="rect">
            <a:avLst/>
          </a:prstGeom>
        </p:spPr>
      </p:pic>
    </p:spTree>
    <p:extLst>
      <p:ext uri="{BB962C8B-B14F-4D97-AF65-F5344CB8AC3E}">
        <p14:creationId xmlns:p14="http://schemas.microsoft.com/office/powerpoint/2010/main" val="416918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dissolv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500"/>
                                        <p:tgtEl>
                                          <p:spTgt spid="20"/>
                                        </p:tgtEl>
                                      </p:cBhvr>
                                    </p:animEffect>
                                  </p:childTnLst>
                                </p:cTn>
                              </p:par>
                            </p:childTnLst>
                          </p:cTn>
                        </p:par>
                        <p:par>
                          <p:cTn id="19" fill="hold">
                            <p:stCondLst>
                              <p:cond delay="500"/>
                            </p:stCondLst>
                            <p:childTnLst>
                              <p:par>
                                <p:cTn id="20" presetID="9" presetClass="entr" presetSubtype="0"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dissolve">
                                      <p:cBhvr>
                                        <p:cTn id="22" dur="500"/>
                                        <p:tgtEl>
                                          <p:spTgt spid="22"/>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dissolve">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dissolve">
                                      <p:cBhvr>
                                        <p:cTn id="30" dur="500"/>
                                        <p:tgtEl>
                                          <p:spTgt spid="24"/>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dissolve">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8"/>
                </p:tgtEl>
              </p:cMediaNode>
            </p:audio>
          </p:childTnLst>
        </p:cTn>
      </p:par>
    </p:tnLst>
    <p:bldLst>
      <p:bldP spid="18" grpId="0" animBg="1"/>
      <p:bldP spid="19" grpId="0"/>
      <p:bldP spid="20" grpId="0" animBg="1"/>
      <p:bldP spid="21" grpId="0" animBg="1"/>
      <p:bldP spid="22" grpId="0"/>
      <p:bldP spid="23" grpId="0"/>
      <p:bldP spid="24" grpId="0" animBg="1"/>
      <p:bldP spid="2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99C4F-DDE1-E753-B1FE-13FCE5359E2F}"/>
              </a:ext>
            </a:extLst>
          </p:cNvPr>
          <p:cNvSpPr>
            <a:spLocks noGrp="1"/>
          </p:cNvSpPr>
          <p:nvPr>
            <p:ph type="title"/>
          </p:nvPr>
        </p:nvSpPr>
        <p:spPr/>
        <p:txBody>
          <a:bodyPr/>
          <a:lstStyle/>
          <a:p>
            <a:r>
              <a:rPr lang="en-US" dirty="0"/>
              <a:t>Flexibly Defined Interval Categories</a:t>
            </a:r>
          </a:p>
        </p:txBody>
      </p:sp>
      <p:sp>
        <p:nvSpPr>
          <p:cNvPr id="3" name="Content Placeholder 2">
            <a:extLst>
              <a:ext uri="{FF2B5EF4-FFF2-40B4-BE49-F238E27FC236}">
                <a16:creationId xmlns:a16="http://schemas.microsoft.com/office/drawing/2014/main" id="{DDE29642-90C5-CB19-00E3-436C513CF1C5}"/>
              </a:ext>
            </a:extLst>
          </p:cNvPr>
          <p:cNvSpPr>
            <a:spLocks noGrp="1"/>
          </p:cNvSpPr>
          <p:nvPr>
            <p:ph idx="1"/>
          </p:nvPr>
        </p:nvSpPr>
        <p:spPr>
          <a:xfrm>
            <a:off x="637061" y="888206"/>
            <a:ext cx="10939847" cy="569977"/>
          </a:xfrm>
        </p:spPr>
        <p:txBody>
          <a:bodyPr>
            <a:normAutofit fontScale="77500" lnSpcReduction="20000"/>
          </a:bodyPr>
          <a:lstStyle/>
          <a:p>
            <a:pPr marL="0" indent="0" algn="ctr">
              <a:buNone/>
            </a:pPr>
            <a:r>
              <a:rPr lang="en-US" dirty="0"/>
              <a:t>An attempted transcription (after </a:t>
            </a:r>
            <a:r>
              <a:rPr lang="en-US" dirty="0" err="1"/>
              <a:t>Titon</a:t>
            </a:r>
            <a:r>
              <a:rPr lang="en-US" dirty="0"/>
              <a:t>) of Charlie Patton “Banty Rooster Blues” </a:t>
            </a:r>
          </a:p>
        </p:txBody>
      </p:sp>
      <p:sp>
        <p:nvSpPr>
          <p:cNvPr id="4" name="Date Placeholder 3">
            <a:extLst>
              <a:ext uri="{FF2B5EF4-FFF2-40B4-BE49-F238E27FC236}">
                <a16:creationId xmlns:a16="http://schemas.microsoft.com/office/drawing/2014/main" id="{3614A47B-AC50-8EE7-594D-6E43F0F0A77C}"/>
              </a:ext>
            </a:extLst>
          </p:cNvPr>
          <p:cNvSpPr>
            <a:spLocks noGrp="1"/>
          </p:cNvSpPr>
          <p:nvPr>
            <p:ph type="dt" sz="half" idx="10"/>
          </p:nvPr>
        </p:nvSpPr>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E9D7F6C8-394E-8540-3046-E0E39F9E79E1}"/>
              </a:ext>
            </a:extLst>
          </p:cNvPr>
          <p:cNvSpPr>
            <a:spLocks noGrp="1"/>
          </p:cNvSpPr>
          <p:nvPr>
            <p:ph type="ftr" sz="quarter" idx="11"/>
          </p:nvPr>
        </p:nvSpPr>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E4F592AE-5AD9-BAD4-12A0-AFE9C1E88765}"/>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48</a:t>
            </a:fld>
            <a:endParaRPr lang="en-US" dirty="0">
              <a:latin typeface="Calisto MT" panose="02040603050505030304" pitchFamily="18" charset="77"/>
            </a:endParaRPr>
          </a:p>
        </p:txBody>
      </p:sp>
      <p:sp>
        <p:nvSpPr>
          <p:cNvPr id="7" name="TextBox 6">
            <a:extLst>
              <a:ext uri="{FF2B5EF4-FFF2-40B4-BE49-F238E27FC236}">
                <a16:creationId xmlns:a16="http://schemas.microsoft.com/office/drawing/2014/main" id="{25E424BC-BE1D-A214-A589-7E0E1DE3BBD2}"/>
              </a:ext>
            </a:extLst>
          </p:cNvPr>
          <p:cNvSpPr txBox="1"/>
          <p:nvPr/>
        </p:nvSpPr>
        <p:spPr>
          <a:xfrm>
            <a:off x="2939708" y="3159606"/>
            <a:ext cx="6074099" cy="430887"/>
          </a:xfrm>
          <a:prstGeom prst="rect">
            <a:avLst/>
          </a:prstGeom>
          <a:noFill/>
        </p:spPr>
        <p:txBody>
          <a:bodyPr wrap="none" rtlCol="0">
            <a:spAutoFit/>
          </a:bodyPr>
          <a:lstStyle/>
          <a:p>
            <a:r>
              <a:rPr lang="en-US" sz="2200" dirty="0">
                <a:latin typeface="Century" panose="02040604050505020304" pitchFamily="18" charset="0"/>
              </a:rPr>
              <a:t>8ve/7 (heptatonic) categorization of intervals:</a:t>
            </a:r>
          </a:p>
        </p:txBody>
      </p:sp>
      <p:pic>
        <p:nvPicPr>
          <p:cNvPr id="9" name="Picture 8">
            <a:extLst>
              <a:ext uri="{FF2B5EF4-FFF2-40B4-BE49-F238E27FC236}">
                <a16:creationId xmlns:a16="http://schemas.microsoft.com/office/drawing/2014/main" id="{BB73C00A-C643-1939-59D2-3C774563BC98}"/>
              </a:ext>
            </a:extLst>
          </p:cNvPr>
          <p:cNvPicPr>
            <a:picLocks noChangeAspect="1"/>
          </p:cNvPicPr>
          <p:nvPr/>
        </p:nvPicPr>
        <p:blipFill>
          <a:blip r:embed="rId3"/>
          <a:stretch>
            <a:fillRect/>
          </a:stretch>
        </p:blipFill>
        <p:spPr>
          <a:xfrm>
            <a:off x="1585758" y="1458183"/>
            <a:ext cx="8805333" cy="1236133"/>
          </a:xfrm>
          <a:prstGeom prst="rect">
            <a:avLst/>
          </a:prstGeom>
        </p:spPr>
      </p:pic>
      <p:sp>
        <p:nvSpPr>
          <p:cNvPr id="12" name="TextBox 11">
            <a:extLst>
              <a:ext uri="{FF2B5EF4-FFF2-40B4-BE49-F238E27FC236}">
                <a16:creationId xmlns:a16="http://schemas.microsoft.com/office/drawing/2014/main" id="{D1E2154A-94F7-D0A7-07B6-4EDFEC6C319E}"/>
              </a:ext>
            </a:extLst>
          </p:cNvPr>
          <p:cNvSpPr txBox="1"/>
          <p:nvPr/>
        </p:nvSpPr>
        <p:spPr>
          <a:xfrm>
            <a:off x="2692683" y="2668402"/>
            <a:ext cx="494046" cy="461665"/>
          </a:xfrm>
          <a:prstGeom prst="rect">
            <a:avLst/>
          </a:prstGeom>
          <a:noFill/>
        </p:spPr>
        <p:txBody>
          <a:bodyPr wrap="none" rtlCol="0">
            <a:spAutoFit/>
          </a:bodyPr>
          <a:lstStyle/>
          <a:p>
            <a:r>
              <a:rPr lang="en-US" sz="2400" dirty="0"/>
              <a:t>+3</a:t>
            </a:r>
          </a:p>
        </p:txBody>
      </p:sp>
      <p:sp>
        <p:nvSpPr>
          <p:cNvPr id="13" name="TextBox 12">
            <a:extLst>
              <a:ext uri="{FF2B5EF4-FFF2-40B4-BE49-F238E27FC236}">
                <a16:creationId xmlns:a16="http://schemas.microsoft.com/office/drawing/2014/main" id="{B17153DF-BA04-666E-602D-3CF32007198D}"/>
              </a:ext>
            </a:extLst>
          </p:cNvPr>
          <p:cNvSpPr txBox="1"/>
          <p:nvPr/>
        </p:nvSpPr>
        <p:spPr>
          <a:xfrm>
            <a:off x="4332956" y="2668402"/>
            <a:ext cx="494046" cy="461665"/>
          </a:xfrm>
          <a:prstGeom prst="rect">
            <a:avLst/>
          </a:prstGeom>
          <a:noFill/>
        </p:spPr>
        <p:txBody>
          <a:bodyPr wrap="none" rtlCol="0">
            <a:spAutoFit/>
          </a:bodyPr>
          <a:lstStyle/>
          <a:p>
            <a:r>
              <a:rPr lang="en-US" sz="2400" dirty="0"/>
              <a:t>+2</a:t>
            </a:r>
          </a:p>
        </p:txBody>
      </p:sp>
      <p:sp>
        <p:nvSpPr>
          <p:cNvPr id="14" name="TextBox 13">
            <a:extLst>
              <a:ext uri="{FF2B5EF4-FFF2-40B4-BE49-F238E27FC236}">
                <a16:creationId xmlns:a16="http://schemas.microsoft.com/office/drawing/2014/main" id="{D3CC7E11-D971-FB00-5B4E-E96A4E677158}"/>
              </a:ext>
            </a:extLst>
          </p:cNvPr>
          <p:cNvSpPr txBox="1"/>
          <p:nvPr/>
        </p:nvSpPr>
        <p:spPr>
          <a:xfrm>
            <a:off x="6338047" y="2668402"/>
            <a:ext cx="494046" cy="461665"/>
          </a:xfrm>
          <a:prstGeom prst="rect">
            <a:avLst/>
          </a:prstGeom>
          <a:noFill/>
        </p:spPr>
        <p:txBody>
          <a:bodyPr wrap="none" rtlCol="0">
            <a:spAutoFit/>
          </a:bodyPr>
          <a:lstStyle/>
          <a:p>
            <a:r>
              <a:rPr lang="en-US" sz="2400" dirty="0"/>
              <a:t>–2</a:t>
            </a:r>
          </a:p>
        </p:txBody>
      </p:sp>
      <p:sp>
        <p:nvSpPr>
          <p:cNvPr id="15" name="TextBox 14">
            <a:extLst>
              <a:ext uri="{FF2B5EF4-FFF2-40B4-BE49-F238E27FC236}">
                <a16:creationId xmlns:a16="http://schemas.microsoft.com/office/drawing/2014/main" id="{888C8898-BAE0-BA70-16C2-C2653BAA07A4}"/>
              </a:ext>
            </a:extLst>
          </p:cNvPr>
          <p:cNvSpPr txBox="1"/>
          <p:nvPr/>
        </p:nvSpPr>
        <p:spPr>
          <a:xfrm>
            <a:off x="7064188" y="2672885"/>
            <a:ext cx="494046" cy="461665"/>
          </a:xfrm>
          <a:prstGeom prst="rect">
            <a:avLst/>
          </a:prstGeom>
          <a:noFill/>
        </p:spPr>
        <p:txBody>
          <a:bodyPr wrap="none" rtlCol="0">
            <a:spAutoFit/>
          </a:bodyPr>
          <a:lstStyle/>
          <a:p>
            <a:r>
              <a:rPr lang="en-US" sz="2400" dirty="0"/>
              <a:t>–1</a:t>
            </a:r>
          </a:p>
        </p:txBody>
      </p:sp>
      <p:sp>
        <p:nvSpPr>
          <p:cNvPr id="16" name="TextBox 15">
            <a:extLst>
              <a:ext uri="{FF2B5EF4-FFF2-40B4-BE49-F238E27FC236}">
                <a16:creationId xmlns:a16="http://schemas.microsoft.com/office/drawing/2014/main" id="{0F69A451-118A-63A2-9153-ACEF859FBBF8}"/>
              </a:ext>
            </a:extLst>
          </p:cNvPr>
          <p:cNvSpPr txBox="1"/>
          <p:nvPr/>
        </p:nvSpPr>
        <p:spPr>
          <a:xfrm>
            <a:off x="7558573" y="2677336"/>
            <a:ext cx="494046" cy="461665"/>
          </a:xfrm>
          <a:prstGeom prst="rect">
            <a:avLst/>
          </a:prstGeom>
          <a:noFill/>
        </p:spPr>
        <p:txBody>
          <a:bodyPr wrap="none" rtlCol="0">
            <a:spAutoFit/>
          </a:bodyPr>
          <a:lstStyle/>
          <a:p>
            <a:r>
              <a:rPr lang="en-US" sz="2400" dirty="0"/>
              <a:t>–2</a:t>
            </a:r>
          </a:p>
        </p:txBody>
      </p:sp>
      <p:sp>
        <p:nvSpPr>
          <p:cNvPr id="17" name="TextBox 16">
            <a:extLst>
              <a:ext uri="{FF2B5EF4-FFF2-40B4-BE49-F238E27FC236}">
                <a16:creationId xmlns:a16="http://schemas.microsoft.com/office/drawing/2014/main" id="{DFA28B05-AD79-F90A-6E45-7D212524DC18}"/>
              </a:ext>
            </a:extLst>
          </p:cNvPr>
          <p:cNvSpPr txBox="1"/>
          <p:nvPr/>
        </p:nvSpPr>
        <p:spPr>
          <a:xfrm>
            <a:off x="8050785" y="2675346"/>
            <a:ext cx="494046" cy="461665"/>
          </a:xfrm>
          <a:prstGeom prst="rect">
            <a:avLst/>
          </a:prstGeom>
          <a:noFill/>
        </p:spPr>
        <p:txBody>
          <a:bodyPr wrap="none" rtlCol="0">
            <a:spAutoFit/>
          </a:bodyPr>
          <a:lstStyle/>
          <a:p>
            <a:r>
              <a:rPr lang="en-US" sz="2400" dirty="0"/>
              <a:t>–4</a:t>
            </a:r>
          </a:p>
        </p:txBody>
      </p:sp>
      <p:pic>
        <p:nvPicPr>
          <p:cNvPr id="10" name="Picture 9">
            <a:extLst>
              <a:ext uri="{FF2B5EF4-FFF2-40B4-BE49-F238E27FC236}">
                <a16:creationId xmlns:a16="http://schemas.microsoft.com/office/drawing/2014/main" id="{47AE42EB-8B4F-FBB1-2237-B915C2C59FD3}"/>
              </a:ext>
            </a:extLst>
          </p:cNvPr>
          <p:cNvPicPr>
            <a:picLocks noChangeAspect="1"/>
          </p:cNvPicPr>
          <p:nvPr/>
        </p:nvPicPr>
        <p:blipFill>
          <a:blip r:embed="rId4"/>
          <a:stretch>
            <a:fillRect/>
          </a:stretch>
        </p:blipFill>
        <p:spPr>
          <a:xfrm>
            <a:off x="806824" y="4054515"/>
            <a:ext cx="10363200" cy="1198991"/>
          </a:xfrm>
          <a:prstGeom prst="rect">
            <a:avLst/>
          </a:prstGeom>
        </p:spPr>
      </p:pic>
      <p:sp>
        <p:nvSpPr>
          <p:cNvPr id="18" name="Freeform 17">
            <a:extLst>
              <a:ext uri="{FF2B5EF4-FFF2-40B4-BE49-F238E27FC236}">
                <a16:creationId xmlns:a16="http://schemas.microsoft.com/office/drawing/2014/main" id="{2B0F9DD6-5133-9CAF-8FE9-5CE20337A5BB}"/>
              </a:ext>
            </a:extLst>
          </p:cNvPr>
          <p:cNvSpPr/>
          <p:nvPr/>
        </p:nvSpPr>
        <p:spPr>
          <a:xfrm>
            <a:off x="7011159" y="3924659"/>
            <a:ext cx="3927499" cy="242239"/>
          </a:xfrm>
          <a:custGeom>
            <a:avLst/>
            <a:gdLst>
              <a:gd name="connsiteX0" fmla="*/ 0 w 2945624"/>
              <a:gd name="connsiteY0" fmla="*/ 153758 h 181679"/>
              <a:gd name="connsiteX1" fmla="*/ 1437911 w 2945624"/>
              <a:gd name="connsiteY1" fmla="*/ 195 h 181679"/>
              <a:gd name="connsiteX2" fmla="*/ 2945624 w 2945624"/>
              <a:gd name="connsiteY2" fmla="*/ 181679 h 181679"/>
              <a:gd name="connsiteX3" fmla="*/ 2945624 w 2945624"/>
              <a:gd name="connsiteY3" fmla="*/ 181679 h 181679"/>
            </a:gdLst>
            <a:ahLst/>
            <a:cxnLst>
              <a:cxn ang="0">
                <a:pos x="connsiteX0" y="connsiteY0"/>
              </a:cxn>
              <a:cxn ang="0">
                <a:pos x="connsiteX1" y="connsiteY1"/>
              </a:cxn>
              <a:cxn ang="0">
                <a:pos x="connsiteX2" y="connsiteY2"/>
              </a:cxn>
              <a:cxn ang="0">
                <a:pos x="connsiteX3" y="connsiteY3"/>
              </a:cxn>
            </a:cxnLst>
            <a:rect l="l" t="t" r="r" b="b"/>
            <a:pathLst>
              <a:path w="2945624" h="181679">
                <a:moveTo>
                  <a:pt x="0" y="153758"/>
                </a:moveTo>
                <a:cubicBezTo>
                  <a:pt x="473487" y="74649"/>
                  <a:pt x="946974" y="-4459"/>
                  <a:pt x="1437911" y="195"/>
                </a:cubicBezTo>
                <a:cubicBezTo>
                  <a:pt x="1928848" y="4848"/>
                  <a:pt x="2945624" y="181679"/>
                  <a:pt x="2945624" y="181679"/>
                </a:cubicBezTo>
                <a:lnTo>
                  <a:pt x="2945624" y="181679"/>
                </a:lnTo>
              </a:path>
            </a:pathLst>
          </a:custGeom>
          <a:ln w="28575">
            <a:solidFill>
              <a:srgbClr val="C00000"/>
            </a:solidFill>
            <a:headEnd type="none" w="med" len="med"/>
            <a:tailEnd type="arrow" w="med"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sz="2400"/>
          </a:p>
        </p:txBody>
      </p:sp>
      <p:sp>
        <p:nvSpPr>
          <p:cNvPr id="19" name="TextBox 18">
            <a:extLst>
              <a:ext uri="{FF2B5EF4-FFF2-40B4-BE49-F238E27FC236}">
                <a16:creationId xmlns:a16="http://schemas.microsoft.com/office/drawing/2014/main" id="{0A70BAAB-1E98-DAAF-D745-8F6155649917}"/>
              </a:ext>
            </a:extLst>
          </p:cNvPr>
          <p:cNvSpPr txBox="1"/>
          <p:nvPr/>
        </p:nvSpPr>
        <p:spPr>
          <a:xfrm>
            <a:off x="9595383" y="3509382"/>
            <a:ext cx="494046" cy="461665"/>
          </a:xfrm>
          <a:prstGeom prst="rect">
            <a:avLst/>
          </a:prstGeom>
          <a:noFill/>
        </p:spPr>
        <p:txBody>
          <a:bodyPr wrap="none" rtlCol="0">
            <a:spAutoFit/>
          </a:bodyPr>
          <a:lstStyle/>
          <a:p>
            <a:r>
              <a:rPr lang="en-US" sz="2400" b="1" dirty="0">
                <a:solidFill>
                  <a:srgbClr val="C00000"/>
                </a:solidFill>
              </a:rPr>
              <a:t>+3</a:t>
            </a:r>
          </a:p>
        </p:txBody>
      </p:sp>
      <p:sp>
        <p:nvSpPr>
          <p:cNvPr id="20" name="Freeform 19">
            <a:extLst>
              <a:ext uri="{FF2B5EF4-FFF2-40B4-BE49-F238E27FC236}">
                <a16:creationId xmlns:a16="http://schemas.microsoft.com/office/drawing/2014/main" id="{6CDD2ABD-6407-8C0C-7FF0-7BD55FE0591B}"/>
              </a:ext>
            </a:extLst>
          </p:cNvPr>
          <p:cNvSpPr/>
          <p:nvPr/>
        </p:nvSpPr>
        <p:spPr>
          <a:xfrm>
            <a:off x="1210366" y="3933685"/>
            <a:ext cx="2323548" cy="722247"/>
          </a:xfrm>
          <a:custGeom>
            <a:avLst/>
            <a:gdLst>
              <a:gd name="connsiteX0" fmla="*/ 0 w 1742661"/>
              <a:gd name="connsiteY0" fmla="*/ 128979 h 519918"/>
              <a:gd name="connsiteX1" fmla="*/ 1119809 w 1742661"/>
              <a:gd name="connsiteY1" fmla="*/ 22962 h 519918"/>
              <a:gd name="connsiteX2" fmla="*/ 1742661 w 1742661"/>
              <a:gd name="connsiteY2" fmla="*/ 519918 h 519918"/>
            </a:gdLst>
            <a:ahLst/>
            <a:cxnLst>
              <a:cxn ang="0">
                <a:pos x="connsiteX0" y="connsiteY0"/>
              </a:cxn>
              <a:cxn ang="0">
                <a:pos x="connsiteX1" y="connsiteY1"/>
              </a:cxn>
              <a:cxn ang="0">
                <a:pos x="connsiteX2" y="connsiteY2"/>
              </a:cxn>
            </a:cxnLst>
            <a:rect l="l" t="t" r="r" b="b"/>
            <a:pathLst>
              <a:path w="1742661" h="519918">
                <a:moveTo>
                  <a:pt x="0" y="128979"/>
                </a:moveTo>
                <a:cubicBezTo>
                  <a:pt x="414683" y="43392"/>
                  <a:pt x="829366" y="-42195"/>
                  <a:pt x="1119809" y="22962"/>
                </a:cubicBezTo>
                <a:cubicBezTo>
                  <a:pt x="1410253" y="88118"/>
                  <a:pt x="1576457" y="304018"/>
                  <a:pt x="1742661" y="519918"/>
                </a:cubicBezTo>
              </a:path>
            </a:pathLst>
          </a:custGeom>
          <a:noFill/>
          <a:ln w="28575">
            <a:solidFill>
              <a:srgbClr val="C00000"/>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Freeform 20">
            <a:extLst>
              <a:ext uri="{FF2B5EF4-FFF2-40B4-BE49-F238E27FC236}">
                <a16:creationId xmlns:a16="http://schemas.microsoft.com/office/drawing/2014/main" id="{D7581122-2B48-43C0-E13D-EA6B4063A406}"/>
              </a:ext>
            </a:extLst>
          </p:cNvPr>
          <p:cNvSpPr/>
          <p:nvPr/>
        </p:nvSpPr>
        <p:spPr>
          <a:xfrm>
            <a:off x="1228035" y="3795458"/>
            <a:ext cx="3189356" cy="635677"/>
          </a:xfrm>
          <a:custGeom>
            <a:avLst/>
            <a:gdLst>
              <a:gd name="connsiteX0" fmla="*/ 0 w 2392017"/>
              <a:gd name="connsiteY0" fmla="*/ 190432 h 402466"/>
              <a:gd name="connsiteX1" fmla="*/ 1530626 w 2392017"/>
              <a:gd name="connsiteY1" fmla="*/ 4901 h 402466"/>
              <a:gd name="connsiteX2" fmla="*/ 2219739 w 2392017"/>
              <a:gd name="connsiteY2" fmla="*/ 84414 h 402466"/>
              <a:gd name="connsiteX3" fmla="*/ 2392017 w 2392017"/>
              <a:gd name="connsiteY3" fmla="*/ 402466 h 402466"/>
            </a:gdLst>
            <a:ahLst/>
            <a:cxnLst>
              <a:cxn ang="0">
                <a:pos x="connsiteX0" y="connsiteY0"/>
              </a:cxn>
              <a:cxn ang="0">
                <a:pos x="connsiteX1" y="connsiteY1"/>
              </a:cxn>
              <a:cxn ang="0">
                <a:pos x="connsiteX2" y="connsiteY2"/>
              </a:cxn>
              <a:cxn ang="0">
                <a:pos x="connsiteX3" y="connsiteY3"/>
              </a:cxn>
            </a:cxnLst>
            <a:rect l="l" t="t" r="r" b="b"/>
            <a:pathLst>
              <a:path w="2392017" h="402466">
                <a:moveTo>
                  <a:pt x="0" y="190432"/>
                </a:moveTo>
                <a:cubicBezTo>
                  <a:pt x="580335" y="106501"/>
                  <a:pt x="1160670" y="22571"/>
                  <a:pt x="1530626" y="4901"/>
                </a:cubicBezTo>
                <a:cubicBezTo>
                  <a:pt x="1900583" y="-12769"/>
                  <a:pt x="2076174" y="18153"/>
                  <a:pt x="2219739" y="84414"/>
                </a:cubicBezTo>
                <a:cubicBezTo>
                  <a:pt x="2363304" y="150675"/>
                  <a:pt x="2377660" y="276570"/>
                  <a:pt x="2392017" y="402466"/>
                </a:cubicBezTo>
              </a:path>
            </a:pathLst>
          </a:custGeom>
          <a:noFill/>
          <a:ln w="28575">
            <a:solidFill>
              <a:srgbClr val="C00000"/>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8C2A662F-3ECF-AB00-484C-44E4D4898CC1}"/>
              </a:ext>
            </a:extLst>
          </p:cNvPr>
          <p:cNvSpPr txBox="1"/>
          <p:nvPr/>
        </p:nvSpPr>
        <p:spPr>
          <a:xfrm>
            <a:off x="1468036" y="3440089"/>
            <a:ext cx="494046" cy="461665"/>
          </a:xfrm>
          <a:prstGeom prst="rect">
            <a:avLst/>
          </a:prstGeom>
          <a:noFill/>
        </p:spPr>
        <p:txBody>
          <a:bodyPr wrap="none" rtlCol="0">
            <a:spAutoFit/>
          </a:bodyPr>
          <a:lstStyle/>
          <a:p>
            <a:r>
              <a:rPr lang="en-US" sz="2400" b="1" dirty="0">
                <a:solidFill>
                  <a:srgbClr val="C00000"/>
                </a:solidFill>
              </a:rPr>
              <a:t>+2</a:t>
            </a:r>
          </a:p>
        </p:txBody>
      </p:sp>
      <p:sp>
        <p:nvSpPr>
          <p:cNvPr id="23" name="TextBox 22">
            <a:extLst>
              <a:ext uri="{FF2B5EF4-FFF2-40B4-BE49-F238E27FC236}">
                <a16:creationId xmlns:a16="http://schemas.microsoft.com/office/drawing/2014/main" id="{CEE4B2BD-86C2-46FF-3D00-07F1FAB011E7}"/>
              </a:ext>
            </a:extLst>
          </p:cNvPr>
          <p:cNvSpPr txBox="1"/>
          <p:nvPr/>
        </p:nvSpPr>
        <p:spPr>
          <a:xfrm>
            <a:off x="3794639" y="4881894"/>
            <a:ext cx="340158" cy="461665"/>
          </a:xfrm>
          <a:prstGeom prst="rect">
            <a:avLst/>
          </a:prstGeom>
          <a:noFill/>
        </p:spPr>
        <p:txBody>
          <a:bodyPr wrap="none" rtlCol="0">
            <a:spAutoFit/>
          </a:bodyPr>
          <a:lstStyle/>
          <a:p>
            <a:r>
              <a:rPr lang="en-US" sz="2400" b="1" dirty="0">
                <a:solidFill>
                  <a:srgbClr val="C00000"/>
                </a:solidFill>
              </a:rPr>
              <a:t>0</a:t>
            </a:r>
          </a:p>
        </p:txBody>
      </p:sp>
      <p:sp>
        <p:nvSpPr>
          <p:cNvPr id="24" name="Freeform 23">
            <a:extLst>
              <a:ext uri="{FF2B5EF4-FFF2-40B4-BE49-F238E27FC236}">
                <a16:creationId xmlns:a16="http://schemas.microsoft.com/office/drawing/2014/main" id="{2BEA2D09-6770-E795-828D-3A8673DD4AC1}"/>
              </a:ext>
            </a:extLst>
          </p:cNvPr>
          <p:cNvSpPr/>
          <p:nvPr/>
        </p:nvSpPr>
        <p:spPr>
          <a:xfrm>
            <a:off x="3711031" y="4818513"/>
            <a:ext cx="616887" cy="82625"/>
          </a:xfrm>
          <a:custGeom>
            <a:avLst/>
            <a:gdLst>
              <a:gd name="connsiteX0" fmla="*/ 0 w 462665"/>
              <a:gd name="connsiteY0" fmla="*/ 0 h 61969"/>
              <a:gd name="connsiteX1" fmla="*/ 229511 w 462665"/>
              <a:gd name="connsiteY1" fmla="*/ 61931 h 61969"/>
              <a:gd name="connsiteX2" fmla="*/ 462665 w 462665"/>
              <a:gd name="connsiteY2" fmla="*/ 7286 h 61969"/>
            </a:gdLst>
            <a:ahLst/>
            <a:cxnLst>
              <a:cxn ang="0">
                <a:pos x="connsiteX0" y="connsiteY0"/>
              </a:cxn>
              <a:cxn ang="0">
                <a:pos x="connsiteX1" y="connsiteY1"/>
              </a:cxn>
              <a:cxn ang="0">
                <a:pos x="connsiteX2" y="connsiteY2"/>
              </a:cxn>
            </a:cxnLst>
            <a:rect l="l" t="t" r="r" b="b"/>
            <a:pathLst>
              <a:path w="462665" h="61969">
                <a:moveTo>
                  <a:pt x="0" y="0"/>
                </a:moveTo>
                <a:cubicBezTo>
                  <a:pt x="76200" y="30358"/>
                  <a:pt x="152400" y="60717"/>
                  <a:pt x="229511" y="61931"/>
                </a:cubicBezTo>
                <a:cubicBezTo>
                  <a:pt x="306622" y="63145"/>
                  <a:pt x="384643" y="35215"/>
                  <a:pt x="462665" y="7286"/>
                </a:cubicBezTo>
              </a:path>
            </a:pathLst>
          </a:custGeom>
          <a:noFill/>
          <a:ln w="28575">
            <a:solidFill>
              <a:srgbClr val="C00000"/>
            </a:solidFill>
            <a:headEnd type="arrow"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Freeform 26">
            <a:extLst>
              <a:ext uri="{FF2B5EF4-FFF2-40B4-BE49-F238E27FC236}">
                <a16:creationId xmlns:a16="http://schemas.microsoft.com/office/drawing/2014/main" id="{D458D225-1D22-AEB9-E00A-1A8915B1257D}"/>
              </a:ext>
            </a:extLst>
          </p:cNvPr>
          <p:cNvSpPr/>
          <p:nvPr/>
        </p:nvSpPr>
        <p:spPr>
          <a:xfrm>
            <a:off x="6660779" y="4307840"/>
            <a:ext cx="735699" cy="1335313"/>
          </a:xfrm>
          <a:custGeom>
            <a:avLst/>
            <a:gdLst>
              <a:gd name="connsiteX0" fmla="*/ 159889 w 551774"/>
              <a:gd name="connsiteY0" fmla="*/ 0 h 1001485"/>
              <a:gd name="connsiteX1" fmla="*/ 20551 w 551774"/>
              <a:gd name="connsiteY1" fmla="*/ 696685 h 1001485"/>
              <a:gd name="connsiteX2" fmla="*/ 551774 w 551774"/>
              <a:gd name="connsiteY2" fmla="*/ 1001485 h 1001485"/>
            </a:gdLst>
            <a:ahLst/>
            <a:cxnLst>
              <a:cxn ang="0">
                <a:pos x="connsiteX0" y="connsiteY0"/>
              </a:cxn>
              <a:cxn ang="0">
                <a:pos x="connsiteX1" y="connsiteY1"/>
              </a:cxn>
              <a:cxn ang="0">
                <a:pos x="connsiteX2" y="connsiteY2"/>
              </a:cxn>
            </a:cxnLst>
            <a:rect l="l" t="t" r="r" b="b"/>
            <a:pathLst>
              <a:path w="551774" h="1001485">
                <a:moveTo>
                  <a:pt x="159889" y="0"/>
                </a:moveTo>
                <a:cubicBezTo>
                  <a:pt x="57563" y="264885"/>
                  <a:pt x="-44763" y="529771"/>
                  <a:pt x="20551" y="696685"/>
                </a:cubicBezTo>
                <a:cubicBezTo>
                  <a:pt x="85865" y="863599"/>
                  <a:pt x="318819" y="932542"/>
                  <a:pt x="551774" y="1001485"/>
                </a:cubicBezTo>
              </a:path>
            </a:pathLst>
          </a:custGeom>
          <a:noFill/>
          <a:ln w="28575">
            <a:solidFill>
              <a:schemeClr val="accent6">
                <a:lumMod val="75000"/>
              </a:schemeClr>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 name="Freeform 27">
            <a:extLst>
              <a:ext uri="{FF2B5EF4-FFF2-40B4-BE49-F238E27FC236}">
                <a16:creationId xmlns:a16="http://schemas.microsoft.com/office/drawing/2014/main" id="{5C357E0A-9D8C-DF52-73E5-373F15905299}"/>
              </a:ext>
            </a:extLst>
          </p:cNvPr>
          <p:cNvSpPr/>
          <p:nvPr/>
        </p:nvSpPr>
        <p:spPr>
          <a:xfrm flipH="1">
            <a:off x="10472375" y="4284616"/>
            <a:ext cx="862541" cy="1335313"/>
          </a:xfrm>
          <a:custGeom>
            <a:avLst/>
            <a:gdLst>
              <a:gd name="connsiteX0" fmla="*/ 159889 w 551774"/>
              <a:gd name="connsiteY0" fmla="*/ 0 h 1001485"/>
              <a:gd name="connsiteX1" fmla="*/ 20551 w 551774"/>
              <a:gd name="connsiteY1" fmla="*/ 696685 h 1001485"/>
              <a:gd name="connsiteX2" fmla="*/ 551774 w 551774"/>
              <a:gd name="connsiteY2" fmla="*/ 1001485 h 1001485"/>
            </a:gdLst>
            <a:ahLst/>
            <a:cxnLst>
              <a:cxn ang="0">
                <a:pos x="connsiteX0" y="connsiteY0"/>
              </a:cxn>
              <a:cxn ang="0">
                <a:pos x="connsiteX1" y="connsiteY1"/>
              </a:cxn>
              <a:cxn ang="0">
                <a:pos x="connsiteX2" y="connsiteY2"/>
              </a:cxn>
            </a:cxnLst>
            <a:rect l="l" t="t" r="r" b="b"/>
            <a:pathLst>
              <a:path w="551774" h="1001485">
                <a:moveTo>
                  <a:pt x="159889" y="0"/>
                </a:moveTo>
                <a:cubicBezTo>
                  <a:pt x="57563" y="264885"/>
                  <a:pt x="-44763" y="529771"/>
                  <a:pt x="20551" y="696685"/>
                </a:cubicBezTo>
                <a:cubicBezTo>
                  <a:pt x="85865" y="863599"/>
                  <a:pt x="318819" y="932542"/>
                  <a:pt x="551774" y="1001485"/>
                </a:cubicBezTo>
              </a:path>
            </a:pathLst>
          </a:custGeom>
          <a:noFill/>
          <a:ln w="28575">
            <a:solidFill>
              <a:schemeClr val="accent6">
                <a:lumMod val="75000"/>
              </a:schemeClr>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Freeform 28">
            <a:extLst>
              <a:ext uri="{FF2B5EF4-FFF2-40B4-BE49-F238E27FC236}">
                <a16:creationId xmlns:a16="http://schemas.microsoft.com/office/drawing/2014/main" id="{D56FB343-A811-8E0C-B48C-24DFD0BC371A}"/>
              </a:ext>
            </a:extLst>
          </p:cNvPr>
          <p:cNvSpPr/>
          <p:nvPr/>
        </p:nvSpPr>
        <p:spPr>
          <a:xfrm>
            <a:off x="6049556" y="5201919"/>
            <a:ext cx="280739" cy="348343"/>
          </a:xfrm>
          <a:custGeom>
            <a:avLst/>
            <a:gdLst>
              <a:gd name="connsiteX0" fmla="*/ 78377 w 210554"/>
              <a:gd name="connsiteY0" fmla="*/ 0 h 261257"/>
              <a:gd name="connsiteX1" fmla="*/ 209006 w 210554"/>
              <a:gd name="connsiteY1" fmla="*/ 182880 h 261257"/>
              <a:gd name="connsiteX2" fmla="*/ 0 w 210554"/>
              <a:gd name="connsiteY2" fmla="*/ 261257 h 261257"/>
              <a:gd name="connsiteX3" fmla="*/ 0 w 210554"/>
              <a:gd name="connsiteY3" fmla="*/ 261257 h 261257"/>
            </a:gdLst>
            <a:ahLst/>
            <a:cxnLst>
              <a:cxn ang="0">
                <a:pos x="connsiteX0" y="connsiteY0"/>
              </a:cxn>
              <a:cxn ang="0">
                <a:pos x="connsiteX1" y="connsiteY1"/>
              </a:cxn>
              <a:cxn ang="0">
                <a:pos x="connsiteX2" y="connsiteY2"/>
              </a:cxn>
              <a:cxn ang="0">
                <a:pos x="connsiteX3" y="connsiteY3"/>
              </a:cxn>
            </a:cxnLst>
            <a:rect l="l" t="t" r="r" b="b"/>
            <a:pathLst>
              <a:path w="210554" h="261257">
                <a:moveTo>
                  <a:pt x="78377" y="0"/>
                </a:moveTo>
                <a:cubicBezTo>
                  <a:pt x="150223" y="69668"/>
                  <a:pt x="222069" y="139337"/>
                  <a:pt x="209006" y="182880"/>
                </a:cubicBezTo>
                <a:cubicBezTo>
                  <a:pt x="195943" y="226423"/>
                  <a:pt x="0" y="261257"/>
                  <a:pt x="0" y="261257"/>
                </a:cubicBezTo>
                <a:lnTo>
                  <a:pt x="0" y="261257"/>
                </a:lnTo>
              </a:path>
            </a:pathLst>
          </a:custGeom>
          <a:noFill/>
          <a:ln w="28575">
            <a:solidFill>
              <a:schemeClr val="accent6">
                <a:lumMod val="75000"/>
              </a:schemeClr>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0" name="TextBox 29">
            <a:extLst>
              <a:ext uri="{FF2B5EF4-FFF2-40B4-BE49-F238E27FC236}">
                <a16:creationId xmlns:a16="http://schemas.microsoft.com/office/drawing/2014/main" id="{4C4CFA09-FB24-6DC1-6B2E-46DE1A50B3D7}"/>
              </a:ext>
            </a:extLst>
          </p:cNvPr>
          <p:cNvSpPr txBox="1"/>
          <p:nvPr/>
        </p:nvSpPr>
        <p:spPr>
          <a:xfrm>
            <a:off x="7106153" y="5301031"/>
            <a:ext cx="3772321" cy="769441"/>
          </a:xfrm>
          <a:prstGeom prst="rect">
            <a:avLst/>
          </a:prstGeom>
          <a:noFill/>
        </p:spPr>
        <p:txBody>
          <a:bodyPr wrap="square" rtlCol="0">
            <a:spAutoFit/>
          </a:bodyPr>
          <a:lstStyle/>
          <a:p>
            <a:pPr algn="ctr"/>
            <a:r>
              <a:rPr lang="en-US" sz="2200" dirty="0">
                <a:solidFill>
                  <a:schemeClr val="accent6">
                    <a:lumMod val="50000"/>
                  </a:schemeClr>
                </a:solidFill>
                <a:latin typeface="Century" panose="02040604050505020304" pitchFamily="18" charset="0"/>
              </a:rPr>
              <a:t>High value = Clear, </a:t>
            </a:r>
            <a:br>
              <a:rPr lang="en-US" sz="2200" dirty="0">
                <a:solidFill>
                  <a:schemeClr val="accent6">
                    <a:lumMod val="50000"/>
                  </a:schemeClr>
                </a:solidFill>
                <a:latin typeface="Century" panose="02040604050505020304" pitchFamily="18" charset="0"/>
              </a:rPr>
            </a:br>
            <a:r>
              <a:rPr lang="en-US" sz="2200" dirty="0">
                <a:solidFill>
                  <a:schemeClr val="accent6">
                    <a:lumMod val="50000"/>
                  </a:schemeClr>
                </a:solidFill>
                <a:latin typeface="Century" panose="02040604050505020304" pitchFamily="18" charset="0"/>
              </a:rPr>
              <a:t>central heptatonic position</a:t>
            </a:r>
          </a:p>
        </p:txBody>
      </p:sp>
      <p:sp>
        <p:nvSpPr>
          <p:cNvPr id="31" name="TextBox 30">
            <a:extLst>
              <a:ext uri="{FF2B5EF4-FFF2-40B4-BE49-F238E27FC236}">
                <a16:creationId xmlns:a16="http://schemas.microsoft.com/office/drawing/2014/main" id="{16BE0342-523A-487F-9C65-C7670D5CF6D1}"/>
              </a:ext>
            </a:extLst>
          </p:cNvPr>
          <p:cNvSpPr txBox="1"/>
          <p:nvPr/>
        </p:nvSpPr>
        <p:spPr>
          <a:xfrm>
            <a:off x="838201" y="5304438"/>
            <a:ext cx="5189690" cy="430887"/>
          </a:xfrm>
          <a:prstGeom prst="rect">
            <a:avLst/>
          </a:prstGeom>
          <a:noFill/>
        </p:spPr>
        <p:txBody>
          <a:bodyPr wrap="none" rtlCol="0">
            <a:spAutoFit/>
          </a:bodyPr>
          <a:lstStyle/>
          <a:p>
            <a:r>
              <a:rPr lang="en-US" sz="2200" dirty="0">
                <a:solidFill>
                  <a:schemeClr val="accent6">
                    <a:lumMod val="50000"/>
                  </a:schemeClr>
                </a:solidFill>
                <a:latin typeface="Century" panose="02040604050505020304" pitchFamily="18" charset="0"/>
              </a:rPr>
              <a:t>Low value =Weak, ambiguous position</a:t>
            </a:r>
          </a:p>
        </p:txBody>
      </p:sp>
    </p:spTree>
    <p:extLst>
      <p:ext uri="{BB962C8B-B14F-4D97-AF65-F5344CB8AC3E}">
        <p14:creationId xmlns:p14="http://schemas.microsoft.com/office/powerpoint/2010/main" val="310579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dissolve">
                                      <p:cBhvr>
                                        <p:cTn id="10" dur="500"/>
                                        <p:tgtEl>
                                          <p:spTgt spid="19"/>
                                        </p:tgtEl>
                                      </p:cBhvr>
                                    </p:animEffect>
                                  </p:childTnLst>
                                </p:cTn>
                              </p:par>
                            </p:childTnLst>
                          </p:cTn>
                        </p:par>
                        <p:par>
                          <p:cTn id="11" fill="hold">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dissolve">
                                      <p:cBhvr>
                                        <p:cTn id="14" dur="500"/>
                                        <p:tgtEl>
                                          <p:spTgt spid="12"/>
                                        </p:tgtEl>
                                      </p:cBhvr>
                                    </p:animEffect>
                                  </p:childTnLst>
                                </p:cTn>
                              </p:par>
                            </p:childTnLst>
                          </p:cTn>
                        </p:par>
                        <p:par>
                          <p:cTn id="15" fill="hold">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dissolv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par>
                                <p:cTn id="27" presetID="9" presetClass="entr" presetSubtype="0" fill="hold" grpId="1"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dissolve">
                                      <p:cBhvr>
                                        <p:cTn id="29" dur="500"/>
                                        <p:tgtEl>
                                          <p:spTgt spid="22"/>
                                        </p:tgtEl>
                                      </p:cBhvr>
                                    </p:animEffect>
                                  </p:childTnLst>
                                </p:cTn>
                              </p:par>
                            </p:childTnLst>
                          </p:cTn>
                        </p:par>
                        <p:par>
                          <p:cTn id="30" fill="hold">
                            <p:stCondLst>
                              <p:cond delay="500"/>
                            </p:stCondLst>
                            <p:childTnLst>
                              <p:par>
                                <p:cTn id="31" presetID="9" presetClass="entr" presetSubtype="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dissolve">
                                      <p:cBhvr>
                                        <p:cTn id="33" dur="500"/>
                                        <p:tgtEl>
                                          <p:spTgt spid="13"/>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dissolv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dissolve">
                                      <p:cBhvr>
                                        <p:cTn id="41" dur="500"/>
                                        <p:tgtEl>
                                          <p:spTgt spid="24"/>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dissolve">
                                      <p:cBhvr>
                                        <p:cTn id="44" dur="500"/>
                                        <p:tgtEl>
                                          <p:spTgt spid="23"/>
                                        </p:tgtEl>
                                      </p:cBhvr>
                                    </p:animEffect>
                                  </p:childTnLst>
                                </p:cTn>
                              </p:par>
                            </p:childTnLst>
                          </p:cTn>
                        </p:par>
                        <p:par>
                          <p:cTn id="45" fill="hold">
                            <p:stCondLst>
                              <p:cond delay="500"/>
                            </p:stCondLst>
                            <p:childTnLst>
                              <p:par>
                                <p:cTn id="46" presetID="9" presetClass="entr" presetSubtype="0"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dissolve">
                                      <p:cBhvr>
                                        <p:cTn id="48" dur="500"/>
                                        <p:tgtEl>
                                          <p:spTgt spid="15"/>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dissolve">
                                      <p:cBhvr>
                                        <p:cTn id="51" dur="500"/>
                                        <p:tgtEl>
                                          <p:spTgt spid="16"/>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dissolve">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up)">
                                      <p:cBhvr>
                                        <p:cTn id="59" dur="500"/>
                                        <p:tgtEl>
                                          <p:spTgt spid="27"/>
                                        </p:tgtEl>
                                      </p:cBhvr>
                                    </p:animEffect>
                                  </p:childTnLst>
                                </p:cTn>
                              </p:par>
                              <p:par>
                                <p:cTn id="60" presetID="22" presetClass="entr" presetSubtype="1"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wipe(up)">
                                      <p:cBhvr>
                                        <p:cTn id="62" dur="500"/>
                                        <p:tgtEl>
                                          <p:spTgt spid="28"/>
                                        </p:tgtEl>
                                      </p:cBhvr>
                                    </p:animEffect>
                                  </p:childTnLst>
                                </p:cTn>
                              </p:par>
                            </p:childTnLst>
                          </p:cTn>
                        </p:par>
                        <p:par>
                          <p:cTn id="63" fill="hold">
                            <p:stCondLst>
                              <p:cond delay="500"/>
                            </p:stCondLst>
                            <p:childTnLst>
                              <p:par>
                                <p:cTn id="64" presetID="9" presetClass="entr" presetSubtype="0" fill="hold" grpId="0" nodeType="after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dissolve">
                                      <p:cBhvr>
                                        <p:cTn id="66" dur="500"/>
                                        <p:tgtEl>
                                          <p:spTgt spid="30"/>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wipe(up)">
                                      <p:cBhvr>
                                        <p:cTn id="71" dur="500"/>
                                        <p:tgtEl>
                                          <p:spTgt spid="29"/>
                                        </p:tgtEl>
                                      </p:cBhvr>
                                    </p:animEffect>
                                  </p:childTnLst>
                                </p:cTn>
                              </p:par>
                            </p:childTnLst>
                          </p:cTn>
                        </p:par>
                        <p:par>
                          <p:cTn id="72" fill="hold">
                            <p:stCondLst>
                              <p:cond delay="500"/>
                            </p:stCondLst>
                            <p:childTnLst>
                              <p:par>
                                <p:cTn id="73" presetID="9" presetClass="entr" presetSubtype="0" fill="hold" grpId="0" nodeType="after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dissolve">
                                      <p:cBhvr>
                                        <p:cTn id="7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animBg="1"/>
      <p:bldP spid="19" grpId="0"/>
      <p:bldP spid="20" grpId="0" animBg="1"/>
      <p:bldP spid="21" grpId="0" animBg="1"/>
      <p:bldP spid="22" grpId="0"/>
      <p:bldP spid="22" grpId="1"/>
      <p:bldP spid="23" grpId="0"/>
      <p:bldP spid="24" grpId="0" animBg="1"/>
      <p:bldP spid="27" grpId="0" animBg="1"/>
      <p:bldP spid="28" grpId="0" animBg="1"/>
      <p:bldP spid="29" grpId="0" animBg="1"/>
      <p:bldP spid="30" grpId="0"/>
      <p:bldP spid="3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D8F93-55A1-9768-F3CC-A288718DFA79}"/>
              </a:ext>
            </a:extLst>
          </p:cNvPr>
          <p:cNvSpPr>
            <a:spLocks noGrp="1"/>
          </p:cNvSpPr>
          <p:nvPr>
            <p:ph type="title"/>
          </p:nvPr>
        </p:nvSpPr>
        <p:spPr/>
        <p:txBody>
          <a:bodyPr/>
          <a:lstStyle/>
          <a:p>
            <a:r>
              <a:rPr lang="en-US" dirty="0"/>
              <a:t>Heptatonic coordinates</a:t>
            </a:r>
          </a:p>
        </p:txBody>
      </p:sp>
      <p:sp>
        <p:nvSpPr>
          <p:cNvPr id="4" name="Date Placeholder 3">
            <a:extLst>
              <a:ext uri="{FF2B5EF4-FFF2-40B4-BE49-F238E27FC236}">
                <a16:creationId xmlns:a16="http://schemas.microsoft.com/office/drawing/2014/main" id="{87E6A5A9-B6E5-AAF1-7EC7-EA9C31AEC4F2}"/>
              </a:ext>
            </a:extLst>
          </p:cNvPr>
          <p:cNvSpPr>
            <a:spLocks noGrp="1"/>
          </p:cNvSpPr>
          <p:nvPr>
            <p:ph type="dt" sz="half" idx="10"/>
          </p:nvPr>
        </p:nvSpPr>
        <p:spPr>
          <a:xfrm>
            <a:off x="558275" y="6920223"/>
            <a:ext cx="2743200" cy="365125"/>
          </a:xfrm>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CA751783-1A10-6138-1A5E-F505AFE45BC8}"/>
              </a:ext>
            </a:extLst>
          </p:cNvPr>
          <p:cNvSpPr>
            <a:spLocks noGrp="1"/>
          </p:cNvSpPr>
          <p:nvPr>
            <p:ph type="ftr" sz="quarter" idx="11"/>
          </p:nvPr>
        </p:nvSpPr>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BEF0A390-935A-A906-BE03-7282D698EC4A}"/>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49</a:t>
            </a:fld>
            <a:endParaRPr lang="en-US" dirty="0">
              <a:latin typeface="Calisto MT" panose="02040603050505030304" pitchFamily="18" charset="77"/>
            </a:endParaRPr>
          </a:p>
        </p:txBody>
      </p:sp>
      <p:pic>
        <p:nvPicPr>
          <p:cNvPr id="8" name="Content Placeholder 7">
            <a:extLst>
              <a:ext uri="{FF2B5EF4-FFF2-40B4-BE49-F238E27FC236}">
                <a16:creationId xmlns:a16="http://schemas.microsoft.com/office/drawing/2014/main" id="{E6789484-2703-3C93-AABF-3AF9A2F6C085}"/>
              </a:ext>
            </a:extLst>
          </p:cNvPr>
          <p:cNvPicPr>
            <a:picLocks noGrp="1" noChangeAspect="1"/>
          </p:cNvPicPr>
          <p:nvPr>
            <p:ph idx="1"/>
          </p:nvPr>
        </p:nvPicPr>
        <p:blipFill>
          <a:blip r:embed="rId3"/>
          <a:stretch>
            <a:fillRect/>
          </a:stretch>
        </p:blipFill>
        <p:spPr>
          <a:xfrm>
            <a:off x="725616" y="1889715"/>
            <a:ext cx="8938793" cy="1034191"/>
          </a:xfrm>
        </p:spPr>
      </p:pic>
      <p:pic>
        <p:nvPicPr>
          <p:cNvPr id="31" name="Picture 30">
            <a:extLst>
              <a:ext uri="{FF2B5EF4-FFF2-40B4-BE49-F238E27FC236}">
                <a16:creationId xmlns:a16="http://schemas.microsoft.com/office/drawing/2014/main" id="{74FC363B-D077-C7D5-D521-AA393C60B595}"/>
              </a:ext>
            </a:extLst>
          </p:cNvPr>
          <p:cNvPicPr>
            <a:picLocks noChangeAspect="1"/>
          </p:cNvPicPr>
          <p:nvPr/>
        </p:nvPicPr>
        <p:blipFill>
          <a:blip r:embed="rId4"/>
          <a:stretch>
            <a:fillRect/>
          </a:stretch>
        </p:blipFill>
        <p:spPr>
          <a:xfrm>
            <a:off x="735368" y="3317161"/>
            <a:ext cx="8938793" cy="1034191"/>
          </a:xfrm>
          <a:prstGeom prst="rect">
            <a:avLst/>
          </a:prstGeom>
        </p:spPr>
      </p:pic>
      <p:sp>
        <p:nvSpPr>
          <p:cNvPr id="11" name="TextBox 10">
            <a:extLst>
              <a:ext uri="{FF2B5EF4-FFF2-40B4-BE49-F238E27FC236}">
                <a16:creationId xmlns:a16="http://schemas.microsoft.com/office/drawing/2014/main" id="{766BE6C8-4C57-1DA7-A72D-65A64875C2FF}"/>
              </a:ext>
            </a:extLst>
          </p:cNvPr>
          <p:cNvSpPr txBox="1"/>
          <p:nvPr/>
        </p:nvSpPr>
        <p:spPr>
          <a:xfrm>
            <a:off x="21069" y="2160589"/>
            <a:ext cx="630301" cy="461665"/>
          </a:xfrm>
          <a:prstGeom prst="rect">
            <a:avLst/>
          </a:prstGeom>
          <a:noFill/>
        </p:spPr>
        <p:txBody>
          <a:bodyPr wrap="none" rtlCol="0">
            <a:spAutoFit/>
          </a:bodyPr>
          <a:lstStyle/>
          <a:p>
            <a:r>
              <a:rPr lang="en-US" sz="2400" dirty="0"/>
              <a:t>Cos</a:t>
            </a:r>
          </a:p>
        </p:txBody>
      </p:sp>
      <p:sp>
        <p:nvSpPr>
          <p:cNvPr id="12" name="TextBox 11">
            <a:extLst>
              <a:ext uri="{FF2B5EF4-FFF2-40B4-BE49-F238E27FC236}">
                <a16:creationId xmlns:a16="http://schemas.microsoft.com/office/drawing/2014/main" id="{3DEF14FF-5CAE-8F04-F4E7-93AE40F2494F}"/>
              </a:ext>
            </a:extLst>
          </p:cNvPr>
          <p:cNvSpPr txBox="1"/>
          <p:nvPr/>
        </p:nvSpPr>
        <p:spPr>
          <a:xfrm>
            <a:off x="56510" y="3553164"/>
            <a:ext cx="558166" cy="461665"/>
          </a:xfrm>
          <a:prstGeom prst="rect">
            <a:avLst/>
          </a:prstGeom>
          <a:noFill/>
        </p:spPr>
        <p:txBody>
          <a:bodyPr wrap="none" rtlCol="0">
            <a:spAutoFit/>
          </a:bodyPr>
          <a:lstStyle/>
          <a:p>
            <a:r>
              <a:rPr lang="en-US" sz="2400" dirty="0"/>
              <a:t>Sin</a:t>
            </a:r>
          </a:p>
        </p:txBody>
      </p:sp>
      <p:sp>
        <p:nvSpPr>
          <p:cNvPr id="13" name="Oval 12">
            <a:extLst>
              <a:ext uri="{FF2B5EF4-FFF2-40B4-BE49-F238E27FC236}">
                <a16:creationId xmlns:a16="http://schemas.microsoft.com/office/drawing/2014/main" id="{AC0B2ACE-582F-303F-9269-330D85E9412D}"/>
              </a:ext>
            </a:extLst>
          </p:cNvPr>
          <p:cNvSpPr/>
          <p:nvPr/>
        </p:nvSpPr>
        <p:spPr>
          <a:xfrm>
            <a:off x="964425" y="1951349"/>
            <a:ext cx="97536" cy="101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Oval 13">
            <a:extLst>
              <a:ext uri="{FF2B5EF4-FFF2-40B4-BE49-F238E27FC236}">
                <a16:creationId xmlns:a16="http://schemas.microsoft.com/office/drawing/2014/main" id="{4F4E1F2E-9412-9B50-B6A7-E4C48D6B8E44}"/>
              </a:ext>
            </a:extLst>
          </p:cNvPr>
          <p:cNvSpPr/>
          <p:nvPr/>
        </p:nvSpPr>
        <p:spPr>
          <a:xfrm>
            <a:off x="2387416" y="2151497"/>
            <a:ext cx="97536" cy="101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a:extLst>
              <a:ext uri="{FF2B5EF4-FFF2-40B4-BE49-F238E27FC236}">
                <a16:creationId xmlns:a16="http://schemas.microsoft.com/office/drawing/2014/main" id="{EE746C94-FE99-9775-4051-E548301387C0}"/>
              </a:ext>
            </a:extLst>
          </p:cNvPr>
          <p:cNvSpPr/>
          <p:nvPr/>
        </p:nvSpPr>
        <p:spPr>
          <a:xfrm>
            <a:off x="3788059" y="2557487"/>
            <a:ext cx="97536" cy="101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a:extLst>
              <a:ext uri="{FF2B5EF4-FFF2-40B4-BE49-F238E27FC236}">
                <a16:creationId xmlns:a16="http://schemas.microsoft.com/office/drawing/2014/main" id="{5690A948-3752-45CA-DBDF-08179DB88B45}"/>
              </a:ext>
            </a:extLst>
          </p:cNvPr>
          <p:cNvSpPr/>
          <p:nvPr/>
        </p:nvSpPr>
        <p:spPr>
          <a:xfrm>
            <a:off x="4515397" y="2002315"/>
            <a:ext cx="97536" cy="101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Oval 16">
            <a:extLst>
              <a:ext uri="{FF2B5EF4-FFF2-40B4-BE49-F238E27FC236}">
                <a16:creationId xmlns:a16="http://schemas.microsoft.com/office/drawing/2014/main" id="{6ECC806E-145B-E157-F426-2E9FDAAAB087}"/>
              </a:ext>
            </a:extLst>
          </p:cNvPr>
          <p:cNvSpPr/>
          <p:nvPr/>
        </p:nvSpPr>
        <p:spPr>
          <a:xfrm>
            <a:off x="5938385" y="2001801"/>
            <a:ext cx="97536" cy="101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Oval 17">
            <a:extLst>
              <a:ext uri="{FF2B5EF4-FFF2-40B4-BE49-F238E27FC236}">
                <a16:creationId xmlns:a16="http://schemas.microsoft.com/office/drawing/2014/main" id="{B53B5B8F-3FC7-4A5D-2C25-90078EAEA07F}"/>
              </a:ext>
            </a:extLst>
          </p:cNvPr>
          <p:cNvSpPr/>
          <p:nvPr/>
        </p:nvSpPr>
        <p:spPr>
          <a:xfrm>
            <a:off x="7358004" y="2358593"/>
            <a:ext cx="97536" cy="101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Oval 18">
            <a:extLst>
              <a:ext uri="{FF2B5EF4-FFF2-40B4-BE49-F238E27FC236}">
                <a16:creationId xmlns:a16="http://schemas.microsoft.com/office/drawing/2014/main" id="{5515CF43-5EF6-BC2B-C6BD-2BA2B3877BEB}"/>
              </a:ext>
            </a:extLst>
          </p:cNvPr>
          <p:cNvSpPr/>
          <p:nvPr/>
        </p:nvSpPr>
        <p:spPr>
          <a:xfrm>
            <a:off x="8782619" y="2708423"/>
            <a:ext cx="97536" cy="101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extBox 19">
            <a:extLst>
              <a:ext uri="{FF2B5EF4-FFF2-40B4-BE49-F238E27FC236}">
                <a16:creationId xmlns:a16="http://schemas.microsoft.com/office/drawing/2014/main" id="{CCC360C2-8A19-906A-A459-E44F318769DD}"/>
              </a:ext>
            </a:extLst>
          </p:cNvPr>
          <p:cNvSpPr txBox="1"/>
          <p:nvPr/>
        </p:nvSpPr>
        <p:spPr>
          <a:xfrm>
            <a:off x="705445" y="1403465"/>
            <a:ext cx="9611927" cy="461665"/>
          </a:xfrm>
          <a:prstGeom prst="rect">
            <a:avLst/>
          </a:prstGeom>
          <a:noFill/>
        </p:spPr>
        <p:txBody>
          <a:bodyPr wrap="none" rtlCol="0">
            <a:spAutoFit/>
          </a:bodyPr>
          <a:lstStyle/>
          <a:p>
            <a:r>
              <a:rPr lang="en-US" sz="2400" dirty="0">
                <a:solidFill>
                  <a:srgbClr val="004DC1"/>
                </a:solidFill>
              </a:rPr>
              <a:t>1.0     +       0.5     +     –0.5 + 0.87     +     0.87      +      0      +     –0.87     =    1.87</a:t>
            </a:r>
          </a:p>
        </p:txBody>
      </p:sp>
      <p:sp>
        <p:nvSpPr>
          <p:cNvPr id="22" name="TextBox 21">
            <a:extLst>
              <a:ext uri="{FF2B5EF4-FFF2-40B4-BE49-F238E27FC236}">
                <a16:creationId xmlns:a16="http://schemas.microsoft.com/office/drawing/2014/main" id="{83B0EDAD-33DC-D13D-884E-D6D379F6C9DC}"/>
              </a:ext>
            </a:extLst>
          </p:cNvPr>
          <p:cNvSpPr txBox="1"/>
          <p:nvPr/>
        </p:nvSpPr>
        <p:spPr>
          <a:xfrm>
            <a:off x="705443" y="2889541"/>
            <a:ext cx="9658413" cy="461665"/>
          </a:xfrm>
          <a:prstGeom prst="rect">
            <a:avLst/>
          </a:prstGeom>
          <a:noFill/>
        </p:spPr>
        <p:txBody>
          <a:bodyPr wrap="none" rtlCol="0">
            <a:spAutoFit/>
          </a:bodyPr>
          <a:lstStyle/>
          <a:p>
            <a:r>
              <a:rPr lang="en-US" sz="2400" dirty="0">
                <a:solidFill>
                  <a:srgbClr val="004DC1"/>
                </a:solidFill>
              </a:rPr>
              <a:t>  0     +       –0.87    +   –0.87 +0.5     +     –0.5      +    –1.0      +     –0.5     =  –3.23</a:t>
            </a:r>
          </a:p>
        </p:txBody>
      </p:sp>
      <p:sp>
        <p:nvSpPr>
          <p:cNvPr id="23" name="Oval 22">
            <a:extLst>
              <a:ext uri="{FF2B5EF4-FFF2-40B4-BE49-F238E27FC236}">
                <a16:creationId xmlns:a16="http://schemas.microsoft.com/office/drawing/2014/main" id="{10AF7EFD-DDB1-8F1C-E123-237252A3A5B1}"/>
              </a:ext>
            </a:extLst>
          </p:cNvPr>
          <p:cNvSpPr/>
          <p:nvPr/>
        </p:nvSpPr>
        <p:spPr>
          <a:xfrm>
            <a:off x="968828" y="3782128"/>
            <a:ext cx="97536" cy="101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Oval 23">
            <a:extLst>
              <a:ext uri="{FF2B5EF4-FFF2-40B4-BE49-F238E27FC236}">
                <a16:creationId xmlns:a16="http://schemas.microsoft.com/office/drawing/2014/main" id="{E43A404F-727F-9DAE-1A51-1E8079FAECFB}"/>
              </a:ext>
            </a:extLst>
          </p:cNvPr>
          <p:cNvSpPr/>
          <p:nvPr/>
        </p:nvSpPr>
        <p:spPr>
          <a:xfrm>
            <a:off x="2404596" y="4137315"/>
            <a:ext cx="97536" cy="101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Oval 24">
            <a:extLst>
              <a:ext uri="{FF2B5EF4-FFF2-40B4-BE49-F238E27FC236}">
                <a16:creationId xmlns:a16="http://schemas.microsoft.com/office/drawing/2014/main" id="{3DD8B5CF-546E-A62F-00DE-C3E613F387F7}"/>
              </a:ext>
            </a:extLst>
          </p:cNvPr>
          <p:cNvSpPr/>
          <p:nvPr/>
        </p:nvSpPr>
        <p:spPr>
          <a:xfrm>
            <a:off x="3811427" y="4137899"/>
            <a:ext cx="97536" cy="101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Oval 25">
            <a:extLst>
              <a:ext uri="{FF2B5EF4-FFF2-40B4-BE49-F238E27FC236}">
                <a16:creationId xmlns:a16="http://schemas.microsoft.com/office/drawing/2014/main" id="{09CE340E-7D21-1CF9-A49A-B1A9F1532B49}"/>
              </a:ext>
            </a:extLst>
          </p:cNvPr>
          <p:cNvSpPr/>
          <p:nvPr/>
        </p:nvSpPr>
        <p:spPr>
          <a:xfrm>
            <a:off x="4535939" y="3584653"/>
            <a:ext cx="97536" cy="101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Oval 26">
            <a:extLst>
              <a:ext uri="{FF2B5EF4-FFF2-40B4-BE49-F238E27FC236}">
                <a16:creationId xmlns:a16="http://schemas.microsoft.com/office/drawing/2014/main" id="{B3078676-CE20-091E-BF27-B6B7E4518E66}"/>
              </a:ext>
            </a:extLst>
          </p:cNvPr>
          <p:cNvSpPr/>
          <p:nvPr/>
        </p:nvSpPr>
        <p:spPr>
          <a:xfrm>
            <a:off x="5946815" y="3990572"/>
            <a:ext cx="97536" cy="101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 name="Oval 27">
            <a:extLst>
              <a:ext uri="{FF2B5EF4-FFF2-40B4-BE49-F238E27FC236}">
                <a16:creationId xmlns:a16="http://schemas.microsoft.com/office/drawing/2014/main" id="{2B16941F-6CA8-2EB7-B0E3-3AEE074D086A}"/>
              </a:ext>
            </a:extLst>
          </p:cNvPr>
          <p:cNvSpPr/>
          <p:nvPr/>
        </p:nvSpPr>
        <p:spPr>
          <a:xfrm>
            <a:off x="7380585" y="4193173"/>
            <a:ext cx="97536" cy="101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Oval 28">
            <a:extLst>
              <a:ext uri="{FF2B5EF4-FFF2-40B4-BE49-F238E27FC236}">
                <a16:creationId xmlns:a16="http://schemas.microsoft.com/office/drawing/2014/main" id="{966283D6-6CA6-C95E-A33A-66050173C731}"/>
              </a:ext>
            </a:extLst>
          </p:cNvPr>
          <p:cNvSpPr/>
          <p:nvPr/>
        </p:nvSpPr>
        <p:spPr>
          <a:xfrm>
            <a:off x="8795319" y="3988625"/>
            <a:ext cx="97536" cy="101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TextBox 31">
            <a:extLst>
              <a:ext uri="{FF2B5EF4-FFF2-40B4-BE49-F238E27FC236}">
                <a16:creationId xmlns:a16="http://schemas.microsoft.com/office/drawing/2014/main" id="{79F59478-7081-5B3B-B25F-AFBE57263F38}"/>
              </a:ext>
            </a:extLst>
          </p:cNvPr>
          <p:cNvSpPr txBox="1"/>
          <p:nvPr/>
        </p:nvSpPr>
        <p:spPr>
          <a:xfrm>
            <a:off x="3058950" y="688712"/>
            <a:ext cx="6074099" cy="461665"/>
          </a:xfrm>
          <a:prstGeom prst="rect">
            <a:avLst/>
          </a:prstGeom>
          <a:noFill/>
        </p:spPr>
        <p:txBody>
          <a:bodyPr wrap="none" rtlCol="0">
            <a:spAutoFit/>
          </a:bodyPr>
          <a:lstStyle/>
          <a:p>
            <a:r>
              <a:rPr lang="en-US" sz="2400" dirty="0">
                <a:latin typeface="Century" panose="02040604050505020304" pitchFamily="18" charset="0"/>
              </a:rPr>
              <a:t>Heptatonic coordinates of a C major scale</a:t>
            </a:r>
          </a:p>
        </p:txBody>
      </p:sp>
    </p:spTree>
    <p:extLst>
      <p:ext uri="{BB962C8B-B14F-4D97-AF65-F5344CB8AC3E}">
        <p14:creationId xmlns:p14="http://schemas.microsoft.com/office/powerpoint/2010/main" val="1726778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79B89-CAF1-403F-B940-4B4005C37F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47B0CC-08FE-1AB4-9304-AD5930B970B7}"/>
              </a:ext>
            </a:extLst>
          </p:cNvPr>
          <p:cNvSpPr>
            <a:spLocks noGrp="1"/>
          </p:cNvSpPr>
          <p:nvPr>
            <p:ph type="title"/>
          </p:nvPr>
        </p:nvSpPr>
        <p:spPr/>
        <p:txBody>
          <a:bodyPr/>
          <a:lstStyle/>
          <a:p>
            <a:r>
              <a:rPr lang="en-US" dirty="0"/>
              <a:t>Can you define music theory? . . . </a:t>
            </a:r>
          </a:p>
        </p:txBody>
      </p:sp>
      <p:pic>
        <p:nvPicPr>
          <p:cNvPr id="8" name="Content Placeholder 7">
            <a:extLst>
              <a:ext uri="{FF2B5EF4-FFF2-40B4-BE49-F238E27FC236}">
                <a16:creationId xmlns:a16="http://schemas.microsoft.com/office/drawing/2014/main" id="{D191FA81-3BCC-285D-EB38-4919DE9B05D8}"/>
              </a:ext>
            </a:extLst>
          </p:cNvPr>
          <p:cNvPicPr>
            <a:picLocks noGrp="1" noChangeAspect="1"/>
          </p:cNvPicPr>
          <p:nvPr>
            <p:ph idx="1"/>
          </p:nvPr>
        </p:nvPicPr>
        <p:blipFill>
          <a:blip r:embed="rId3"/>
          <a:stretch>
            <a:fillRect/>
          </a:stretch>
        </p:blipFill>
        <p:spPr>
          <a:xfrm>
            <a:off x="2268637" y="911796"/>
            <a:ext cx="7654725" cy="942598"/>
          </a:xfrm>
        </p:spPr>
      </p:pic>
      <p:sp>
        <p:nvSpPr>
          <p:cNvPr id="4" name="Date Placeholder 3">
            <a:extLst>
              <a:ext uri="{FF2B5EF4-FFF2-40B4-BE49-F238E27FC236}">
                <a16:creationId xmlns:a16="http://schemas.microsoft.com/office/drawing/2014/main" id="{DF44F171-7183-261D-0B96-3526DF656FD2}"/>
              </a:ext>
            </a:extLst>
          </p:cNvPr>
          <p:cNvSpPr>
            <a:spLocks noGrp="1"/>
          </p:cNvSpPr>
          <p:nvPr>
            <p:ph type="dt" sz="half" idx="10"/>
          </p:nvPr>
        </p:nvSpPr>
        <p:spPr/>
        <p:txBody>
          <a:bodyPr/>
          <a:lstStyle/>
          <a:p>
            <a:r>
              <a:rPr lang="en-US"/>
              <a:t>Brazil TeMA, Oct. 2024</a:t>
            </a:r>
            <a:endParaRPr lang="en-US" dirty="0"/>
          </a:p>
        </p:txBody>
      </p:sp>
      <p:sp>
        <p:nvSpPr>
          <p:cNvPr id="5" name="Footer Placeholder 4">
            <a:extLst>
              <a:ext uri="{FF2B5EF4-FFF2-40B4-BE49-F238E27FC236}">
                <a16:creationId xmlns:a16="http://schemas.microsoft.com/office/drawing/2014/main" id="{84AA9610-EDA9-867D-0486-7A1E27355B10}"/>
              </a:ext>
            </a:extLst>
          </p:cNvPr>
          <p:cNvSpPr>
            <a:spLocks noGrp="1"/>
          </p:cNvSpPr>
          <p:nvPr>
            <p:ph type="ftr" sz="quarter" idx="11"/>
          </p:nvPr>
        </p:nvSpPr>
        <p:spPr/>
        <p:txBody>
          <a:bodyPr/>
          <a:lstStyle/>
          <a:p>
            <a:r>
              <a:rPr lang="en-US"/>
              <a:t>Music Theory for the 21st Century</a:t>
            </a:r>
            <a:endParaRPr lang="en-US" dirty="0"/>
          </a:p>
        </p:txBody>
      </p:sp>
      <p:sp>
        <p:nvSpPr>
          <p:cNvPr id="6" name="Slide Number Placeholder 5">
            <a:extLst>
              <a:ext uri="{FF2B5EF4-FFF2-40B4-BE49-F238E27FC236}">
                <a16:creationId xmlns:a16="http://schemas.microsoft.com/office/drawing/2014/main" id="{202E25B7-0318-36F8-BFC6-29C47F0D890A}"/>
              </a:ext>
            </a:extLst>
          </p:cNvPr>
          <p:cNvSpPr>
            <a:spLocks noGrp="1"/>
          </p:cNvSpPr>
          <p:nvPr>
            <p:ph type="sldNum" sz="quarter" idx="12"/>
          </p:nvPr>
        </p:nvSpPr>
        <p:spPr/>
        <p:txBody>
          <a:bodyPr/>
          <a:lstStyle/>
          <a:p>
            <a:r>
              <a:rPr lang="en-US" dirty="0">
                <a:latin typeface="Century" panose="02040604050505020304" pitchFamily="18" charset="0"/>
              </a:rPr>
              <a:t>Jason Yust, Boston Univ.          </a:t>
            </a:r>
            <a:fld id="{6950D593-2953-924C-A0DA-F3B17E0E49C7}" type="slidenum">
              <a:rPr lang="en-US" smtClean="0">
                <a:latin typeface="Century" panose="02040604050505020304" pitchFamily="18" charset="0"/>
              </a:rPr>
              <a:pPr/>
              <a:t>5</a:t>
            </a:fld>
            <a:endParaRPr lang="en-US" dirty="0">
              <a:latin typeface="Century" panose="02040604050505020304" pitchFamily="18" charset="0"/>
            </a:endParaRPr>
          </a:p>
        </p:txBody>
      </p:sp>
      <p:pic>
        <p:nvPicPr>
          <p:cNvPr id="10" name="Picture 9">
            <a:extLst>
              <a:ext uri="{FF2B5EF4-FFF2-40B4-BE49-F238E27FC236}">
                <a16:creationId xmlns:a16="http://schemas.microsoft.com/office/drawing/2014/main" id="{8D0ADF54-B082-51B0-A8A2-629BF58CDC79}"/>
              </a:ext>
            </a:extLst>
          </p:cNvPr>
          <p:cNvPicPr>
            <a:picLocks noChangeAspect="1"/>
          </p:cNvPicPr>
          <p:nvPr/>
        </p:nvPicPr>
        <p:blipFill>
          <a:blip r:embed="rId4">
            <a:alphaModFix amt="35000"/>
          </a:blip>
          <a:stretch>
            <a:fillRect/>
          </a:stretch>
        </p:blipFill>
        <p:spPr>
          <a:xfrm>
            <a:off x="657177" y="1912967"/>
            <a:ext cx="9971548" cy="3916473"/>
          </a:xfrm>
          <a:prstGeom prst="rect">
            <a:avLst/>
          </a:prstGeom>
        </p:spPr>
      </p:pic>
      <p:pic>
        <p:nvPicPr>
          <p:cNvPr id="11" name="Picture 10">
            <a:extLst>
              <a:ext uri="{FF2B5EF4-FFF2-40B4-BE49-F238E27FC236}">
                <a16:creationId xmlns:a16="http://schemas.microsoft.com/office/drawing/2014/main" id="{6D5DD449-1E21-0418-2C43-81B16F880BC1}"/>
              </a:ext>
            </a:extLst>
          </p:cNvPr>
          <p:cNvPicPr>
            <a:picLocks noChangeAspect="1"/>
          </p:cNvPicPr>
          <p:nvPr/>
        </p:nvPicPr>
        <p:blipFill>
          <a:blip r:embed="rId4"/>
          <a:srcRect l="6924" t="18146" r="41793" b="75317"/>
          <a:stretch/>
        </p:blipFill>
        <p:spPr>
          <a:xfrm>
            <a:off x="1338913" y="2619158"/>
            <a:ext cx="5113668" cy="255998"/>
          </a:xfrm>
          <a:prstGeom prst="rect">
            <a:avLst/>
          </a:prstGeom>
        </p:spPr>
      </p:pic>
      <p:sp>
        <p:nvSpPr>
          <p:cNvPr id="3" name="TextBox 2">
            <a:extLst>
              <a:ext uri="{FF2B5EF4-FFF2-40B4-BE49-F238E27FC236}">
                <a16:creationId xmlns:a16="http://schemas.microsoft.com/office/drawing/2014/main" id="{EC739F0E-FFD5-1F3A-CC08-4D290FC28692}"/>
              </a:ext>
            </a:extLst>
          </p:cNvPr>
          <p:cNvSpPr txBox="1"/>
          <p:nvPr/>
        </p:nvSpPr>
        <p:spPr>
          <a:xfrm>
            <a:off x="181662" y="2092179"/>
            <a:ext cx="362600" cy="461665"/>
          </a:xfrm>
          <a:prstGeom prst="rect">
            <a:avLst/>
          </a:prstGeom>
          <a:noFill/>
        </p:spPr>
        <p:txBody>
          <a:bodyPr wrap="none" rtlCol="0">
            <a:spAutoFit/>
          </a:bodyPr>
          <a:lstStyle/>
          <a:p>
            <a:pPr algn="l"/>
            <a:r>
              <a:rPr lang="en-US" sz="2400" b="1" dirty="0">
                <a:latin typeface="Century" panose="02040604050505020304" pitchFamily="18" charset="0"/>
                <a:cs typeface="Calibri" panose="020F0502020204030204" pitchFamily="34" charset="0"/>
              </a:rPr>
              <a:t>1</a:t>
            </a:r>
          </a:p>
        </p:txBody>
      </p:sp>
    </p:spTree>
    <p:extLst>
      <p:ext uri="{BB962C8B-B14F-4D97-AF65-F5344CB8AC3E}">
        <p14:creationId xmlns:p14="http://schemas.microsoft.com/office/powerpoint/2010/main" val="38651350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D8F93-55A1-9768-F3CC-A288718DFA79}"/>
              </a:ext>
            </a:extLst>
          </p:cNvPr>
          <p:cNvSpPr>
            <a:spLocks noGrp="1"/>
          </p:cNvSpPr>
          <p:nvPr>
            <p:ph type="title"/>
          </p:nvPr>
        </p:nvSpPr>
        <p:spPr/>
        <p:txBody>
          <a:bodyPr/>
          <a:lstStyle/>
          <a:p>
            <a:r>
              <a:rPr lang="en-US" dirty="0"/>
              <a:t>Heptatonic coordinates</a:t>
            </a:r>
          </a:p>
        </p:txBody>
      </p:sp>
      <p:sp>
        <p:nvSpPr>
          <p:cNvPr id="4" name="Date Placeholder 3">
            <a:extLst>
              <a:ext uri="{FF2B5EF4-FFF2-40B4-BE49-F238E27FC236}">
                <a16:creationId xmlns:a16="http://schemas.microsoft.com/office/drawing/2014/main" id="{87E6A5A9-B6E5-AAF1-7EC7-EA9C31AEC4F2}"/>
              </a:ext>
            </a:extLst>
          </p:cNvPr>
          <p:cNvSpPr>
            <a:spLocks noGrp="1"/>
          </p:cNvSpPr>
          <p:nvPr>
            <p:ph type="dt" sz="half" idx="10"/>
          </p:nvPr>
        </p:nvSpPr>
        <p:spPr>
          <a:xfrm>
            <a:off x="558275" y="6920223"/>
            <a:ext cx="2743200" cy="365125"/>
          </a:xfrm>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CA751783-1A10-6138-1A5E-F505AFE45BC8}"/>
              </a:ext>
            </a:extLst>
          </p:cNvPr>
          <p:cNvSpPr>
            <a:spLocks noGrp="1"/>
          </p:cNvSpPr>
          <p:nvPr>
            <p:ph type="ftr" sz="quarter" idx="11"/>
          </p:nvPr>
        </p:nvSpPr>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BEF0A390-935A-A906-BE03-7282D698EC4A}"/>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50</a:t>
            </a:fld>
            <a:endParaRPr lang="en-US" dirty="0">
              <a:latin typeface="Calisto MT" panose="02040603050505030304" pitchFamily="18" charset="77"/>
            </a:endParaRPr>
          </a:p>
        </p:txBody>
      </p:sp>
      <p:pic>
        <p:nvPicPr>
          <p:cNvPr id="8" name="Content Placeholder 7">
            <a:extLst>
              <a:ext uri="{FF2B5EF4-FFF2-40B4-BE49-F238E27FC236}">
                <a16:creationId xmlns:a16="http://schemas.microsoft.com/office/drawing/2014/main" id="{E6789484-2703-3C93-AABF-3AF9A2F6C085}"/>
              </a:ext>
            </a:extLst>
          </p:cNvPr>
          <p:cNvPicPr>
            <a:picLocks noGrp="1" noChangeAspect="1"/>
          </p:cNvPicPr>
          <p:nvPr>
            <p:ph idx="1"/>
          </p:nvPr>
        </p:nvPicPr>
        <p:blipFill>
          <a:blip r:embed="rId3"/>
          <a:stretch>
            <a:fillRect/>
          </a:stretch>
        </p:blipFill>
        <p:spPr>
          <a:xfrm>
            <a:off x="725616" y="1889715"/>
            <a:ext cx="8938793" cy="1034191"/>
          </a:xfrm>
        </p:spPr>
      </p:pic>
      <p:pic>
        <p:nvPicPr>
          <p:cNvPr id="31" name="Picture 30">
            <a:extLst>
              <a:ext uri="{FF2B5EF4-FFF2-40B4-BE49-F238E27FC236}">
                <a16:creationId xmlns:a16="http://schemas.microsoft.com/office/drawing/2014/main" id="{74FC363B-D077-C7D5-D521-AA393C60B595}"/>
              </a:ext>
            </a:extLst>
          </p:cNvPr>
          <p:cNvPicPr>
            <a:picLocks noChangeAspect="1"/>
          </p:cNvPicPr>
          <p:nvPr/>
        </p:nvPicPr>
        <p:blipFill>
          <a:blip r:embed="rId4"/>
          <a:stretch>
            <a:fillRect/>
          </a:stretch>
        </p:blipFill>
        <p:spPr>
          <a:xfrm>
            <a:off x="735368" y="3317161"/>
            <a:ext cx="8938793" cy="1034191"/>
          </a:xfrm>
          <a:prstGeom prst="rect">
            <a:avLst/>
          </a:prstGeom>
        </p:spPr>
      </p:pic>
      <p:sp>
        <p:nvSpPr>
          <p:cNvPr id="11" name="TextBox 10">
            <a:extLst>
              <a:ext uri="{FF2B5EF4-FFF2-40B4-BE49-F238E27FC236}">
                <a16:creationId xmlns:a16="http://schemas.microsoft.com/office/drawing/2014/main" id="{766BE6C8-4C57-1DA7-A72D-65A64875C2FF}"/>
              </a:ext>
            </a:extLst>
          </p:cNvPr>
          <p:cNvSpPr txBox="1"/>
          <p:nvPr/>
        </p:nvSpPr>
        <p:spPr>
          <a:xfrm>
            <a:off x="21069" y="2160589"/>
            <a:ext cx="630301" cy="461665"/>
          </a:xfrm>
          <a:prstGeom prst="rect">
            <a:avLst/>
          </a:prstGeom>
          <a:noFill/>
        </p:spPr>
        <p:txBody>
          <a:bodyPr wrap="none" rtlCol="0">
            <a:spAutoFit/>
          </a:bodyPr>
          <a:lstStyle/>
          <a:p>
            <a:r>
              <a:rPr lang="en-US" sz="2400" dirty="0"/>
              <a:t>Cos</a:t>
            </a:r>
          </a:p>
        </p:txBody>
      </p:sp>
      <p:sp>
        <p:nvSpPr>
          <p:cNvPr id="12" name="TextBox 11">
            <a:extLst>
              <a:ext uri="{FF2B5EF4-FFF2-40B4-BE49-F238E27FC236}">
                <a16:creationId xmlns:a16="http://schemas.microsoft.com/office/drawing/2014/main" id="{3DEF14FF-5CAE-8F04-F4E7-93AE40F2494F}"/>
              </a:ext>
            </a:extLst>
          </p:cNvPr>
          <p:cNvSpPr txBox="1"/>
          <p:nvPr/>
        </p:nvSpPr>
        <p:spPr>
          <a:xfrm>
            <a:off x="56510" y="3553164"/>
            <a:ext cx="558166" cy="461665"/>
          </a:xfrm>
          <a:prstGeom prst="rect">
            <a:avLst/>
          </a:prstGeom>
          <a:noFill/>
        </p:spPr>
        <p:txBody>
          <a:bodyPr wrap="none" rtlCol="0">
            <a:spAutoFit/>
          </a:bodyPr>
          <a:lstStyle/>
          <a:p>
            <a:r>
              <a:rPr lang="en-US" sz="2400" dirty="0"/>
              <a:t>Sin</a:t>
            </a:r>
          </a:p>
        </p:txBody>
      </p:sp>
      <p:sp>
        <p:nvSpPr>
          <p:cNvPr id="13" name="Oval 12">
            <a:extLst>
              <a:ext uri="{FF2B5EF4-FFF2-40B4-BE49-F238E27FC236}">
                <a16:creationId xmlns:a16="http://schemas.microsoft.com/office/drawing/2014/main" id="{AC0B2ACE-582F-303F-9269-330D85E9412D}"/>
              </a:ext>
            </a:extLst>
          </p:cNvPr>
          <p:cNvSpPr/>
          <p:nvPr/>
        </p:nvSpPr>
        <p:spPr>
          <a:xfrm>
            <a:off x="964425" y="1951349"/>
            <a:ext cx="97536" cy="101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a:extLst>
              <a:ext uri="{FF2B5EF4-FFF2-40B4-BE49-F238E27FC236}">
                <a16:creationId xmlns:a16="http://schemas.microsoft.com/office/drawing/2014/main" id="{EE746C94-FE99-9775-4051-E548301387C0}"/>
              </a:ext>
            </a:extLst>
          </p:cNvPr>
          <p:cNvSpPr/>
          <p:nvPr/>
        </p:nvSpPr>
        <p:spPr>
          <a:xfrm>
            <a:off x="3788059" y="2557487"/>
            <a:ext cx="97536" cy="101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Oval 16">
            <a:extLst>
              <a:ext uri="{FF2B5EF4-FFF2-40B4-BE49-F238E27FC236}">
                <a16:creationId xmlns:a16="http://schemas.microsoft.com/office/drawing/2014/main" id="{6ECC806E-145B-E157-F426-2E9FDAAAB087}"/>
              </a:ext>
            </a:extLst>
          </p:cNvPr>
          <p:cNvSpPr/>
          <p:nvPr/>
        </p:nvSpPr>
        <p:spPr>
          <a:xfrm>
            <a:off x="5938385" y="2001801"/>
            <a:ext cx="97536" cy="101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extBox 19">
            <a:extLst>
              <a:ext uri="{FF2B5EF4-FFF2-40B4-BE49-F238E27FC236}">
                <a16:creationId xmlns:a16="http://schemas.microsoft.com/office/drawing/2014/main" id="{CCC360C2-8A19-906A-A459-E44F318769DD}"/>
              </a:ext>
            </a:extLst>
          </p:cNvPr>
          <p:cNvSpPr txBox="1"/>
          <p:nvPr/>
        </p:nvSpPr>
        <p:spPr>
          <a:xfrm>
            <a:off x="705444" y="1403465"/>
            <a:ext cx="9831538" cy="461665"/>
          </a:xfrm>
          <a:prstGeom prst="rect">
            <a:avLst/>
          </a:prstGeom>
          <a:noFill/>
        </p:spPr>
        <p:txBody>
          <a:bodyPr wrap="none" rtlCol="0">
            <a:spAutoFit/>
          </a:bodyPr>
          <a:lstStyle/>
          <a:p>
            <a:r>
              <a:rPr lang="en-US" sz="2400" dirty="0">
                <a:solidFill>
                  <a:srgbClr val="004DC1"/>
                </a:solidFill>
              </a:rPr>
              <a:t>1.0                +               –0.5           +          0.87                                                =    1.37</a:t>
            </a:r>
          </a:p>
        </p:txBody>
      </p:sp>
      <p:sp>
        <p:nvSpPr>
          <p:cNvPr id="22" name="TextBox 21">
            <a:extLst>
              <a:ext uri="{FF2B5EF4-FFF2-40B4-BE49-F238E27FC236}">
                <a16:creationId xmlns:a16="http://schemas.microsoft.com/office/drawing/2014/main" id="{83B0EDAD-33DC-D13D-884E-D6D379F6C9DC}"/>
              </a:ext>
            </a:extLst>
          </p:cNvPr>
          <p:cNvSpPr txBox="1"/>
          <p:nvPr/>
        </p:nvSpPr>
        <p:spPr>
          <a:xfrm>
            <a:off x="705443" y="2889541"/>
            <a:ext cx="9906879" cy="461665"/>
          </a:xfrm>
          <a:prstGeom prst="rect">
            <a:avLst/>
          </a:prstGeom>
          <a:noFill/>
        </p:spPr>
        <p:txBody>
          <a:bodyPr wrap="none" rtlCol="0">
            <a:spAutoFit/>
          </a:bodyPr>
          <a:lstStyle/>
          <a:p>
            <a:r>
              <a:rPr lang="en-US" sz="2400" dirty="0">
                <a:solidFill>
                  <a:srgbClr val="004DC1"/>
                </a:solidFill>
              </a:rPr>
              <a:t>  0                  +              –0.87         +          –0.5                                                =   –1.37</a:t>
            </a:r>
          </a:p>
        </p:txBody>
      </p:sp>
      <p:sp>
        <p:nvSpPr>
          <p:cNvPr id="23" name="Oval 22">
            <a:extLst>
              <a:ext uri="{FF2B5EF4-FFF2-40B4-BE49-F238E27FC236}">
                <a16:creationId xmlns:a16="http://schemas.microsoft.com/office/drawing/2014/main" id="{10AF7EFD-DDB1-8F1C-E123-237252A3A5B1}"/>
              </a:ext>
            </a:extLst>
          </p:cNvPr>
          <p:cNvSpPr/>
          <p:nvPr/>
        </p:nvSpPr>
        <p:spPr>
          <a:xfrm>
            <a:off x="968828" y="3782128"/>
            <a:ext cx="97536" cy="101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Oval 24">
            <a:extLst>
              <a:ext uri="{FF2B5EF4-FFF2-40B4-BE49-F238E27FC236}">
                <a16:creationId xmlns:a16="http://schemas.microsoft.com/office/drawing/2014/main" id="{3DD8B5CF-546E-A62F-00DE-C3E613F387F7}"/>
              </a:ext>
            </a:extLst>
          </p:cNvPr>
          <p:cNvSpPr/>
          <p:nvPr/>
        </p:nvSpPr>
        <p:spPr>
          <a:xfrm>
            <a:off x="3811427" y="4137899"/>
            <a:ext cx="97536" cy="101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Oval 26">
            <a:extLst>
              <a:ext uri="{FF2B5EF4-FFF2-40B4-BE49-F238E27FC236}">
                <a16:creationId xmlns:a16="http://schemas.microsoft.com/office/drawing/2014/main" id="{B3078676-CE20-091E-BF27-B6B7E4518E66}"/>
              </a:ext>
            </a:extLst>
          </p:cNvPr>
          <p:cNvSpPr/>
          <p:nvPr/>
        </p:nvSpPr>
        <p:spPr>
          <a:xfrm>
            <a:off x="5946815" y="3990572"/>
            <a:ext cx="97536" cy="101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TextBox 31">
            <a:extLst>
              <a:ext uri="{FF2B5EF4-FFF2-40B4-BE49-F238E27FC236}">
                <a16:creationId xmlns:a16="http://schemas.microsoft.com/office/drawing/2014/main" id="{79F59478-7081-5B3B-B25F-AFBE57263F38}"/>
              </a:ext>
            </a:extLst>
          </p:cNvPr>
          <p:cNvSpPr txBox="1"/>
          <p:nvPr/>
        </p:nvSpPr>
        <p:spPr>
          <a:xfrm>
            <a:off x="3210875" y="680569"/>
            <a:ext cx="5331909" cy="461665"/>
          </a:xfrm>
          <a:prstGeom prst="rect">
            <a:avLst/>
          </a:prstGeom>
          <a:noFill/>
        </p:spPr>
        <p:txBody>
          <a:bodyPr wrap="none" rtlCol="0">
            <a:spAutoFit/>
          </a:bodyPr>
          <a:lstStyle/>
          <a:p>
            <a:r>
              <a:rPr lang="en-US" sz="2400" dirty="0"/>
              <a:t>Heptatonic coordinates of a C major triad</a:t>
            </a:r>
          </a:p>
        </p:txBody>
      </p:sp>
    </p:spTree>
    <p:extLst>
      <p:ext uri="{BB962C8B-B14F-4D97-AF65-F5344CB8AC3E}">
        <p14:creationId xmlns:p14="http://schemas.microsoft.com/office/powerpoint/2010/main" val="34786157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21AC5B3C-9812-F722-9067-0BFA2767CAC3}"/>
              </a:ext>
            </a:extLst>
          </p:cNvPr>
          <p:cNvPicPr>
            <a:picLocks noChangeAspect="1"/>
          </p:cNvPicPr>
          <p:nvPr/>
        </p:nvPicPr>
        <p:blipFill>
          <a:blip r:embed="rId3"/>
          <a:stretch>
            <a:fillRect/>
          </a:stretch>
        </p:blipFill>
        <p:spPr>
          <a:xfrm>
            <a:off x="4489733" y="763149"/>
            <a:ext cx="6178267" cy="5729727"/>
          </a:xfrm>
          <a:prstGeom prst="rect">
            <a:avLst/>
          </a:prstGeom>
        </p:spPr>
      </p:pic>
      <p:sp>
        <p:nvSpPr>
          <p:cNvPr id="2" name="Title 1">
            <a:extLst>
              <a:ext uri="{FF2B5EF4-FFF2-40B4-BE49-F238E27FC236}">
                <a16:creationId xmlns:a16="http://schemas.microsoft.com/office/drawing/2014/main" id="{8C273EFD-8193-87A3-D31B-06D770554463}"/>
              </a:ext>
            </a:extLst>
          </p:cNvPr>
          <p:cNvSpPr>
            <a:spLocks noGrp="1"/>
          </p:cNvSpPr>
          <p:nvPr>
            <p:ph type="title"/>
          </p:nvPr>
        </p:nvSpPr>
        <p:spPr/>
        <p:txBody>
          <a:bodyPr/>
          <a:lstStyle/>
          <a:p>
            <a:r>
              <a:rPr lang="en-US" dirty="0"/>
              <a:t>Heptatonic coordinates</a:t>
            </a:r>
          </a:p>
        </p:txBody>
      </p:sp>
      <p:sp>
        <p:nvSpPr>
          <p:cNvPr id="3" name="Content Placeholder 2">
            <a:extLst>
              <a:ext uri="{FF2B5EF4-FFF2-40B4-BE49-F238E27FC236}">
                <a16:creationId xmlns:a16="http://schemas.microsoft.com/office/drawing/2014/main" id="{972D2EEB-E1B2-88EE-595B-4723E358FC5C}"/>
              </a:ext>
            </a:extLst>
          </p:cNvPr>
          <p:cNvSpPr>
            <a:spLocks noGrp="1"/>
          </p:cNvSpPr>
          <p:nvPr>
            <p:ph idx="1"/>
          </p:nvPr>
        </p:nvSpPr>
        <p:spPr>
          <a:xfrm>
            <a:off x="391001" y="1128273"/>
            <a:ext cx="3785033" cy="4351339"/>
          </a:xfrm>
        </p:spPr>
        <p:txBody>
          <a:bodyPr/>
          <a:lstStyle/>
          <a:p>
            <a:pPr marL="0" indent="0" algn="ctr">
              <a:buNone/>
            </a:pPr>
            <a:r>
              <a:rPr lang="en-US" dirty="0"/>
              <a:t>Sets are arranged in circle-of-fifths order in a heptatonic space</a:t>
            </a:r>
          </a:p>
        </p:txBody>
      </p:sp>
      <p:sp>
        <p:nvSpPr>
          <p:cNvPr id="4" name="Date Placeholder 3">
            <a:extLst>
              <a:ext uri="{FF2B5EF4-FFF2-40B4-BE49-F238E27FC236}">
                <a16:creationId xmlns:a16="http://schemas.microsoft.com/office/drawing/2014/main" id="{D04A81C6-4FCC-4CFB-B6F9-946844726CCD}"/>
              </a:ext>
            </a:extLst>
          </p:cNvPr>
          <p:cNvSpPr>
            <a:spLocks noGrp="1"/>
          </p:cNvSpPr>
          <p:nvPr>
            <p:ph type="dt" sz="half" idx="10"/>
          </p:nvPr>
        </p:nvSpPr>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573BE164-F5D7-59C7-4DA3-2CEF63DCE533}"/>
              </a:ext>
            </a:extLst>
          </p:cNvPr>
          <p:cNvSpPr>
            <a:spLocks noGrp="1"/>
          </p:cNvSpPr>
          <p:nvPr>
            <p:ph type="ftr" sz="quarter" idx="11"/>
          </p:nvPr>
        </p:nvSpPr>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7E28559A-92C8-1A67-61E4-08081FDC5E89}"/>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51</a:t>
            </a:fld>
            <a:endParaRPr lang="en-US" dirty="0">
              <a:latin typeface="Calisto MT" panose="02040603050505030304" pitchFamily="18" charset="77"/>
            </a:endParaRPr>
          </a:p>
        </p:txBody>
      </p:sp>
      <p:sp>
        <p:nvSpPr>
          <p:cNvPr id="12" name="TextBox 11">
            <a:extLst>
              <a:ext uri="{FF2B5EF4-FFF2-40B4-BE49-F238E27FC236}">
                <a16:creationId xmlns:a16="http://schemas.microsoft.com/office/drawing/2014/main" id="{27DF98FF-5C83-4EF6-549F-0043C88A8648}"/>
              </a:ext>
            </a:extLst>
          </p:cNvPr>
          <p:cNvSpPr txBox="1"/>
          <p:nvPr/>
        </p:nvSpPr>
        <p:spPr>
          <a:xfrm>
            <a:off x="8835330" y="2838345"/>
            <a:ext cx="2168092" cy="461665"/>
          </a:xfrm>
          <a:prstGeom prst="rect">
            <a:avLst/>
          </a:prstGeom>
          <a:solidFill>
            <a:schemeClr val="bg1"/>
          </a:solidFill>
        </p:spPr>
        <p:txBody>
          <a:bodyPr wrap="square" rtlCol="0">
            <a:spAutoFit/>
          </a:bodyPr>
          <a:lstStyle/>
          <a:p>
            <a:r>
              <a:rPr lang="en-US" sz="2400" dirty="0">
                <a:solidFill>
                  <a:schemeClr val="accent1"/>
                </a:solidFill>
              </a:rPr>
              <a:t>C minor triad</a:t>
            </a:r>
          </a:p>
        </p:txBody>
      </p:sp>
      <p:sp>
        <p:nvSpPr>
          <p:cNvPr id="14" name="TextBox 13">
            <a:extLst>
              <a:ext uri="{FF2B5EF4-FFF2-40B4-BE49-F238E27FC236}">
                <a16:creationId xmlns:a16="http://schemas.microsoft.com/office/drawing/2014/main" id="{C2CAF69E-93B2-1DC1-3A26-E920A091181B}"/>
              </a:ext>
            </a:extLst>
          </p:cNvPr>
          <p:cNvSpPr txBox="1"/>
          <p:nvPr/>
        </p:nvSpPr>
        <p:spPr>
          <a:xfrm>
            <a:off x="8369279" y="4422869"/>
            <a:ext cx="2168092" cy="461665"/>
          </a:xfrm>
          <a:prstGeom prst="rect">
            <a:avLst/>
          </a:prstGeom>
          <a:solidFill>
            <a:schemeClr val="bg1"/>
          </a:solidFill>
        </p:spPr>
        <p:txBody>
          <a:bodyPr wrap="square" rtlCol="0">
            <a:spAutoFit/>
          </a:bodyPr>
          <a:lstStyle/>
          <a:p>
            <a:r>
              <a:rPr lang="en-US" sz="2400" dirty="0">
                <a:solidFill>
                  <a:schemeClr val="accent1"/>
                </a:solidFill>
              </a:rPr>
              <a:t>C major triad</a:t>
            </a:r>
          </a:p>
        </p:txBody>
      </p:sp>
      <p:sp>
        <p:nvSpPr>
          <p:cNvPr id="16" name="TextBox 15">
            <a:extLst>
              <a:ext uri="{FF2B5EF4-FFF2-40B4-BE49-F238E27FC236}">
                <a16:creationId xmlns:a16="http://schemas.microsoft.com/office/drawing/2014/main" id="{8599DB1E-08FB-6193-3786-AC45FD984548}"/>
              </a:ext>
            </a:extLst>
          </p:cNvPr>
          <p:cNvSpPr txBox="1"/>
          <p:nvPr/>
        </p:nvSpPr>
        <p:spPr>
          <a:xfrm>
            <a:off x="8631290" y="5600033"/>
            <a:ext cx="1287703" cy="830997"/>
          </a:xfrm>
          <a:prstGeom prst="rect">
            <a:avLst/>
          </a:prstGeom>
          <a:solidFill>
            <a:schemeClr val="bg1"/>
          </a:solidFill>
        </p:spPr>
        <p:txBody>
          <a:bodyPr wrap="square" rtlCol="0">
            <a:spAutoFit/>
          </a:bodyPr>
          <a:lstStyle/>
          <a:p>
            <a:r>
              <a:rPr lang="en-US" sz="2400" dirty="0">
                <a:solidFill>
                  <a:schemeClr val="accent1"/>
                </a:solidFill>
              </a:rPr>
              <a:t>C major scale</a:t>
            </a:r>
          </a:p>
        </p:txBody>
      </p:sp>
      <p:sp>
        <p:nvSpPr>
          <p:cNvPr id="18" name="TextBox 17">
            <a:extLst>
              <a:ext uri="{FF2B5EF4-FFF2-40B4-BE49-F238E27FC236}">
                <a16:creationId xmlns:a16="http://schemas.microsoft.com/office/drawing/2014/main" id="{371E1BAF-D2E7-B4CE-11C8-F5F66257B21F}"/>
              </a:ext>
            </a:extLst>
          </p:cNvPr>
          <p:cNvSpPr txBox="1"/>
          <p:nvPr/>
        </p:nvSpPr>
        <p:spPr>
          <a:xfrm>
            <a:off x="9697674" y="1842399"/>
            <a:ext cx="1413868" cy="830997"/>
          </a:xfrm>
          <a:prstGeom prst="rect">
            <a:avLst/>
          </a:prstGeom>
          <a:solidFill>
            <a:schemeClr val="bg1"/>
          </a:solidFill>
        </p:spPr>
        <p:txBody>
          <a:bodyPr wrap="square" rtlCol="0">
            <a:spAutoFit/>
          </a:bodyPr>
          <a:lstStyle/>
          <a:p>
            <a:r>
              <a:rPr lang="en-US" sz="2400" dirty="0">
                <a:solidFill>
                  <a:schemeClr val="accent1"/>
                </a:solidFill>
              </a:rPr>
              <a:t>E</a:t>
            </a:r>
            <a:r>
              <a:rPr lang="en-US" sz="2400" dirty="0">
                <a:solidFill>
                  <a:schemeClr val="accent1"/>
                </a:solidFill>
                <a:latin typeface="Helsinki Text Std" panose="02000400000000000000" pitchFamily="2" charset="77"/>
              </a:rPr>
              <a:t>b</a:t>
            </a:r>
            <a:r>
              <a:rPr lang="en-US" sz="2400" dirty="0">
                <a:solidFill>
                  <a:schemeClr val="accent1"/>
                </a:solidFill>
              </a:rPr>
              <a:t> major scale</a:t>
            </a:r>
          </a:p>
        </p:txBody>
      </p:sp>
      <p:cxnSp>
        <p:nvCxnSpPr>
          <p:cNvPr id="11" name="Straight Arrow Connector 10">
            <a:extLst>
              <a:ext uri="{FF2B5EF4-FFF2-40B4-BE49-F238E27FC236}">
                <a16:creationId xmlns:a16="http://schemas.microsoft.com/office/drawing/2014/main" id="{C278C926-E2A9-6B73-23F4-51CB1E17E9BC}"/>
              </a:ext>
            </a:extLst>
          </p:cNvPr>
          <p:cNvCxnSpPr>
            <a:cxnSpLocks/>
          </p:cNvCxnSpPr>
          <p:nvPr/>
        </p:nvCxnSpPr>
        <p:spPr>
          <a:xfrm flipV="1">
            <a:off x="7608449" y="3169920"/>
            <a:ext cx="1228332" cy="335147"/>
          </a:xfrm>
          <a:prstGeom prst="straightConnector1">
            <a:avLst/>
          </a:prstGeom>
          <a:ln w="28575">
            <a:solidFill>
              <a:schemeClr val="accent1"/>
            </a:solidFill>
            <a:tailEnd type="arrow" w="lg" len="med"/>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BFBD0172-92D7-183E-4410-89B2227DB72F}"/>
              </a:ext>
            </a:extLst>
          </p:cNvPr>
          <p:cNvCxnSpPr>
            <a:cxnSpLocks/>
          </p:cNvCxnSpPr>
          <p:nvPr/>
        </p:nvCxnSpPr>
        <p:spPr>
          <a:xfrm>
            <a:off x="7602006" y="3505067"/>
            <a:ext cx="888852" cy="849219"/>
          </a:xfrm>
          <a:prstGeom prst="straightConnector1">
            <a:avLst/>
          </a:prstGeom>
          <a:ln w="28575">
            <a:solidFill>
              <a:schemeClr val="accent1"/>
            </a:solidFill>
            <a:tailEnd type="arrow" w="lg" len="med"/>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2F41B62D-B657-6DE7-C2B5-DD540E524B08}"/>
              </a:ext>
            </a:extLst>
          </p:cNvPr>
          <p:cNvCxnSpPr>
            <a:cxnSpLocks/>
          </p:cNvCxnSpPr>
          <p:nvPr/>
        </p:nvCxnSpPr>
        <p:spPr>
          <a:xfrm>
            <a:off x="7602006" y="3505067"/>
            <a:ext cx="1173695" cy="2027900"/>
          </a:xfrm>
          <a:prstGeom prst="straightConnector1">
            <a:avLst/>
          </a:prstGeom>
          <a:ln w="28575">
            <a:solidFill>
              <a:schemeClr val="accent1"/>
            </a:solidFill>
            <a:tailEnd type="arrow" w="lg" len="med"/>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82138788-0F84-562A-D13C-EC83B25F7F3E}"/>
              </a:ext>
            </a:extLst>
          </p:cNvPr>
          <p:cNvCxnSpPr>
            <a:cxnSpLocks/>
          </p:cNvCxnSpPr>
          <p:nvPr/>
        </p:nvCxnSpPr>
        <p:spPr>
          <a:xfrm flipV="1">
            <a:off x="7608448" y="2336720"/>
            <a:ext cx="2045683" cy="1168347"/>
          </a:xfrm>
          <a:prstGeom prst="straightConnector1">
            <a:avLst/>
          </a:prstGeom>
          <a:ln w="28575">
            <a:solidFill>
              <a:schemeClr val="accent1"/>
            </a:solidFill>
            <a:tailEnd type="arrow" w="lg"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5461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par>
                          <p:cTn id="8" fill="hold">
                            <p:stCondLst>
                              <p:cond delay="1000"/>
                            </p:stCondLst>
                            <p:childTnLst>
                              <p:par>
                                <p:cTn id="9" presetID="55"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1000" fill="hold"/>
                                        <p:tgtEl>
                                          <p:spTgt spid="16"/>
                                        </p:tgtEl>
                                        <p:attrNameLst>
                                          <p:attrName>ppt_w</p:attrName>
                                        </p:attrNameLst>
                                      </p:cBhvr>
                                      <p:tavLst>
                                        <p:tav tm="0">
                                          <p:val>
                                            <p:strVal val="#ppt_w*0.70"/>
                                          </p:val>
                                        </p:tav>
                                        <p:tav tm="100000">
                                          <p:val>
                                            <p:strVal val="#ppt_w"/>
                                          </p:val>
                                        </p:tav>
                                      </p:tavLst>
                                    </p:anim>
                                    <p:anim calcmode="lin" valueType="num">
                                      <p:cBhvr>
                                        <p:cTn id="12" dur="1000" fill="hold"/>
                                        <p:tgtEl>
                                          <p:spTgt spid="16"/>
                                        </p:tgtEl>
                                        <p:attrNameLst>
                                          <p:attrName>ppt_h</p:attrName>
                                        </p:attrNameLst>
                                      </p:cBhvr>
                                      <p:tavLst>
                                        <p:tav tm="0">
                                          <p:val>
                                            <p:strVal val="#ppt_h"/>
                                          </p:val>
                                        </p:tav>
                                        <p:tav tm="100000">
                                          <p:val>
                                            <p:strVal val="#ppt_h"/>
                                          </p:val>
                                        </p:tav>
                                      </p:tavLst>
                                    </p:anim>
                                    <p:animEffect transition="in" filter="fade">
                                      <p:cBhvr>
                                        <p:cTn id="13" dur="10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par>
                          <p:cTn id="19" fill="hold">
                            <p:stCondLst>
                              <p:cond delay="500"/>
                            </p:stCondLst>
                            <p:childTnLst>
                              <p:par>
                                <p:cTn id="20" presetID="55"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1000" fill="hold"/>
                                        <p:tgtEl>
                                          <p:spTgt spid="14"/>
                                        </p:tgtEl>
                                        <p:attrNameLst>
                                          <p:attrName>ppt_w</p:attrName>
                                        </p:attrNameLst>
                                      </p:cBhvr>
                                      <p:tavLst>
                                        <p:tav tm="0">
                                          <p:val>
                                            <p:strVal val="#ppt_w*0.70"/>
                                          </p:val>
                                        </p:tav>
                                        <p:tav tm="100000">
                                          <p:val>
                                            <p:strVal val="#ppt_w"/>
                                          </p:val>
                                        </p:tav>
                                      </p:tavLst>
                                    </p:anim>
                                    <p:anim calcmode="lin" valueType="num">
                                      <p:cBhvr>
                                        <p:cTn id="23" dur="1000" fill="hold"/>
                                        <p:tgtEl>
                                          <p:spTgt spid="14"/>
                                        </p:tgtEl>
                                        <p:attrNameLst>
                                          <p:attrName>ppt_h</p:attrName>
                                        </p:attrNameLst>
                                      </p:cBhvr>
                                      <p:tavLst>
                                        <p:tav tm="0">
                                          <p:val>
                                            <p:strVal val="#ppt_h"/>
                                          </p:val>
                                        </p:tav>
                                        <p:tav tm="100000">
                                          <p:val>
                                            <p:strVal val="#ppt_h"/>
                                          </p:val>
                                        </p:tav>
                                      </p:tavLst>
                                    </p:anim>
                                    <p:animEffect transition="in" filter="fade">
                                      <p:cBhvr>
                                        <p:cTn id="24" dur="1000"/>
                                        <p:tgtEl>
                                          <p:spTgt spid="14"/>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par>
                          <p:cTn id="28" fill="hold">
                            <p:stCondLst>
                              <p:cond delay="1500"/>
                            </p:stCondLst>
                            <p:childTnLst>
                              <p:par>
                                <p:cTn id="29" presetID="55"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strVal val="#ppt_w*0.70"/>
                                          </p:val>
                                        </p:tav>
                                        <p:tav tm="100000">
                                          <p:val>
                                            <p:strVal val="#ppt_w"/>
                                          </p:val>
                                        </p:tav>
                                      </p:tavLst>
                                    </p:anim>
                                    <p:anim calcmode="lin" valueType="num">
                                      <p:cBhvr>
                                        <p:cTn id="32" dur="1000" fill="hold"/>
                                        <p:tgtEl>
                                          <p:spTgt spid="12"/>
                                        </p:tgtEl>
                                        <p:attrNameLst>
                                          <p:attrName>ppt_h</p:attrName>
                                        </p:attrNameLst>
                                      </p:cBhvr>
                                      <p:tavLst>
                                        <p:tav tm="0">
                                          <p:val>
                                            <p:strVal val="#ppt_h"/>
                                          </p:val>
                                        </p:tav>
                                        <p:tav tm="100000">
                                          <p:val>
                                            <p:strVal val="#ppt_h"/>
                                          </p:val>
                                        </p:tav>
                                      </p:tavLst>
                                    </p:anim>
                                    <p:animEffect transition="in" filter="fade">
                                      <p:cBhvr>
                                        <p:cTn id="33" dur="1000"/>
                                        <p:tgtEl>
                                          <p:spTgt spid="12"/>
                                        </p:tgtEl>
                                      </p:cBhvr>
                                    </p:animEffect>
                                  </p:childTnLst>
                                </p:cTn>
                              </p:par>
                            </p:childTnLst>
                          </p:cTn>
                        </p:par>
                        <p:par>
                          <p:cTn id="34" fill="hold">
                            <p:stCondLst>
                              <p:cond delay="2500"/>
                            </p:stCondLst>
                            <p:childTnLst>
                              <p:par>
                                <p:cTn id="35" presetID="22" presetClass="entr" presetSubtype="4"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par>
                          <p:cTn id="38" fill="hold">
                            <p:stCondLst>
                              <p:cond delay="3000"/>
                            </p:stCondLst>
                            <p:childTnLst>
                              <p:par>
                                <p:cTn id="39" presetID="55" presetClass="entr" presetSubtype="0"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1000" fill="hold"/>
                                        <p:tgtEl>
                                          <p:spTgt spid="18"/>
                                        </p:tgtEl>
                                        <p:attrNameLst>
                                          <p:attrName>ppt_w</p:attrName>
                                        </p:attrNameLst>
                                      </p:cBhvr>
                                      <p:tavLst>
                                        <p:tav tm="0">
                                          <p:val>
                                            <p:strVal val="#ppt_w*0.70"/>
                                          </p:val>
                                        </p:tav>
                                        <p:tav tm="100000">
                                          <p:val>
                                            <p:strVal val="#ppt_w"/>
                                          </p:val>
                                        </p:tav>
                                      </p:tavLst>
                                    </p:anim>
                                    <p:anim calcmode="lin" valueType="num">
                                      <p:cBhvr>
                                        <p:cTn id="42" dur="1000" fill="hold"/>
                                        <p:tgtEl>
                                          <p:spTgt spid="18"/>
                                        </p:tgtEl>
                                        <p:attrNameLst>
                                          <p:attrName>ppt_h</p:attrName>
                                        </p:attrNameLst>
                                      </p:cBhvr>
                                      <p:tavLst>
                                        <p:tav tm="0">
                                          <p:val>
                                            <p:strVal val="#ppt_h"/>
                                          </p:val>
                                        </p:tav>
                                        <p:tav tm="100000">
                                          <p:val>
                                            <p:strVal val="#ppt_h"/>
                                          </p:val>
                                        </p:tav>
                                      </p:tavLst>
                                    </p:anim>
                                    <p:animEffect transition="in" filter="fade">
                                      <p:cBhvr>
                                        <p:cTn id="4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1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99C4F-DDE1-E753-B1FE-13FCE5359E2F}"/>
              </a:ext>
            </a:extLst>
          </p:cNvPr>
          <p:cNvSpPr>
            <a:spLocks noGrp="1"/>
          </p:cNvSpPr>
          <p:nvPr>
            <p:ph type="title"/>
          </p:nvPr>
        </p:nvSpPr>
        <p:spPr/>
        <p:txBody>
          <a:bodyPr/>
          <a:lstStyle/>
          <a:p>
            <a:r>
              <a:rPr lang="en-US" dirty="0"/>
              <a:t>Flexibly Defined Interval Categories</a:t>
            </a:r>
          </a:p>
        </p:txBody>
      </p:sp>
      <p:sp>
        <p:nvSpPr>
          <p:cNvPr id="4" name="Date Placeholder 3">
            <a:extLst>
              <a:ext uri="{FF2B5EF4-FFF2-40B4-BE49-F238E27FC236}">
                <a16:creationId xmlns:a16="http://schemas.microsoft.com/office/drawing/2014/main" id="{3614A47B-AC50-8EE7-594D-6E43F0F0A77C}"/>
              </a:ext>
            </a:extLst>
          </p:cNvPr>
          <p:cNvSpPr>
            <a:spLocks noGrp="1"/>
          </p:cNvSpPr>
          <p:nvPr>
            <p:ph type="dt" sz="half" idx="10"/>
          </p:nvPr>
        </p:nvSpPr>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E9D7F6C8-394E-8540-3046-E0E39F9E79E1}"/>
              </a:ext>
            </a:extLst>
          </p:cNvPr>
          <p:cNvSpPr>
            <a:spLocks noGrp="1"/>
          </p:cNvSpPr>
          <p:nvPr>
            <p:ph type="ftr" sz="quarter" idx="11"/>
          </p:nvPr>
        </p:nvSpPr>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E4F592AE-5AD9-BAD4-12A0-AFE9C1E88765}"/>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52</a:t>
            </a:fld>
            <a:endParaRPr lang="en-US" dirty="0">
              <a:latin typeface="Calisto MT" panose="02040603050505030304" pitchFamily="18" charset="77"/>
            </a:endParaRPr>
          </a:p>
        </p:txBody>
      </p:sp>
      <p:pic>
        <p:nvPicPr>
          <p:cNvPr id="9" name="Picture 8">
            <a:extLst>
              <a:ext uri="{FF2B5EF4-FFF2-40B4-BE49-F238E27FC236}">
                <a16:creationId xmlns:a16="http://schemas.microsoft.com/office/drawing/2014/main" id="{BB73C00A-C643-1939-59D2-3C774563BC98}"/>
              </a:ext>
            </a:extLst>
          </p:cNvPr>
          <p:cNvPicPr>
            <a:picLocks noChangeAspect="1"/>
          </p:cNvPicPr>
          <p:nvPr/>
        </p:nvPicPr>
        <p:blipFill>
          <a:blip r:embed="rId3"/>
          <a:stretch>
            <a:fillRect/>
          </a:stretch>
        </p:blipFill>
        <p:spPr>
          <a:xfrm>
            <a:off x="1585758" y="707562"/>
            <a:ext cx="8805333" cy="1236133"/>
          </a:xfrm>
          <a:prstGeom prst="rect">
            <a:avLst/>
          </a:prstGeom>
        </p:spPr>
      </p:pic>
      <p:pic>
        <p:nvPicPr>
          <p:cNvPr id="10" name="Picture 9">
            <a:extLst>
              <a:ext uri="{FF2B5EF4-FFF2-40B4-BE49-F238E27FC236}">
                <a16:creationId xmlns:a16="http://schemas.microsoft.com/office/drawing/2014/main" id="{47AE42EB-8B4F-FBB1-2237-B915C2C59FD3}"/>
              </a:ext>
            </a:extLst>
          </p:cNvPr>
          <p:cNvPicPr>
            <a:picLocks noChangeAspect="1"/>
          </p:cNvPicPr>
          <p:nvPr/>
        </p:nvPicPr>
        <p:blipFill>
          <a:blip r:embed="rId4"/>
          <a:stretch>
            <a:fillRect/>
          </a:stretch>
        </p:blipFill>
        <p:spPr>
          <a:xfrm>
            <a:off x="659363" y="4248849"/>
            <a:ext cx="10689336" cy="1236724"/>
          </a:xfrm>
          <a:prstGeom prst="rect">
            <a:avLst/>
          </a:prstGeom>
        </p:spPr>
      </p:pic>
      <p:sp>
        <p:nvSpPr>
          <p:cNvPr id="32" name="TextBox 31">
            <a:extLst>
              <a:ext uri="{FF2B5EF4-FFF2-40B4-BE49-F238E27FC236}">
                <a16:creationId xmlns:a16="http://schemas.microsoft.com/office/drawing/2014/main" id="{5F518A9C-6692-B002-4BFC-D4D4CED5A9E3}"/>
              </a:ext>
            </a:extLst>
          </p:cNvPr>
          <p:cNvSpPr txBox="1"/>
          <p:nvPr/>
        </p:nvSpPr>
        <p:spPr>
          <a:xfrm>
            <a:off x="405938" y="1943695"/>
            <a:ext cx="11686212" cy="461665"/>
          </a:xfrm>
          <a:prstGeom prst="rect">
            <a:avLst/>
          </a:prstGeom>
          <a:noFill/>
        </p:spPr>
        <p:txBody>
          <a:bodyPr wrap="none" rtlCol="0">
            <a:spAutoFit/>
          </a:bodyPr>
          <a:lstStyle/>
          <a:p>
            <a:r>
              <a:rPr lang="en-US" sz="2400" dirty="0">
                <a:latin typeface="Century" panose="02040604050505020304" pitchFamily="18" charset="0"/>
              </a:rPr>
              <a:t>Flexibility of intonation is inversely related to the number of interval categories. </a:t>
            </a:r>
          </a:p>
        </p:txBody>
      </p:sp>
      <p:pic>
        <p:nvPicPr>
          <p:cNvPr id="34" name="Picture 33">
            <a:extLst>
              <a:ext uri="{FF2B5EF4-FFF2-40B4-BE49-F238E27FC236}">
                <a16:creationId xmlns:a16="http://schemas.microsoft.com/office/drawing/2014/main" id="{A2C79717-79EA-C265-7E9E-D757979D95F6}"/>
              </a:ext>
            </a:extLst>
          </p:cNvPr>
          <p:cNvPicPr>
            <a:picLocks noChangeAspect="1"/>
          </p:cNvPicPr>
          <p:nvPr/>
        </p:nvPicPr>
        <p:blipFill>
          <a:blip r:embed="rId5"/>
          <a:stretch>
            <a:fillRect/>
          </a:stretch>
        </p:blipFill>
        <p:spPr>
          <a:xfrm>
            <a:off x="664464" y="2525843"/>
            <a:ext cx="10684235" cy="1236133"/>
          </a:xfrm>
          <a:prstGeom prst="rect">
            <a:avLst/>
          </a:prstGeom>
        </p:spPr>
      </p:pic>
      <p:cxnSp>
        <p:nvCxnSpPr>
          <p:cNvPr id="36" name="Straight Arrow Connector 35">
            <a:extLst>
              <a:ext uri="{FF2B5EF4-FFF2-40B4-BE49-F238E27FC236}">
                <a16:creationId xmlns:a16="http://schemas.microsoft.com/office/drawing/2014/main" id="{E86099FB-5D47-6C58-449A-E46A51324FC7}"/>
              </a:ext>
            </a:extLst>
          </p:cNvPr>
          <p:cNvCxnSpPr/>
          <p:nvPr/>
        </p:nvCxnSpPr>
        <p:spPr>
          <a:xfrm>
            <a:off x="3334633" y="3524849"/>
            <a:ext cx="427931" cy="0"/>
          </a:xfrm>
          <a:prstGeom prst="straightConnector1">
            <a:avLst/>
          </a:prstGeom>
          <a:ln w="1905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2D73A8AA-260F-C2CF-C877-D25569347D22}"/>
              </a:ext>
            </a:extLst>
          </p:cNvPr>
          <p:cNvCxnSpPr/>
          <p:nvPr/>
        </p:nvCxnSpPr>
        <p:spPr>
          <a:xfrm>
            <a:off x="4175695" y="3524849"/>
            <a:ext cx="427931" cy="0"/>
          </a:xfrm>
          <a:prstGeom prst="straightConnector1">
            <a:avLst/>
          </a:prstGeom>
          <a:ln w="1905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0620345D-F11F-84EA-2006-6C5849DEA337}"/>
              </a:ext>
            </a:extLst>
          </p:cNvPr>
          <p:cNvCxnSpPr>
            <a:cxnSpLocks/>
          </p:cNvCxnSpPr>
          <p:nvPr/>
        </p:nvCxnSpPr>
        <p:spPr>
          <a:xfrm>
            <a:off x="3534081" y="5182880"/>
            <a:ext cx="866628" cy="0"/>
          </a:xfrm>
          <a:prstGeom prst="straightConnector1">
            <a:avLst/>
          </a:prstGeom>
          <a:ln w="1905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5DFF4064-9DF4-8766-B69F-939375665464}"/>
              </a:ext>
            </a:extLst>
          </p:cNvPr>
          <p:cNvSpPr txBox="1"/>
          <p:nvPr/>
        </p:nvSpPr>
        <p:spPr>
          <a:xfrm>
            <a:off x="864562" y="3761976"/>
            <a:ext cx="7596951" cy="461665"/>
          </a:xfrm>
          <a:prstGeom prst="rect">
            <a:avLst/>
          </a:prstGeom>
          <a:noFill/>
          <a:ln>
            <a:noFill/>
          </a:ln>
        </p:spPr>
        <p:txBody>
          <a:bodyPr wrap="none" rtlCol="0">
            <a:spAutoFit/>
          </a:bodyPr>
          <a:lstStyle/>
          <a:p>
            <a:r>
              <a:rPr lang="en-US" sz="2400" dirty="0">
                <a:solidFill>
                  <a:srgbClr val="C00000"/>
                </a:solidFill>
                <a:latin typeface="Century" panose="02040604050505020304" pitchFamily="18" charset="0"/>
              </a:rPr>
              <a:t>Chromatic categories restrict intonational flexibility</a:t>
            </a:r>
          </a:p>
        </p:txBody>
      </p:sp>
      <p:sp>
        <p:nvSpPr>
          <p:cNvPr id="41" name="TextBox 40">
            <a:extLst>
              <a:ext uri="{FF2B5EF4-FFF2-40B4-BE49-F238E27FC236}">
                <a16:creationId xmlns:a16="http://schemas.microsoft.com/office/drawing/2014/main" id="{A3F1F0A7-302D-2F95-0322-CEC5D1D63190}"/>
              </a:ext>
            </a:extLst>
          </p:cNvPr>
          <p:cNvSpPr txBox="1"/>
          <p:nvPr/>
        </p:nvSpPr>
        <p:spPr>
          <a:xfrm>
            <a:off x="779650" y="5434184"/>
            <a:ext cx="7157729" cy="461665"/>
          </a:xfrm>
          <a:prstGeom prst="rect">
            <a:avLst/>
          </a:prstGeom>
          <a:noFill/>
          <a:ln>
            <a:noFill/>
          </a:ln>
        </p:spPr>
        <p:txBody>
          <a:bodyPr wrap="none" rtlCol="0">
            <a:spAutoFit/>
          </a:bodyPr>
          <a:lstStyle/>
          <a:p>
            <a:r>
              <a:rPr lang="en-US" sz="2400" dirty="0">
                <a:solidFill>
                  <a:srgbClr val="C00000"/>
                </a:solidFill>
                <a:latin typeface="Century" panose="02040604050505020304" pitchFamily="18" charset="0"/>
              </a:rPr>
              <a:t>Heptatonic categories allow for greater flexibility</a:t>
            </a:r>
          </a:p>
        </p:txBody>
      </p:sp>
    </p:spTree>
    <p:extLst>
      <p:ext uri="{BB962C8B-B14F-4D97-AF65-F5344CB8AC3E}">
        <p14:creationId xmlns:p14="http://schemas.microsoft.com/office/powerpoint/2010/main" val="32401328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99C4F-DDE1-E753-B1FE-13FCE5359E2F}"/>
              </a:ext>
            </a:extLst>
          </p:cNvPr>
          <p:cNvSpPr>
            <a:spLocks noGrp="1"/>
          </p:cNvSpPr>
          <p:nvPr>
            <p:ph type="title"/>
          </p:nvPr>
        </p:nvSpPr>
        <p:spPr/>
        <p:txBody>
          <a:bodyPr/>
          <a:lstStyle/>
          <a:p>
            <a:r>
              <a:rPr lang="en-US" dirty="0"/>
              <a:t>Flexibly Defined Interval Categories</a:t>
            </a:r>
          </a:p>
        </p:txBody>
      </p:sp>
      <p:sp>
        <p:nvSpPr>
          <p:cNvPr id="3" name="Content Placeholder 2">
            <a:extLst>
              <a:ext uri="{FF2B5EF4-FFF2-40B4-BE49-F238E27FC236}">
                <a16:creationId xmlns:a16="http://schemas.microsoft.com/office/drawing/2014/main" id="{DDE29642-90C5-CB19-00E3-436C513CF1C5}"/>
              </a:ext>
            </a:extLst>
          </p:cNvPr>
          <p:cNvSpPr>
            <a:spLocks noGrp="1"/>
          </p:cNvSpPr>
          <p:nvPr>
            <p:ph idx="1"/>
          </p:nvPr>
        </p:nvSpPr>
        <p:spPr>
          <a:xfrm>
            <a:off x="637061" y="696154"/>
            <a:ext cx="10939847" cy="569977"/>
          </a:xfrm>
        </p:spPr>
        <p:txBody>
          <a:bodyPr>
            <a:normAutofit/>
          </a:bodyPr>
          <a:lstStyle/>
          <a:p>
            <a:pPr marL="0" indent="0" algn="ctr">
              <a:buNone/>
            </a:pPr>
            <a:r>
              <a:rPr lang="en-US" dirty="0"/>
              <a:t>B phrase of “Banty Rooster Blues” </a:t>
            </a:r>
          </a:p>
        </p:txBody>
      </p:sp>
      <p:sp>
        <p:nvSpPr>
          <p:cNvPr id="4" name="Date Placeholder 3">
            <a:extLst>
              <a:ext uri="{FF2B5EF4-FFF2-40B4-BE49-F238E27FC236}">
                <a16:creationId xmlns:a16="http://schemas.microsoft.com/office/drawing/2014/main" id="{3614A47B-AC50-8EE7-594D-6E43F0F0A77C}"/>
              </a:ext>
            </a:extLst>
          </p:cNvPr>
          <p:cNvSpPr>
            <a:spLocks noGrp="1"/>
          </p:cNvSpPr>
          <p:nvPr>
            <p:ph type="dt" sz="half" idx="10"/>
          </p:nvPr>
        </p:nvSpPr>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E9D7F6C8-394E-8540-3046-E0E39F9E79E1}"/>
              </a:ext>
            </a:extLst>
          </p:cNvPr>
          <p:cNvSpPr>
            <a:spLocks noGrp="1"/>
          </p:cNvSpPr>
          <p:nvPr>
            <p:ph type="ftr" sz="quarter" idx="11"/>
          </p:nvPr>
        </p:nvSpPr>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E4F592AE-5AD9-BAD4-12A0-AFE9C1E88765}"/>
              </a:ext>
            </a:extLst>
          </p:cNvPr>
          <p:cNvSpPr>
            <a:spLocks noGrp="1"/>
          </p:cNvSpPr>
          <p:nvPr>
            <p:ph type="sldNum" sz="quarter" idx="12"/>
          </p:nvPr>
        </p:nvSpPr>
        <p:spPr/>
        <p:txBody>
          <a:bodyPr/>
          <a:lstStyle/>
          <a:p>
            <a:r>
              <a:rPr lang="en-US" dirty="0">
                <a:latin typeface="Calisto MT" panose="02040603050505030304" pitchFamily="18" charset="77"/>
              </a:rPr>
              <a:t>Jason </a:t>
            </a:r>
            <a:r>
              <a:rPr lang="en-US" dirty="0" err="1">
                <a:latin typeface="Calisto MT" panose="02040603050505030304" pitchFamily="18" charset="77"/>
              </a:rPr>
              <a:t>Yust</a:t>
            </a:r>
            <a:r>
              <a:rPr lang="en-US" dirty="0">
                <a:latin typeface="Calisto MT" panose="02040603050505030304" pitchFamily="18" charset="77"/>
              </a:rPr>
              <a:t>, Boston Univ.          </a:t>
            </a:r>
            <a:fld id="{6950D593-2953-924C-A0DA-F3B17E0E49C7}" type="slidenum">
              <a:rPr lang="en-US" smtClean="0">
                <a:latin typeface="Calisto MT" panose="02040603050505030304" pitchFamily="18" charset="77"/>
              </a:rPr>
              <a:pPr/>
              <a:t>53</a:t>
            </a:fld>
            <a:endParaRPr lang="en-US" dirty="0">
              <a:latin typeface="Calisto MT" panose="02040603050505030304" pitchFamily="18" charset="77"/>
            </a:endParaRPr>
          </a:p>
        </p:txBody>
      </p:sp>
      <p:pic>
        <p:nvPicPr>
          <p:cNvPr id="38" name="Picture 37">
            <a:extLst>
              <a:ext uri="{FF2B5EF4-FFF2-40B4-BE49-F238E27FC236}">
                <a16:creationId xmlns:a16="http://schemas.microsoft.com/office/drawing/2014/main" id="{09218E63-A9AD-6858-DDF1-FF54DDEE714F}"/>
              </a:ext>
            </a:extLst>
          </p:cNvPr>
          <p:cNvPicPr>
            <a:picLocks noChangeAspect="1"/>
          </p:cNvPicPr>
          <p:nvPr/>
        </p:nvPicPr>
        <p:blipFill>
          <a:blip r:embed="rId5"/>
          <a:stretch>
            <a:fillRect/>
          </a:stretch>
        </p:blipFill>
        <p:spPr>
          <a:xfrm>
            <a:off x="925383" y="3973942"/>
            <a:ext cx="10363200" cy="1198991"/>
          </a:xfrm>
          <a:prstGeom prst="rect">
            <a:avLst/>
          </a:prstGeom>
        </p:spPr>
      </p:pic>
      <p:sp>
        <p:nvSpPr>
          <p:cNvPr id="7" name="TextBox 6">
            <a:extLst>
              <a:ext uri="{FF2B5EF4-FFF2-40B4-BE49-F238E27FC236}">
                <a16:creationId xmlns:a16="http://schemas.microsoft.com/office/drawing/2014/main" id="{25E424BC-BE1D-A214-A589-7E0E1DE3BBD2}"/>
              </a:ext>
            </a:extLst>
          </p:cNvPr>
          <p:cNvSpPr txBox="1"/>
          <p:nvPr/>
        </p:nvSpPr>
        <p:spPr>
          <a:xfrm>
            <a:off x="2084474" y="2831426"/>
            <a:ext cx="8210902" cy="830997"/>
          </a:xfrm>
          <a:prstGeom prst="rect">
            <a:avLst/>
          </a:prstGeom>
          <a:noFill/>
        </p:spPr>
        <p:txBody>
          <a:bodyPr wrap="none" rtlCol="0">
            <a:spAutoFit/>
          </a:bodyPr>
          <a:lstStyle/>
          <a:p>
            <a:pPr algn="ctr"/>
            <a:r>
              <a:rPr lang="en-US" sz="2400" dirty="0">
                <a:latin typeface="Century" panose="02040604050505020304" pitchFamily="18" charset="0"/>
              </a:rPr>
              <a:t>8ve/3 (triadic) categorization groups multiple scale tones</a:t>
            </a:r>
            <a:br>
              <a:rPr lang="en-US" sz="2400" dirty="0">
                <a:latin typeface="Century" panose="02040604050505020304" pitchFamily="18" charset="0"/>
              </a:rPr>
            </a:br>
            <a:r>
              <a:rPr lang="en-US" sz="2400" dirty="0">
                <a:latin typeface="Century" panose="02040604050505020304" pitchFamily="18" charset="0"/>
              </a:rPr>
              <a:t>→ flexibility allows for harmonic changes</a:t>
            </a:r>
          </a:p>
        </p:txBody>
      </p:sp>
      <p:pic>
        <p:nvPicPr>
          <p:cNvPr id="11" name="Picture 10">
            <a:extLst>
              <a:ext uri="{FF2B5EF4-FFF2-40B4-BE49-F238E27FC236}">
                <a16:creationId xmlns:a16="http://schemas.microsoft.com/office/drawing/2014/main" id="{E673AABE-D57D-A940-041F-8CD757B69276}"/>
              </a:ext>
            </a:extLst>
          </p:cNvPr>
          <p:cNvPicPr>
            <a:picLocks noChangeAspect="1"/>
          </p:cNvPicPr>
          <p:nvPr/>
        </p:nvPicPr>
        <p:blipFill>
          <a:blip r:embed="rId6"/>
          <a:stretch>
            <a:fillRect/>
          </a:stretch>
        </p:blipFill>
        <p:spPr>
          <a:xfrm>
            <a:off x="1264024" y="1134151"/>
            <a:ext cx="9448800" cy="1100667"/>
          </a:xfrm>
          <a:prstGeom prst="rect">
            <a:avLst/>
          </a:prstGeom>
        </p:spPr>
      </p:pic>
      <p:sp>
        <p:nvSpPr>
          <p:cNvPr id="25" name="TextBox 24">
            <a:extLst>
              <a:ext uri="{FF2B5EF4-FFF2-40B4-BE49-F238E27FC236}">
                <a16:creationId xmlns:a16="http://schemas.microsoft.com/office/drawing/2014/main" id="{A9216189-65F5-7B7A-EE8F-8DDB5560E7F4}"/>
              </a:ext>
            </a:extLst>
          </p:cNvPr>
          <p:cNvSpPr txBox="1"/>
          <p:nvPr/>
        </p:nvSpPr>
        <p:spPr>
          <a:xfrm>
            <a:off x="2528615" y="2165401"/>
            <a:ext cx="494046" cy="461665"/>
          </a:xfrm>
          <a:prstGeom prst="rect">
            <a:avLst/>
          </a:prstGeom>
          <a:noFill/>
        </p:spPr>
        <p:txBody>
          <a:bodyPr wrap="none" rtlCol="0">
            <a:spAutoFit/>
          </a:bodyPr>
          <a:lstStyle/>
          <a:p>
            <a:r>
              <a:rPr lang="en-US" sz="2400" dirty="0"/>
              <a:t>+1</a:t>
            </a:r>
          </a:p>
        </p:txBody>
      </p:sp>
      <p:sp>
        <p:nvSpPr>
          <p:cNvPr id="26" name="TextBox 25">
            <a:extLst>
              <a:ext uri="{FF2B5EF4-FFF2-40B4-BE49-F238E27FC236}">
                <a16:creationId xmlns:a16="http://schemas.microsoft.com/office/drawing/2014/main" id="{7E22DB68-A4AC-194F-D21E-26F409F685FF}"/>
              </a:ext>
            </a:extLst>
          </p:cNvPr>
          <p:cNvSpPr txBox="1"/>
          <p:nvPr/>
        </p:nvSpPr>
        <p:spPr>
          <a:xfrm>
            <a:off x="3829196" y="2152286"/>
            <a:ext cx="494046" cy="461665"/>
          </a:xfrm>
          <a:prstGeom prst="rect">
            <a:avLst/>
          </a:prstGeom>
          <a:noFill/>
        </p:spPr>
        <p:txBody>
          <a:bodyPr wrap="none" rtlCol="0">
            <a:spAutoFit/>
          </a:bodyPr>
          <a:lstStyle/>
          <a:p>
            <a:r>
              <a:rPr lang="en-US" sz="2400" dirty="0"/>
              <a:t>+1</a:t>
            </a:r>
          </a:p>
        </p:txBody>
      </p:sp>
      <p:sp>
        <p:nvSpPr>
          <p:cNvPr id="32" name="TextBox 31">
            <a:extLst>
              <a:ext uri="{FF2B5EF4-FFF2-40B4-BE49-F238E27FC236}">
                <a16:creationId xmlns:a16="http://schemas.microsoft.com/office/drawing/2014/main" id="{0E176495-14C1-25D0-2AF3-6F3CF6B99C4A}"/>
              </a:ext>
            </a:extLst>
          </p:cNvPr>
          <p:cNvSpPr txBox="1"/>
          <p:nvPr/>
        </p:nvSpPr>
        <p:spPr>
          <a:xfrm>
            <a:off x="5232139" y="2152286"/>
            <a:ext cx="494046" cy="461665"/>
          </a:xfrm>
          <a:prstGeom prst="rect">
            <a:avLst/>
          </a:prstGeom>
          <a:noFill/>
        </p:spPr>
        <p:txBody>
          <a:bodyPr wrap="none" rtlCol="0">
            <a:spAutoFit/>
          </a:bodyPr>
          <a:lstStyle/>
          <a:p>
            <a:r>
              <a:rPr lang="en-US" sz="2400" dirty="0"/>
              <a:t>+1</a:t>
            </a:r>
          </a:p>
        </p:txBody>
      </p:sp>
      <p:sp>
        <p:nvSpPr>
          <p:cNvPr id="33" name="TextBox 32">
            <a:extLst>
              <a:ext uri="{FF2B5EF4-FFF2-40B4-BE49-F238E27FC236}">
                <a16:creationId xmlns:a16="http://schemas.microsoft.com/office/drawing/2014/main" id="{3F19536D-14E9-D4D5-AE77-A6371B18AA44}"/>
              </a:ext>
            </a:extLst>
          </p:cNvPr>
          <p:cNvSpPr txBox="1"/>
          <p:nvPr/>
        </p:nvSpPr>
        <p:spPr>
          <a:xfrm>
            <a:off x="6110044" y="2153922"/>
            <a:ext cx="494046" cy="461665"/>
          </a:xfrm>
          <a:prstGeom prst="rect">
            <a:avLst/>
          </a:prstGeom>
          <a:noFill/>
        </p:spPr>
        <p:txBody>
          <a:bodyPr wrap="none" rtlCol="0">
            <a:spAutoFit/>
          </a:bodyPr>
          <a:lstStyle/>
          <a:p>
            <a:r>
              <a:rPr lang="en-US" sz="2400" dirty="0"/>
              <a:t>+1</a:t>
            </a:r>
          </a:p>
        </p:txBody>
      </p:sp>
      <p:cxnSp>
        <p:nvCxnSpPr>
          <p:cNvPr id="39" name="Straight Arrow Connector 38">
            <a:extLst>
              <a:ext uri="{FF2B5EF4-FFF2-40B4-BE49-F238E27FC236}">
                <a16:creationId xmlns:a16="http://schemas.microsoft.com/office/drawing/2014/main" id="{91914384-24A1-1018-EE0C-D53F5E682DBF}"/>
              </a:ext>
            </a:extLst>
          </p:cNvPr>
          <p:cNvCxnSpPr>
            <a:cxnSpLocks/>
          </p:cNvCxnSpPr>
          <p:nvPr/>
        </p:nvCxnSpPr>
        <p:spPr>
          <a:xfrm>
            <a:off x="3204883" y="5012192"/>
            <a:ext cx="1905336" cy="0"/>
          </a:xfrm>
          <a:prstGeom prst="straightConnector1">
            <a:avLst/>
          </a:prstGeom>
          <a:ln w="1905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B07495F5-7B90-7F4F-2136-1AE280451212}"/>
              </a:ext>
            </a:extLst>
          </p:cNvPr>
          <p:cNvCxnSpPr>
            <a:cxnSpLocks/>
          </p:cNvCxnSpPr>
          <p:nvPr/>
        </p:nvCxnSpPr>
        <p:spPr>
          <a:xfrm>
            <a:off x="6529235" y="4985024"/>
            <a:ext cx="1905336" cy="0"/>
          </a:xfrm>
          <a:prstGeom prst="straightConnector1">
            <a:avLst/>
          </a:prstGeom>
          <a:ln w="1905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15127F7D-51CF-2FB2-913D-E59CC736CDA7}"/>
              </a:ext>
            </a:extLst>
          </p:cNvPr>
          <p:cNvCxnSpPr>
            <a:cxnSpLocks/>
          </p:cNvCxnSpPr>
          <p:nvPr/>
        </p:nvCxnSpPr>
        <p:spPr>
          <a:xfrm>
            <a:off x="9760156" y="4982240"/>
            <a:ext cx="1905336" cy="0"/>
          </a:xfrm>
          <a:prstGeom prst="straightConnector1">
            <a:avLst/>
          </a:prstGeom>
          <a:ln w="1905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F327DC00-A3C4-444E-5DC7-0C0FB29CE7DB}"/>
              </a:ext>
            </a:extLst>
          </p:cNvPr>
          <p:cNvSpPr txBox="1"/>
          <p:nvPr/>
        </p:nvSpPr>
        <p:spPr>
          <a:xfrm>
            <a:off x="4924913" y="3680538"/>
            <a:ext cx="340158" cy="461665"/>
          </a:xfrm>
          <a:prstGeom prst="rect">
            <a:avLst/>
          </a:prstGeom>
          <a:noFill/>
        </p:spPr>
        <p:txBody>
          <a:bodyPr wrap="none" rtlCol="0">
            <a:spAutoFit/>
          </a:bodyPr>
          <a:lstStyle/>
          <a:p>
            <a:r>
              <a:rPr lang="en-US" sz="2400" b="1" dirty="0">
                <a:solidFill>
                  <a:srgbClr val="C00000"/>
                </a:solidFill>
              </a:rPr>
              <a:t>0</a:t>
            </a:r>
          </a:p>
        </p:txBody>
      </p:sp>
      <p:sp>
        <p:nvSpPr>
          <p:cNvPr id="46" name="Freeform 45">
            <a:extLst>
              <a:ext uri="{FF2B5EF4-FFF2-40B4-BE49-F238E27FC236}">
                <a16:creationId xmlns:a16="http://schemas.microsoft.com/office/drawing/2014/main" id="{A82AE3BD-5D67-4054-EC58-61DD5DAF30F7}"/>
              </a:ext>
            </a:extLst>
          </p:cNvPr>
          <p:cNvSpPr/>
          <p:nvPr/>
        </p:nvSpPr>
        <p:spPr>
          <a:xfrm rot="1139615" flipV="1">
            <a:off x="4753566" y="4150997"/>
            <a:ext cx="616887" cy="151436"/>
          </a:xfrm>
          <a:custGeom>
            <a:avLst/>
            <a:gdLst>
              <a:gd name="connsiteX0" fmla="*/ 0 w 462665"/>
              <a:gd name="connsiteY0" fmla="*/ 0 h 61969"/>
              <a:gd name="connsiteX1" fmla="*/ 229511 w 462665"/>
              <a:gd name="connsiteY1" fmla="*/ 61931 h 61969"/>
              <a:gd name="connsiteX2" fmla="*/ 462665 w 462665"/>
              <a:gd name="connsiteY2" fmla="*/ 7286 h 61969"/>
            </a:gdLst>
            <a:ahLst/>
            <a:cxnLst>
              <a:cxn ang="0">
                <a:pos x="connsiteX0" y="connsiteY0"/>
              </a:cxn>
              <a:cxn ang="0">
                <a:pos x="connsiteX1" y="connsiteY1"/>
              </a:cxn>
              <a:cxn ang="0">
                <a:pos x="connsiteX2" y="connsiteY2"/>
              </a:cxn>
            </a:cxnLst>
            <a:rect l="l" t="t" r="r" b="b"/>
            <a:pathLst>
              <a:path w="462665" h="61969">
                <a:moveTo>
                  <a:pt x="0" y="0"/>
                </a:moveTo>
                <a:cubicBezTo>
                  <a:pt x="76200" y="30358"/>
                  <a:pt x="152400" y="60717"/>
                  <a:pt x="229511" y="61931"/>
                </a:cubicBezTo>
                <a:cubicBezTo>
                  <a:pt x="306622" y="63145"/>
                  <a:pt x="384643" y="35215"/>
                  <a:pt x="462665" y="7286"/>
                </a:cubicBezTo>
              </a:path>
            </a:pathLst>
          </a:custGeom>
          <a:noFill/>
          <a:ln w="28575">
            <a:solidFill>
              <a:srgbClr val="C00000"/>
            </a:solidFill>
            <a:headEnd type="arrow"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7" name="TextBox 46">
            <a:extLst>
              <a:ext uri="{FF2B5EF4-FFF2-40B4-BE49-F238E27FC236}">
                <a16:creationId xmlns:a16="http://schemas.microsoft.com/office/drawing/2014/main" id="{80D8124F-3D2D-4F26-EEB0-CEB982090337}"/>
              </a:ext>
            </a:extLst>
          </p:cNvPr>
          <p:cNvSpPr txBox="1"/>
          <p:nvPr/>
        </p:nvSpPr>
        <p:spPr>
          <a:xfrm>
            <a:off x="5779228" y="2148565"/>
            <a:ext cx="340158" cy="461665"/>
          </a:xfrm>
          <a:prstGeom prst="rect">
            <a:avLst/>
          </a:prstGeom>
          <a:noFill/>
        </p:spPr>
        <p:txBody>
          <a:bodyPr wrap="none" rtlCol="0">
            <a:spAutoFit/>
          </a:bodyPr>
          <a:lstStyle/>
          <a:p>
            <a:r>
              <a:rPr lang="en-US" sz="2400" b="1" dirty="0">
                <a:solidFill>
                  <a:srgbClr val="C00000"/>
                </a:solidFill>
              </a:rPr>
              <a:t>0</a:t>
            </a:r>
          </a:p>
        </p:txBody>
      </p:sp>
      <p:pic>
        <p:nvPicPr>
          <p:cNvPr id="8" name="bantyRooster">
            <a:hlinkClick r:id="" action="ppaction://media"/>
            <a:extLst>
              <a:ext uri="{FF2B5EF4-FFF2-40B4-BE49-F238E27FC236}">
                <a16:creationId xmlns:a16="http://schemas.microsoft.com/office/drawing/2014/main" id="{0E241928-D3D4-FCF6-114D-7A848CDC2EE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5254" y="260537"/>
            <a:ext cx="506767" cy="506767"/>
          </a:xfrm>
          <a:prstGeom prst="rect">
            <a:avLst/>
          </a:prstGeom>
        </p:spPr>
      </p:pic>
    </p:spTree>
    <p:extLst>
      <p:ext uri="{BB962C8B-B14F-4D97-AF65-F5344CB8AC3E}">
        <p14:creationId xmlns:p14="http://schemas.microsoft.com/office/powerpoint/2010/main" val="40581173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8"/>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302D8-B85E-6BF6-4F83-66DA5A606A1F}"/>
              </a:ext>
            </a:extLst>
          </p:cNvPr>
          <p:cNvSpPr>
            <a:spLocks noGrp="1"/>
          </p:cNvSpPr>
          <p:nvPr>
            <p:ph type="title"/>
          </p:nvPr>
        </p:nvSpPr>
        <p:spPr/>
        <p:txBody>
          <a:bodyPr/>
          <a:lstStyle/>
          <a:p>
            <a:r>
              <a:rPr lang="en-US" dirty="0"/>
              <a:t>Spectra</a:t>
            </a:r>
          </a:p>
        </p:txBody>
      </p:sp>
      <p:sp>
        <p:nvSpPr>
          <p:cNvPr id="3" name="Content Placeholder 2">
            <a:extLst>
              <a:ext uri="{FF2B5EF4-FFF2-40B4-BE49-F238E27FC236}">
                <a16:creationId xmlns:a16="http://schemas.microsoft.com/office/drawing/2014/main" id="{BCF8B9BE-BF1F-3534-D1C4-D4AB97B28B46}"/>
              </a:ext>
            </a:extLst>
          </p:cNvPr>
          <p:cNvSpPr>
            <a:spLocks noGrp="1"/>
          </p:cNvSpPr>
          <p:nvPr>
            <p:ph idx="1"/>
          </p:nvPr>
        </p:nvSpPr>
        <p:spPr>
          <a:xfrm>
            <a:off x="822703" y="754376"/>
            <a:ext cx="10515600" cy="1852297"/>
          </a:xfrm>
        </p:spPr>
        <p:txBody>
          <a:bodyPr/>
          <a:lstStyle/>
          <a:p>
            <a:pPr marL="0" indent="0" algn="ctr">
              <a:spcAft>
                <a:spcPts val="1600"/>
              </a:spcAft>
              <a:buNone/>
            </a:pPr>
            <a:r>
              <a:rPr lang="en-US" sz="2400" dirty="0"/>
              <a:t>The </a:t>
            </a:r>
            <a:r>
              <a:rPr lang="en-US" sz="2400" b="1" i="1" dirty="0"/>
              <a:t>spectrum</a:t>
            </a:r>
            <a:r>
              <a:rPr lang="en-US" sz="2400" dirty="0"/>
              <a:t> of a pitch-class vector shows the magnitudes of all its Fourier coefficients (ignoring phases)</a:t>
            </a:r>
          </a:p>
          <a:p>
            <a:pPr marL="0" indent="0" algn="ctr">
              <a:buNone/>
            </a:pPr>
            <a:r>
              <a:rPr lang="en-US" sz="2400" dirty="0"/>
              <a:t>The spectrum is </a:t>
            </a:r>
            <a:r>
              <a:rPr lang="en-US" sz="2400" b="1" dirty="0"/>
              <a:t>invariant with respect to transposition and inversion</a:t>
            </a:r>
            <a:r>
              <a:rPr lang="en-US" sz="2400" dirty="0"/>
              <a:t> (i.e. it is a </a:t>
            </a:r>
            <a:r>
              <a:rPr lang="en-US" sz="2400" i="1" dirty="0"/>
              <a:t>set class</a:t>
            </a:r>
            <a:r>
              <a:rPr lang="en-US" sz="2400" dirty="0"/>
              <a:t> property)</a:t>
            </a:r>
          </a:p>
          <a:p>
            <a:pPr marL="0" indent="0">
              <a:buNone/>
            </a:pPr>
            <a:endParaRPr lang="en-US" dirty="0"/>
          </a:p>
        </p:txBody>
      </p:sp>
      <p:sp>
        <p:nvSpPr>
          <p:cNvPr id="4" name="Date Placeholder 3">
            <a:extLst>
              <a:ext uri="{FF2B5EF4-FFF2-40B4-BE49-F238E27FC236}">
                <a16:creationId xmlns:a16="http://schemas.microsoft.com/office/drawing/2014/main" id="{5B667399-9312-02EF-016C-2ACAEC8B4A0D}"/>
              </a:ext>
            </a:extLst>
          </p:cNvPr>
          <p:cNvSpPr>
            <a:spLocks noGrp="1"/>
          </p:cNvSpPr>
          <p:nvPr>
            <p:ph type="dt" sz="half" idx="10"/>
          </p:nvPr>
        </p:nvSpPr>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A01C5F1B-2F18-BDF6-9CDD-1EBA45B19D8E}"/>
              </a:ext>
            </a:extLst>
          </p:cNvPr>
          <p:cNvSpPr>
            <a:spLocks noGrp="1"/>
          </p:cNvSpPr>
          <p:nvPr>
            <p:ph type="ftr" sz="quarter" idx="11"/>
          </p:nvPr>
        </p:nvSpPr>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9E14A3FF-0248-D68B-3928-71686BF586D2}"/>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54</a:t>
            </a:fld>
            <a:endParaRPr lang="en-US" dirty="0">
              <a:latin typeface="Calisto MT" panose="02040603050505030304" pitchFamily="18" charset="77"/>
            </a:endParaRPr>
          </a:p>
        </p:txBody>
      </p:sp>
      <p:sp>
        <p:nvSpPr>
          <p:cNvPr id="9" name="TextBox 8">
            <a:extLst>
              <a:ext uri="{FF2B5EF4-FFF2-40B4-BE49-F238E27FC236}">
                <a16:creationId xmlns:a16="http://schemas.microsoft.com/office/drawing/2014/main" id="{5580D6A8-CD99-199C-8B33-B4EF70708D06}"/>
              </a:ext>
            </a:extLst>
          </p:cNvPr>
          <p:cNvSpPr txBox="1"/>
          <p:nvPr/>
        </p:nvSpPr>
        <p:spPr>
          <a:xfrm>
            <a:off x="853698" y="2220908"/>
            <a:ext cx="1757212" cy="461665"/>
          </a:xfrm>
          <a:prstGeom prst="rect">
            <a:avLst/>
          </a:prstGeom>
          <a:noFill/>
        </p:spPr>
        <p:txBody>
          <a:bodyPr wrap="none" rtlCol="0">
            <a:spAutoFit/>
          </a:bodyPr>
          <a:lstStyle/>
          <a:p>
            <a:r>
              <a:rPr lang="en-US" sz="2400" i="1" dirty="0">
                <a:latin typeface="Century" panose="02040604050505020304" pitchFamily="18" charset="0"/>
              </a:rPr>
              <a:t>Examples: </a:t>
            </a:r>
          </a:p>
        </p:txBody>
      </p:sp>
      <p:pic>
        <p:nvPicPr>
          <p:cNvPr id="10" name="Graphic 9">
            <a:extLst>
              <a:ext uri="{FF2B5EF4-FFF2-40B4-BE49-F238E27FC236}">
                <a16:creationId xmlns:a16="http://schemas.microsoft.com/office/drawing/2014/main" id="{A4857CFC-82C2-4068-E53A-5755B1137C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94821" y="4415052"/>
            <a:ext cx="8726339" cy="1853849"/>
          </a:xfrm>
          <a:prstGeom prst="rect">
            <a:avLst/>
          </a:prstGeom>
        </p:spPr>
      </p:pic>
      <p:pic>
        <p:nvPicPr>
          <p:cNvPr id="11" name="Graphic 10">
            <a:extLst>
              <a:ext uri="{FF2B5EF4-FFF2-40B4-BE49-F238E27FC236}">
                <a16:creationId xmlns:a16="http://schemas.microsoft.com/office/drawing/2014/main" id="{6870A9FE-D7F9-3B8B-E575-6D56894416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94821" y="2606673"/>
            <a:ext cx="8726339" cy="1856668"/>
          </a:xfrm>
          <a:prstGeom prst="rect">
            <a:avLst/>
          </a:prstGeom>
        </p:spPr>
      </p:pic>
      <p:sp>
        <p:nvSpPr>
          <p:cNvPr id="12" name="TextBox 11">
            <a:extLst>
              <a:ext uri="{FF2B5EF4-FFF2-40B4-BE49-F238E27FC236}">
                <a16:creationId xmlns:a16="http://schemas.microsoft.com/office/drawing/2014/main" id="{8EC40FE1-4AFB-EC5D-1BAF-87FACADD69D5}"/>
              </a:ext>
            </a:extLst>
          </p:cNvPr>
          <p:cNvSpPr txBox="1"/>
          <p:nvPr/>
        </p:nvSpPr>
        <p:spPr>
          <a:xfrm>
            <a:off x="1283346" y="2846419"/>
            <a:ext cx="1075936" cy="1200329"/>
          </a:xfrm>
          <a:prstGeom prst="rect">
            <a:avLst/>
          </a:prstGeom>
        </p:spPr>
        <p:txBody>
          <a:bodyPr wrap="none" rtlCol="0">
            <a:spAutoFit/>
          </a:bodyPr>
          <a:lstStyle/>
          <a:p>
            <a:pPr algn="r"/>
            <a:r>
              <a:rPr lang="en-US" sz="2400" dirty="0">
                <a:latin typeface="Century" panose="02040604050505020304" pitchFamily="18" charset="0"/>
              </a:rPr>
              <a:t>12tET</a:t>
            </a:r>
          </a:p>
          <a:p>
            <a:pPr algn="r"/>
            <a:r>
              <a:rPr lang="en-US" sz="2400" dirty="0">
                <a:latin typeface="Century" panose="02040604050505020304" pitchFamily="18" charset="0"/>
              </a:rPr>
              <a:t>major</a:t>
            </a:r>
          </a:p>
          <a:p>
            <a:pPr algn="r"/>
            <a:r>
              <a:rPr lang="en-US" sz="2400" dirty="0">
                <a:latin typeface="Century" panose="02040604050505020304" pitchFamily="18" charset="0"/>
              </a:rPr>
              <a:t>triad</a:t>
            </a:r>
          </a:p>
        </p:txBody>
      </p:sp>
      <p:sp>
        <p:nvSpPr>
          <p:cNvPr id="13" name="TextBox 12">
            <a:extLst>
              <a:ext uri="{FF2B5EF4-FFF2-40B4-BE49-F238E27FC236}">
                <a16:creationId xmlns:a16="http://schemas.microsoft.com/office/drawing/2014/main" id="{5A4AAA5F-AA11-7F12-8298-A7A7BC71118C}"/>
              </a:ext>
            </a:extLst>
          </p:cNvPr>
          <p:cNvSpPr txBox="1"/>
          <p:nvPr/>
        </p:nvSpPr>
        <p:spPr>
          <a:xfrm>
            <a:off x="1319682" y="4534229"/>
            <a:ext cx="1011815" cy="1200329"/>
          </a:xfrm>
          <a:prstGeom prst="rect">
            <a:avLst/>
          </a:prstGeom>
        </p:spPr>
        <p:txBody>
          <a:bodyPr wrap="none" rtlCol="0">
            <a:spAutoFit/>
          </a:bodyPr>
          <a:lstStyle/>
          <a:p>
            <a:pPr algn="r"/>
            <a:r>
              <a:rPr lang="en-US" sz="2400" dirty="0">
                <a:latin typeface="Century" panose="02040604050505020304" pitchFamily="18" charset="0"/>
              </a:rPr>
              <a:t>Just</a:t>
            </a:r>
          </a:p>
          <a:p>
            <a:pPr algn="r"/>
            <a:r>
              <a:rPr lang="en-US" sz="2400" dirty="0">
                <a:latin typeface="Century" panose="02040604050505020304" pitchFamily="18" charset="0"/>
              </a:rPr>
              <a:t>major</a:t>
            </a:r>
          </a:p>
          <a:p>
            <a:pPr algn="r"/>
            <a:r>
              <a:rPr lang="en-US" sz="2400" dirty="0">
                <a:latin typeface="Century" panose="02040604050505020304" pitchFamily="18" charset="0"/>
              </a:rPr>
              <a:t>triad</a:t>
            </a:r>
          </a:p>
        </p:txBody>
      </p:sp>
    </p:spTree>
    <p:extLst>
      <p:ext uri="{BB962C8B-B14F-4D97-AF65-F5344CB8AC3E}">
        <p14:creationId xmlns:p14="http://schemas.microsoft.com/office/powerpoint/2010/main" val="13332730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A8C85-D61E-8BCE-040E-4313E728F5FB}"/>
              </a:ext>
            </a:extLst>
          </p:cNvPr>
          <p:cNvSpPr>
            <a:spLocks noGrp="1"/>
          </p:cNvSpPr>
          <p:nvPr>
            <p:ph type="title"/>
          </p:nvPr>
        </p:nvSpPr>
        <p:spPr/>
        <p:txBody>
          <a:bodyPr/>
          <a:lstStyle/>
          <a:p>
            <a:r>
              <a:rPr lang="en-US" dirty="0"/>
              <a:t>Spectra</a:t>
            </a:r>
          </a:p>
        </p:txBody>
      </p:sp>
      <p:sp>
        <p:nvSpPr>
          <p:cNvPr id="3" name="Content Placeholder 2">
            <a:extLst>
              <a:ext uri="{FF2B5EF4-FFF2-40B4-BE49-F238E27FC236}">
                <a16:creationId xmlns:a16="http://schemas.microsoft.com/office/drawing/2014/main" id="{83F57A00-72F5-B5BF-7CE0-009285B92CBC}"/>
              </a:ext>
            </a:extLst>
          </p:cNvPr>
          <p:cNvSpPr>
            <a:spLocks noGrp="1"/>
          </p:cNvSpPr>
          <p:nvPr>
            <p:ph idx="1"/>
          </p:nvPr>
        </p:nvSpPr>
        <p:spPr>
          <a:xfrm>
            <a:off x="838200" y="700176"/>
            <a:ext cx="10515600" cy="492443"/>
          </a:xfrm>
        </p:spPr>
        <p:txBody>
          <a:bodyPr/>
          <a:lstStyle/>
          <a:p>
            <a:pPr marL="0" indent="0" algn="ctr">
              <a:buNone/>
            </a:pPr>
            <a:r>
              <a:rPr lang="en-US" sz="2400" dirty="0"/>
              <a:t>Small tuning differences effect higher frequencies in the spectrum</a:t>
            </a:r>
          </a:p>
          <a:p>
            <a:pPr marL="0" indent="0" algn="ctr">
              <a:buNone/>
            </a:pPr>
            <a:endParaRPr lang="en-US" dirty="0"/>
          </a:p>
        </p:txBody>
      </p:sp>
      <p:sp>
        <p:nvSpPr>
          <p:cNvPr id="4" name="Date Placeholder 3">
            <a:extLst>
              <a:ext uri="{FF2B5EF4-FFF2-40B4-BE49-F238E27FC236}">
                <a16:creationId xmlns:a16="http://schemas.microsoft.com/office/drawing/2014/main" id="{D9100B61-D4B1-3D18-F055-DE0984C6430B}"/>
              </a:ext>
            </a:extLst>
          </p:cNvPr>
          <p:cNvSpPr>
            <a:spLocks noGrp="1"/>
          </p:cNvSpPr>
          <p:nvPr>
            <p:ph type="dt" sz="half" idx="10"/>
          </p:nvPr>
        </p:nvSpPr>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9218BA0E-7B91-372F-4B1F-5F89D858E46B}"/>
              </a:ext>
            </a:extLst>
          </p:cNvPr>
          <p:cNvSpPr>
            <a:spLocks noGrp="1"/>
          </p:cNvSpPr>
          <p:nvPr>
            <p:ph type="ftr" sz="quarter" idx="11"/>
          </p:nvPr>
        </p:nvSpPr>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C08C9109-45F3-2EFC-3082-296BECD0615A}"/>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55</a:t>
            </a:fld>
            <a:endParaRPr lang="en-US" dirty="0">
              <a:latin typeface="Calisto MT" panose="02040603050505030304" pitchFamily="18" charset="77"/>
            </a:endParaRPr>
          </a:p>
        </p:txBody>
      </p:sp>
      <p:sp>
        <p:nvSpPr>
          <p:cNvPr id="7" name="TextBox 6">
            <a:extLst>
              <a:ext uri="{FF2B5EF4-FFF2-40B4-BE49-F238E27FC236}">
                <a16:creationId xmlns:a16="http://schemas.microsoft.com/office/drawing/2014/main" id="{635D1BEE-EA70-D81C-7127-9F58890973B4}"/>
              </a:ext>
            </a:extLst>
          </p:cNvPr>
          <p:cNvSpPr txBox="1"/>
          <p:nvPr/>
        </p:nvSpPr>
        <p:spPr>
          <a:xfrm>
            <a:off x="352703" y="1227845"/>
            <a:ext cx="6857968" cy="461665"/>
          </a:xfrm>
          <a:prstGeom prst="rect">
            <a:avLst/>
          </a:prstGeom>
          <a:noFill/>
        </p:spPr>
        <p:txBody>
          <a:bodyPr wrap="none" rtlCol="0">
            <a:spAutoFit/>
          </a:bodyPr>
          <a:lstStyle/>
          <a:p>
            <a:r>
              <a:rPr lang="en-US" sz="2400" i="1" dirty="0">
                <a:latin typeface="Century" panose="02040604050505020304" pitchFamily="18" charset="0"/>
              </a:rPr>
              <a:t>Examples: </a:t>
            </a:r>
            <a:r>
              <a:rPr lang="en-US" sz="2400" dirty="0">
                <a:latin typeface="Century" panose="02040604050505020304" pitchFamily="18" charset="0"/>
              </a:rPr>
              <a:t>Just triad (dotted) compared to </a:t>
            </a:r>
            <a:r>
              <a:rPr lang="en-US" sz="2400" i="1" dirty="0">
                <a:latin typeface="Century" panose="02040604050505020304" pitchFamily="18" charset="0"/>
              </a:rPr>
              <a:t>. . .  </a:t>
            </a:r>
          </a:p>
        </p:txBody>
      </p:sp>
      <p:pic>
        <p:nvPicPr>
          <p:cNvPr id="8" name="Graphic 7">
            <a:extLst>
              <a:ext uri="{FF2B5EF4-FFF2-40B4-BE49-F238E27FC236}">
                <a16:creationId xmlns:a16="http://schemas.microsoft.com/office/drawing/2014/main" id="{E625D1D3-E637-B984-6BC8-E0202EEACA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8736" y="4574138"/>
            <a:ext cx="10668197" cy="1413905"/>
          </a:xfrm>
          <a:prstGeom prst="rect">
            <a:avLst/>
          </a:prstGeom>
        </p:spPr>
      </p:pic>
      <p:pic>
        <p:nvPicPr>
          <p:cNvPr id="9" name="Graphic 8">
            <a:extLst>
              <a:ext uri="{FF2B5EF4-FFF2-40B4-BE49-F238E27FC236}">
                <a16:creationId xmlns:a16="http://schemas.microsoft.com/office/drawing/2014/main" id="{DC7D4F95-80B6-B6AE-B536-D78AA2C866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8736" y="3145194"/>
            <a:ext cx="10668197" cy="1413905"/>
          </a:xfrm>
          <a:prstGeom prst="rect">
            <a:avLst/>
          </a:prstGeom>
        </p:spPr>
      </p:pic>
      <p:pic>
        <p:nvPicPr>
          <p:cNvPr id="10" name="Graphic 9">
            <a:extLst>
              <a:ext uri="{FF2B5EF4-FFF2-40B4-BE49-F238E27FC236}">
                <a16:creationId xmlns:a16="http://schemas.microsoft.com/office/drawing/2014/main" id="{D1F1CA68-7405-021E-88E8-01F3968FF36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8576" y="1731289"/>
            <a:ext cx="10668197" cy="1413905"/>
          </a:xfrm>
          <a:prstGeom prst="rect">
            <a:avLst/>
          </a:prstGeom>
        </p:spPr>
      </p:pic>
      <p:sp>
        <p:nvSpPr>
          <p:cNvPr id="11" name="TextBox 10">
            <a:extLst>
              <a:ext uri="{FF2B5EF4-FFF2-40B4-BE49-F238E27FC236}">
                <a16:creationId xmlns:a16="http://schemas.microsoft.com/office/drawing/2014/main" id="{38F683AF-DC6C-9006-64CC-CA9FF71CBC91}"/>
              </a:ext>
            </a:extLst>
          </p:cNvPr>
          <p:cNvSpPr txBox="1"/>
          <p:nvPr/>
        </p:nvSpPr>
        <p:spPr>
          <a:xfrm>
            <a:off x="10836774" y="1921529"/>
            <a:ext cx="904415" cy="830997"/>
          </a:xfrm>
          <a:prstGeom prst="rect">
            <a:avLst/>
          </a:prstGeom>
        </p:spPr>
        <p:txBody>
          <a:bodyPr wrap="none" rtlCol="0">
            <a:spAutoFit/>
          </a:bodyPr>
          <a:lstStyle/>
          <a:p>
            <a:pPr algn="l"/>
            <a:r>
              <a:rPr lang="en-US" sz="2400" dirty="0">
                <a:latin typeface="Century" panose="02040604050505020304" pitchFamily="18" charset="0"/>
              </a:rPr>
              <a:t>7tET</a:t>
            </a:r>
          </a:p>
          <a:p>
            <a:pPr algn="l"/>
            <a:r>
              <a:rPr lang="en-US" sz="2400" dirty="0">
                <a:latin typeface="Century" panose="02040604050505020304" pitchFamily="18" charset="0"/>
              </a:rPr>
              <a:t>triad</a:t>
            </a:r>
          </a:p>
        </p:txBody>
      </p:sp>
      <p:sp>
        <p:nvSpPr>
          <p:cNvPr id="12" name="TextBox 11">
            <a:extLst>
              <a:ext uri="{FF2B5EF4-FFF2-40B4-BE49-F238E27FC236}">
                <a16:creationId xmlns:a16="http://schemas.microsoft.com/office/drawing/2014/main" id="{50DF4626-4F7C-8CAE-CC7C-460687B4A0D2}"/>
              </a:ext>
            </a:extLst>
          </p:cNvPr>
          <p:cNvSpPr txBox="1"/>
          <p:nvPr/>
        </p:nvSpPr>
        <p:spPr>
          <a:xfrm>
            <a:off x="10836774" y="3358897"/>
            <a:ext cx="1075936" cy="830997"/>
          </a:xfrm>
          <a:prstGeom prst="rect">
            <a:avLst/>
          </a:prstGeom>
        </p:spPr>
        <p:txBody>
          <a:bodyPr wrap="none" rtlCol="0">
            <a:spAutoFit/>
          </a:bodyPr>
          <a:lstStyle/>
          <a:p>
            <a:pPr algn="l"/>
            <a:r>
              <a:rPr lang="en-US" sz="2400" dirty="0">
                <a:latin typeface="Century" panose="02040604050505020304" pitchFamily="18" charset="0"/>
              </a:rPr>
              <a:t>12tET</a:t>
            </a:r>
          </a:p>
          <a:p>
            <a:pPr algn="l"/>
            <a:r>
              <a:rPr lang="en-US" sz="2400" dirty="0">
                <a:latin typeface="Century" panose="02040604050505020304" pitchFamily="18" charset="0"/>
              </a:rPr>
              <a:t>triad</a:t>
            </a:r>
          </a:p>
        </p:txBody>
      </p:sp>
      <p:sp>
        <p:nvSpPr>
          <p:cNvPr id="13" name="TextBox 12">
            <a:extLst>
              <a:ext uri="{FF2B5EF4-FFF2-40B4-BE49-F238E27FC236}">
                <a16:creationId xmlns:a16="http://schemas.microsoft.com/office/drawing/2014/main" id="{0E610CEF-9EEA-AA35-DA17-0A24CEE42865}"/>
              </a:ext>
            </a:extLst>
          </p:cNvPr>
          <p:cNvSpPr txBox="1"/>
          <p:nvPr/>
        </p:nvSpPr>
        <p:spPr>
          <a:xfrm>
            <a:off x="10866832" y="4718954"/>
            <a:ext cx="1075936" cy="830997"/>
          </a:xfrm>
          <a:prstGeom prst="rect">
            <a:avLst/>
          </a:prstGeom>
        </p:spPr>
        <p:txBody>
          <a:bodyPr wrap="none" rtlCol="0">
            <a:spAutoFit/>
          </a:bodyPr>
          <a:lstStyle/>
          <a:p>
            <a:pPr algn="l"/>
            <a:r>
              <a:rPr lang="en-US" sz="2400" dirty="0">
                <a:latin typeface="Century" panose="02040604050505020304" pitchFamily="18" charset="0"/>
              </a:rPr>
              <a:t>19tET</a:t>
            </a:r>
          </a:p>
          <a:p>
            <a:pPr algn="l"/>
            <a:r>
              <a:rPr lang="en-US" sz="2400" dirty="0">
                <a:latin typeface="Century" panose="02040604050505020304" pitchFamily="18" charset="0"/>
              </a:rPr>
              <a:t>triad</a:t>
            </a:r>
          </a:p>
        </p:txBody>
      </p:sp>
    </p:spTree>
    <p:extLst>
      <p:ext uri="{BB962C8B-B14F-4D97-AF65-F5344CB8AC3E}">
        <p14:creationId xmlns:p14="http://schemas.microsoft.com/office/powerpoint/2010/main" val="5191727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E38BA-77BD-5717-CBDD-87A60A3CA2C5}"/>
              </a:ext>
            </a:extLst>
          </p:cNvPr>
          <p:cNvSpPr>
            <a:spLocks noGrp="1"/>
          </p:cNvSpPr>
          <p:nvPr>
            <p:ph type="title"/>
          </p:nvPr>
        </p:nvSpPr>
        <p:spPr/>
        <p:txBody>
          <a:bodyPr/>
          <a:lstStyle/>
          <a:p>
            <a:r>
              <a:rPr lang="en-US" dirty="0"/>
              <a:t>Example: Balinese </a:t>
            </a:r>
            <a:r>
              <a:rPr lang="en-US" i="1" dirty="0"/>
              <a:t>Kebyar </a:t>
            </a:r>
            <a:r>
              <a:rPr lang="en-US" dirty="0"/>
              <a:t>Pelog Spectra</a:t>
            </a:r>
          </a:p>
        </p:txBody>
      </p:sp>
      <p:sp>
        <p:nvSpPr>
          <p:cNvPr id="3" name="Content Placeholder 2">
            <a:extLst>
              <a:ext uri="{FF2B5EF4-FFF2-40B4-BE49-F238E27FC236}">
                <a16:creationId xmlns:a16="http://schemas.microsoft.com/office/drawing/2014/main" id="{332990E7-0639-3934-76F1-DB08EF902E3F}"/>
              </a:ext>
            </a:extLst>
          </p:cNvPr>
          <p:cNvSpPr>
            <a:spLocks noGrp="1"/>
          </p:cNvSpPr>
          <p:nvPr>
            <p:ph idx="1"/>
          </p:nvPr>
        </p:nvSpPr>
        <p:spPr>
          <a:xfrm>
            <a:off x="730624" y="3801869"/>
            <a:ext cx="10515600" cy="1385447"/>
          </a:xfrm>
        </p:spPr>
        <p:txBody>
          <a:bodyPr/>
          <a:lstStyle/>
          <a:p>
            <a:pPr>
              <a:spcAft>
                <a:spcPts val="1600"/>
              </a:spcAft>
            </a:pPr>
            <a:r>
              <a:rPr lang="en-US" sz="2400" dirty="0"/>
              <a:t>Peaks at </a:t>
            </a:r>
            <a:r>
              <a:rPr lang="en-US" sz="2400" i="1" dirty="0"/>
              <a:t>f</a:t>
            </a:r>
            <a:r>
              <a:rPr lang="en-US" sz="2400" baseline="-25000" dirty="0"/>
              <a:t>2</a:t>
            </a:r>
            <a:r>
              <a:rPr lang="en-US" sz="2400" dirty="0"/>
              <a:t>, </a:t>
            </a:r>
            <a:r>
              <a:rPr lang="en-US" sz="2400" i="1" dirty="0"/>
              <a:t>f</a:t>
            </a:r>
            <a:r>
              <a:rPr lang="en-US" sz="2400" baseline="-25000" dirty="0"/>
              <a:t>7</a:t>
            </a:r>
            <a:r>
              <a:rPr lang="en-US" sz="2400" dirty="0"/>
              <a:t>, and </a:t>
            </a:r>
            <a:r>
              <a:rPr lang="en-US" sz="2400" i="1" dirty="0"/>
              <a:t>f</a:t>
            </a:r>
            <a:r>
              <a:rPr lang="en-US" sz="2400" baseline="-25000" dirty="0"/>
              <a:t>9</a:t>
            </a:r>
            <a:r>
              <a:rPr lang="en-US" sz="2400" dirty="0"/>
              <a:t> and troughs in between are consistent.</a:t>
            </a:r>
          </a:p>
          <a:p>
            <a:pPr>
              <a:spcAft>
                <a:spcPts val="1600"/>
              </a:spcAft>
            </a:pPr>
            <a:r>
              <a:rPr lang="en-US" sz="2400" dirty="0"/>
              <a:t>Above </a:t>
            </a:r>
            <a:r>
              <a:rPr lang="en-US" sz="2400" i="1" dirty="0"/>
              <a:t>f</a:t>
            </a:r>
            <a:r>
              <a:rPr lang="en-US" sz="2400" baseline="-25000" dirty="0"/>
              <a:t>9</a:t>
            </a:r>
            <a:r>
              <a:rPr lang="en-US" sz="2400" dirty="0"/>
              <a:t>, little discernable consistency.</a:t>
            </a:r>
          </a:p>
          <a:p>
            <a:pPr marL="0" indent="0">
              <a:buNone/>
            </a:pPr>
            <a:endParaRPr lang="en-US" dirty="0"/>
          </a:p>
        </p:txBody>
      </p:sp>
      <p:sp>
        <p:nvSpPr>
          <p:cNvPr id="4" name="Date Placeholder 3">
            <a:extLst>
              <a:ext uri="{FF2B5EF4-FFF2-40B4-BE49-F238E27FC236}">
                <a16:creationId xmlns:a16="http://schemas.microsoft.com/office/drawing/2014/main" id="{B4E67D89-A491-EF4A-DF06-1F8228464479}"/>
              </a:ext>
            </a:extLst>
          </p:cNvPr>
          <p:cNvSpPr>
            <a:spLocks noGrp="1"/>
          </p:cNvSpPr>
          <p:nvPr>
            <p:ph type="dt" sz="half" idx="10"/>
          </p:nvPr>
        </p:nvSpPr>
        <p:spPr/>
        <p:txBody>
          <a:bodyPr/>
          <a:lstStyle/>
          <a:p>
            <a:r>
              <a:rPr lang="en-US"/>
              <a:t>SMA Colloquium, 12/6/2023</a:t>
            </a:r>
            <a:endParaRPr lang="en-US" dirty="0"/>
          </a:p>
        </p:txBody>
      </p:sp>
      <p:sp>
        <p:nvSpPr>
          <p:cNvPr id="5" name="Footer Placeholder 4">
            <a:extLst>
              <a:ext uri="{FF2B5EF4-FFF2-40B4-BE49-F238E27FC236}">
                <a16:creationId xmlns:a16="http://schemas.microsoft.com/office/drawing/2014/main" id="{B883B274-A403-55AD-B413-AC511A4AA1C3}"/>
              </a:ext>
            </a:extLst>
          </p:cNvPr>
          <p:cNvSpPr>
            <a:spLocks noGrp="1"/>
          </p:cNvSpPr>
          <p:nvPr>
            <p:ph type="ftr" sz="quarter" idx="11"/>
          </p:nvPr>
        </p:nvSpPr>
        <p:spPr/>
        <p:txBody>
          <a:bodyPr/>
          <a:lstStyle/>
          <a:p>
            <a:r>
              <a:rPr lang="en-US"/>
              <a:t>Periodicity and Continuity in Pitch and Time</a:t>
            </a:r>
            <a:endParaRPr lang="en-US" dirty="0"/>
          </a:p>
        </p:txBody>
      </p:sp>
      <p:sp>
        <p:nvSpPr>
          <p:cNvPr id="6" name="Slide Number Placeholder 5">
            <a:extLst>
              <a:ext uri="{FF2B5EF4-FFF2-40B4-BE49-F238E27FC236}">
                <a16:creationId xmlns:a16="http://schemas.microsoft.com/office/drawing/2014/main" id="{8864DED1-AA2E-18AD-B47C-DD7116B20AC0}"/>
              </a:ext>
            </a:extLst>
          </p:cNvPr>
          <p:cNvSpPr>
            <a:spLocks noGrp="1"/>
          </p:cNvSpPr>
          <p:nvPr>
            <p:ph type="sldNum" sz="quarter" idx="12"/>
          </p:nvPr>
        </p:nvSpPr>
        <p:spPr/>
        <p:txBody>
          <a:bodyPr/>
          <a:lstStyle/>
          <a:p>
            <a:r>
              <a:rPr lang="en-US">
                <a:latin typeface="Calisto MT" panose="02040603050505030304" pitchFamily="18" charset="77"/>
              </a:rPr>
              <a:t>Jason Yust, Boston Univ.          </a:t>
            </a:r>
            <a:fld id="{6950D593-2953-924C-A0DA-F3B17E0E49C7}" type="slidenum">
              <a:rPr lang="en-US" smtClean="0">
                <a:latin typeface="Calisto MT" panose="02040603050505030304" pitchFamily="18" charset="77"/>
              </a:rPr>
              <a:pPr/>
              <a:t>56</a:t>
            </a:fld>
            <a:endParaRPr lang="en-US" dirty="0">
              <a:latin typeface="Calisto MT" panose="02040603050505030304" pitchFamily="18" charset="77"/>
            </a:endParaRPr>
          </a:p>
        </p:txBody>
      </p:sp>
      <p:sp>
        <p:nvSpPr>
          <p:cNvPr id="7" name="Rectangle 6">
            <a:extLst>
              <a:ext uri="{FF2B5EF4-FFF2-40B4-BE49-F238E27FC236}">
                <a16:creationId xmlns:a16="http://schemas.microsoft.com/office/drawing/2014/main" id="{201E2671-B74D-6DCE-1DA1-25F322459EF8}"/>
              </a:ext>
            </a:extLst>
          </p:cNvPr>
          <p:cNvSpPr/>
          <p:nvPr/>
        </p:nvSpPr>
        <p:spPr>
          <a:xfrm>
            <a:off x="-1779" y="788269"/>
            <a:ext cx="12193779" cy="272292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8" name="Picture 7">
            <a:extLst>
              <a:ext uri="{FF2B5EF4-FFF2-40B4-BE49-F238E27FC236}">
                <a16:creationId xmlns:a16="http://schemas.microsoft.com/office/drawing/2014/main" id="{E530C0EC-3519-5949-E97F-8A44F69AF44B}"/>
              </a:ext>
            </a:extLst>
          </p:cNvPr>
          <p:cNvPicPr>
            <a:picLocks noChangeAspect="1"/>
          </p:cNvPicPr>
          <p:nvPr/>
        </p:nvPicPr>
        <p:blipFill rotWithShape="1">
          <a:blip r:embed="rId3"/>
          <a:srcRect r="34123"/>
          <a:stretch/>
        </p:blipFill>
        <p:spPr>
          <a:xfrm>
            <a:off x="-1" y="893302"/>
            <a:ext cx="12192001" cy="2617895"/>
          </a:xfrm>
          <a:prstGeom prst="rect">
            <a:avLst/>
          </a:prstGeom>
        </p:spPr>
      </p:pic>
      <p:sp>
        <p:nvSpPr>
          <p:cNvPr id="10" name="TextBox 9">
            <a:extLst>
              <a:ext uri="{FF2B5EF4-FFF2-40B4-BE49-F238E27FC236}">
                <a16:creationId xmlns:a16="http://schemas.microsoft.com/office/drawing/2014/main" id="{D806E1D5-C572-0F2D-144D-2A0367015788}"/>
              </a:ext>
            </a:extLst>
          </p:cNvPr>
          <p:cNvSpPr txBox="1"/>
          <p:nvPr/>
        </p:nvSpPr>
        <p:spPr>
          <a:xfrm>
            <a:off x="2543695" y="4938139"/>
            <a:ext cx="8503919" cy="1077218"/>
          </a:xfrm>
          <a:prstGeom prst="rect">
            <a:avLst/>
          </a:prstGeom>
          <a:noFill/>
        </p:spPr>
        <p:txBody>
          <a:bodyPr wrap="square">
            <a:spAutoFit/>
          </a:bodyPr>
          <a:lstStyle/>
          <a:p>
            <a:pPr marL="0" indent="0" algn="l">
              <a:spcAft>
                <a:spcPts val="1200"/>
              </a:spcAft>
              <a:buNone/>
            </a:pPr>
            <a:r>
              <a:rPr lang="en-US" sz="1800" dirty="0">
                <a:latin typeface="Century" panose="02040604050505020304" pitchFamily="18" charset="0"/>
              </a:rPr>
              <a:t>Using Andrew Toth’s measurements of 50 gamelans across all regions of Bali</a:t>
            </a:r>
          </a:p>
          <a:p>
            <a:pPr marL="0" indent="0">
              <a:spcAft>
                <a:spcPts val="1200"/>
              </a:spcAft>
              <a:buNone/>
            </a:pPr>
            <a:r>
              <a:rPr lang="en-US" sz="1800" dirty="0">
                <a:latin typeface="Century" panose="02040604050505020304" pitchFamily="18" charset="0"/>
              </a:rPr>
              <a:t>See Vitale and </a:t>
            </a:r>
            <a:r>
              <a:rPr lang="en-US" sz="1800" dirty="0" err="1">
                <a:latin typeface="Century" panose="02040604050505020304" pitchFamily="18" charset="0"/>
              </a:rPr>
              <a:t>Sethares</a:t>
            </a:r>
            <a:r>
              <a:rPr lang="en-US" dirty="0">
                <a:latin typeface="Century" panose="02040604050505020304" pitchFamily="18" charset="0"/>
              </a:rPr>
              <a:t>, “</a:t>
            </a:r>
            <a:r>
              <a:rPr lang="en-US" sz="1800" dirty="0">
                <a:latin typeface="Century" panose="02040604050505020304" pitchFamily="18" charset="0"/>
              </a:rPr>
              <a:t>Balinese Gamelan Tuning: The Toth Archives” </a:t>
            </a:r>
            <a:r>
              <a:rPr lang="en-US" sz="1800" i="1" dirty="0">
                <a:latin typeface="Century" panose="02040604050505020304" pitchFamily="18" charset="0"/>
              </a:rPr>
              <a:t>Analytical Approaches to World Music</a:t>
            </a:r>
            <a:r>
              <a:rPr lang="en-US" i="1" dirty="0">
                <a:latin typeface="Century" panose="02040604050505020304" pitchFamily="18" charset="0"/>
              </a:rPr>
              <a:t>.</a:t>
            </a:r>
            <a:endParaRPr lang="en-US" sz="1800" dirty="0">
              <a:latin typeface="Century" panose="02040604050505020304" pitchFamily="18" charset="0"/>
            </a:endParaRPr>
          </a:p>
        </p:txBody>
      </p:sp>
    </p:spTree>
    <p:extLst>
      <p:ext uri="{BB962C8B-B14F-4D97-AF65-F5344CB8AC3E}">
        <p14:creationId xmlns:p14="http://schemas.microsoft.com/office/powerpoint/2010/main" val="5142775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5CA497C-D0F0-4DB6-9DB4-DD8D87ADF55F}"/>
              </a:ext>
            </a:extLst>
          </p:cNvPr>
          <p:cNvPicPr>
            <a:picLocks noChangeAspect="1"/>
          </p:cNvPicPr>
          <p:nvPr/>
        </p:nvPicPr>
        <p:blipFill>
          <a:blip r:embed="rId3"/>
          <a:stretch>
            <a:fillRect/>
          </a:stretch>
        </p:blipFill>
        <p:spPr>
          <a:xfrm>
            <a:off x="74815" y="4106329"/>
            <a:ext cx="7772400" cy="2386546"/>
          </a:xfrm>
          <a:prstGeom prst="rect">
            <a:avLst/>
          </a:prstGeom>
        </p:spPr>
      </p:pic>
      <p:pic>
        <p:nvPicPr>
          <p:cNvPr id="8" name="Content Placeholder 7">
            <a:extLst>
              <a:ext uri="{FF2B5EF4-FFF2-40B4-BE49-F238E27FC236}">
                <a16:creationId xmlns:a16="http://schemas.microsoft.com/office/drawing/2014/main" id="{87FEABD4-2840-783E-2643-DC11BF6AE80C}"/>
              </a:ext>
            </a:extLst>
          </p:cNvPr>
          <p:cNvPicPr>
            <a:picLocks noGrp="1" noChangeAspect="1"/>
          </p:cNvPicPr>
          <p:nvPr>
            <p:ph idx="1"/>
          </p:nvPr>
        </p:nvPicPr>
        <p:blipFill>
          <a:blip r:embed="rId4"/>
          <a:stretch>
            <a:fillRect/>
          </a:stretch>
        </p:blipFill>
        <p:spPr>
          <a:xfrm>
            <a:off x="4443153" y="96193"/>
            <a:ext cx="7576864" cy="2386545"/>
          </a:xfrm>
        </p:spPr>
      </p:pic>
      <p:sp>
        <p:nvSpPr>
          <p:cNvPr id="4" name="Date Placeholder 3">
            <a:extLst>
              <a:ext uri="{FF2B5EF4-FFF2-40B4-BE49-F238E27FC236}">
                <a16:creationId xmlns:a16="http://schemas.microsoft.com/office/drawing/2014/main" id="{453E5A87-7AC0-E89E-C3EC-64227B1FF61C}"/>
              </a:ext>
            </a:extLst>
          </p:cNvPr>
          <p:cNvSpPr>
            <a:spLocks noGrp="1"/>
          </p:cNvSpPr>
          <p:nvPr>
            <p:ph type="dt" sz="half" idx="10"/>
          </p:nvPr>
        </p:nvSpPr>
        <p:spPr/>
        <p:txBody>
          <a:bodyPr/>
          <a:lstStyle/>
          <a:p>
            <a:r>
              <a:rPr lang="en-US"/>
              <a:t>Brazil TeMA, Oct. 2024</a:t>
            </a:r>
            <a:endParaRPr lang="en-US" dirty="0"/>
          </a:p>
        </p:txBody>
      </p:sp>
      <p:sp>
        <p:nvSpPr>
          <p:cNvPr id="5" name="Footer Placeholder 4">
            <a:extLst>
              <a:ext uri="{FF2B5EF4-FFF2-40B4-BE49-F238E27FC236}">
                <a16:creationId xmlns:a16="http://schemas.microsoft.com/office/drawing/2014/main" id="{14C74B65-54A4-5A0F-4084-B4ADBC4B59AC}"/>
              </a:ext>
            </a:extLst>
          </p:cNvPr>
          <p:cNvSpPr>
            <a:spLocks noGrp="1"/>
          </p:cNvSpPr>
          <p:nvPr>
            <p:ph type="ftr" sz="quarter" idx="11"/>
          </p:nvPr>
        </p:nvSpPr>
        <p:spPr/>
        <p:txBody>
          <a:bodyPr/>
          <a:lstStyle/>
          <a:p>
            <a:r>
              <a:rPr lang="en-US"/>
              <a:t>Music Theory for the 21st Century</a:t>
            </a:r>
            <a:endParaRPr lang="en-US" dirty="0"/>
          </a:p>
        </p:txBody>
      </p:sp>
      <p:sp>
        <p:nvSpPr>
          <p:cNvPr id="6" name="Slide Number Placeholder 5">
            <a:extLst>
              <a:ext uri="{FF2B5EF4-FFF2-40B4-BE49-F238E27FC236}">
                <a16:creationId xmlns:a16="http://schemas.microsoft.com/office/drawing/2014/main" id="{44116DD2-2369-AE27-CAD9-275AD169C08C}"/>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57</a:t>
            </a:fld>
            <a:endParaRPr lang="en-US" dirty="0">
              <a:latin typeface="Century" panose="02040604050505020304" pitchFamily="18" charset="0"/>
            </a:endParaRPr>
          </a:p>
        </p:txBody>
      </p:sp>
      <p:pic>
        <p:nvPicPr>
          <p:cNvPr id="10" name="Picture 9">
            <a:extLst>
              <a:ext uri="{FF2B5EF4-FFF2-40B4-BE49-F238E27FC236}">
                <a16:creationId xmlns:a16="http://schemas.microsoft.com/office/drawing/2014/main" id="{A497167D-DB8C-6974-D710-79A6FCD203C9}"/>
              </a:ext>
            </a:extLst>
          </p:cNvPr>
          <p:cNvPicPr>
            <a:picLocks noChangeAspect="1"/>
          </p:cNvPicPr>
          <p:nvPr/>
        </p:nvPicPr>
        <p:blipFill>
          <a:blip r:embed="rId5"/>
          <a:stretch>
            <a:fillRect/>
          </a:stretch>
        </p:blipFill>
        <p:spPr>
          <a:xfrm>
            <a:off x="2651759" y="2482738"/>
            <a:ext cx="7576866" cy="2386545"/>
          </a:xfrm>
          <a:prstGeom prst="rect">
            <a:avLst/>
          </a:prstGeom>
        </p:spPr>
      </p:pic>
    </p:spTree>
    <p:extLst>
      <p:ext uri="{BB962C8B-B14F-4D97-AF65-F5344CB8AC3E}">
        <p14:creationId xmlns:p14="http://schemas.microsoft.com/office/powerpoint/2010/main" val="30199979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BF598-EB93-7D52-48E8-3566BC8E3EB7}"/>
              </a:ext>
            </a:extLst>
          </p:cNvPr>
          <p:cNvSpPr>
            <a:spLocks noGrp="1"/>
          </p:cNvSpPr>
          <p:nvPr>
            <p:ph type="title"/>
          </p:nvPr>
        </p:nvSpPr>
        <p:spPr/>
        <p:txBody>
          <a:bodyPr/>
          <a:lstStyle/>
          <a:p>
            <a:r>
              <a:rPr lang="en-US" dirty="0"/>
              <a:t>Final thoughts</a:t>
            </a:r>
          </a:p>
        </p:txBody>
      </p:sp>
      <p:sp>
        <p:nvSpPr>
          <p:cNvPr id="3" name="Content Placeholder 2">
            <a:extLst>
              <a:ext uri="{FF2B5EF4-FFF2-40B4-BE49-F238E27FC236}">
                <a16:creationId xmlns:a16="http://schemas.microsoft.com/office/drawing/2014/main" id="{0C23FD55-72E6-D681-961E-8F182718DF81}"/>
              </a:ext>
            </a:extLst>
          </p:cNvPr>
          <p:cNvSpPr>
            <a:spLocks noGrp="1"/>
          </p:cNvSpPr>
          <p:nvPr>
            <p:ph idx="1"/>
          </p:nvPr>
        </p:nvSpPr>
        <p:spPr>
          <a:xfrm>
            <a:off x="1944756" y="1351799"/>
            <a:ext cx="8455429" cy="4351338"/>
          </a:xfrm>
        </p:spPr>
        <p:txBody>
          <a:bodyPr/>
          <a:lstStyle/>
          <a:p>
            <a:pPr>
              <a:spcAft>
                <a:spcPts val="1800"/>
              </a:spcAft>
            </a:pPr>
            <a:r>
              <a:rPr lang="en-US" dirty="0"/>
              <a:t>The role of mathematics in globalized theory</a:t>
            </a:r>
          </a:p>
          <a:p>
            <a:r>
              <a:rPr lang="en-US" dirty="0"/>
              <a:t>Globalized theory and within-tradition theory</a:t>
            </a:r>
          </a:p>
        </p:txBody>
      </p:sp>
      <p:sp>
        <p:nvSpPr>
          <p:cNvPr id="4" name="Date Placeholder 3">
            <a:extLst>
              <a:ext uri="{FF2B5EF4-FFF2-40B4-BE49-F238E27FC236}">
                <a16:creationId xmlns:a16="http://schemas.microsoft.com/office/drawing/2014/main" id="{6941E048-698C-DC35-D26B-00394C52A3BE}"/>
              </a:ext>
            </a:extLst>
          </p:cNvPr>
          <p:cNvSpPr>
            <a:spLocks noGrp="1"/>
          </p:cNvSpPr>
          <p:nvPr>
            <p:ph type="dt" sz="half" idx="10"/>
          </p:nvPr>
        </p:nvSpPr>
        <p:spPr/>
        <p:txBody>
          <a:bodyPr/>
          <a:lstStyle/>
          <a:p>
            <a:r>
              <a:rPr lang="en-US"/>
              <a:t>Brazil TeMA, Oct. 2024</a:t>
            </a:r>
            <a:endParaRPr lang="en-US" dirty="0"/>
          </a:p>
        </p:txBody>
      </p:sp>
      <p:sp>
        <p:nvSpPr>
          <p:cNvPr id="5" name="Footer Placeholder 4">
            <a:extLst>
              <a:ext uri="{FF2B5EF4-FFF2-40B4-BE49-F238E27FC236}">
                <a16:creationId xmlns:a16="http://schemas.microsoft.com/office/drawing/2014/main" id="{032C5CEA-1C75-37A5-7F1F-2A2B6204AEE3}"/>
              </a:ext>
            </a:extLst>
          </p:cNvPr>
          <p:cNvSpPr>
            <a:spLocks noGrp="1"/>
          </p:cNvSpPr>
          <p:nvPr>
            <p:ph type="ftr" sz="quarter" idx="11"/>
          </p:nvPr>
        </p:nvSpPr>
        <p:spPr/>
        <p:txBody>
          <a:bodyPr/>
          <a:lstStyle/>
          <a:p>
            <a:r>
              <a:rPr lang="en-US"/>
              <a:t>Music Theory for the 21st Century</a:t>
            </a:r>
            <a:endParaRPr lang="en-US" dirty="0"/>
          </a:p>
        </p:txBody>
      </p:sp>
      <p:sp>
        <p:nvSpPr>
          <p:cNvPr id="6" name="Slide Number Placeholder 5">
            <a:extLst>
              <a:ext uri="{FF2B5EF4-FFF2-40B4-BE49-F238E27FC236}">
                <a16:creationId xmlns:a16="http://schemas.microsoft.com/office/drawing/2014/main" id="{B218972F-6572-F40A-C667-A6DED030CB33}"/>
              </a:ext>
            </a:extLst>
          </p:cNvPr>
          <p:cNvSpPr>
            <a:spLocks noGrp="1"/>
          </p:cNvSpPr>
          <p:nvPr>
            <p:ph type="sldNum" sz="quarter" idx="12"/>
          </p:nvPr>
        </p:nvSpPr>
        <p:spPr/>
        <p:txBody>
          <a:bodyPr/>
          <a:lstStyle/>
          <a:p>
            <a:r>
              <a:rPr lang="en-US">
                <a:latin typeface="Century" panose="02040604050505020304" pitchFamily="18" charset="0"/>
              </a:rPr>
              <a:t>Jason Yust, Boston Univ.          </a:t>
            </a:r>
            <a:fld id="{6950D593-2953-924C-A0DA-F3B17E0E49C7}" type="slidenum">
              <a:rPr lang="en-US" smtClean="0">
                <a:latin typeface="Century" panose="02040604050505020304" pitchFamily="18" charset="0"/>
              </a:rPr>
              <a:pPr/>
              <a:t>58</a:t>
            </a:fld>
            <a:endParaRPr lang="en-US" dirty="0">
              <a:latin typeface="Century" panose="02040604050505020304" pitchFamily="18" charset="0"/>
            </a:endParaRPr>
          </a:p>
        </p:txBody>
      </p:sp>
    </p:spTree>
    <p:extLst>
      <p:ext uri="{BB962C8B-B14F-4D97-AF65-F5344CB8AC3E}">
        <p14:creationId xmlns:p14="http://schemas.microsoft.com/office/powerpoint/2010/main" val="31261578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34D9C-B8EB-D3E9-7A50-B4ED9DF5EFC7}"/>
              </a:ext>
            </a:extLst>
          </p:cNvPr>
          <p:cNvSpPr>
            <a:spLocks noGrp="1"/>
          </p:cNvSpPr>
          <p:nvPr>
            <p:ph type="ctrTitle"/>
          </p:nvPr>
        </p:nvSpPr>
        <p:spPr/>
        <p:txBody>
          <a:bodyPr/>
          <a:lstStyle/>
          <a:p>
            <a:r>
              <a:rPr lang="en-US" dirty="0"/>
              <a:t>Thanks for listening!</a:t>
            </a:r>
          </a:p>
        </p:txBody>
      </p:sp>
      <p:sp>
        <p:nvSpPr>
          <p:cNvPr id="3" name="Subtitle 2">
            <a:extLst>
              <a:ext uri="{FF2B5EF4-FFF2-40B4-BE49-F238E27FC236}">
                <a16:creationId xmlns:a16="http://schemas.microsoft.com/office/drawing/2014/main" id="{8D9D2B76-5E81-DDE9-0F29-773ED3DDE182}"/>
              </a:ext>
            </a:extLst>
          </p:cNvPr>
          <p:cNvSpPr>
            <a:spLocks noGrp="1"/>
          </p:cNvSpPr>
          <p:nvPr>
            <p:ph type="subTitle" idx="1"/>
          </p:nvPr>
        </p:nvSpPr>
        <p:spPr/>
        <p:txBody>
          <a:bodyPr/>
          <a:lstStyle/>
          <a:p>
            <a:r>
              <a:rPr lang="en-US" dirty="0"/>
              <a:t>Preprints and </a:t>
            </a:r>
            <a:r>
              <a:rPr lang="en-US" dirty="0" err="1"/>
              <a:t>powerpoints</a:t>
            </a:r>
            <a:r>
              <a:rPr lang="en-US" dirty="0"/>
              <a:t> here:</a:t>
            </a:r>
          </a:p>
          <a:p>
            <a:r>
              <a:rPr lang="en-US" dirty="0" err="1"/>
              <a:t>sites.bu.edu</a:t>
            </a:r>
            <a:r>
              <a:rPr lang="en-US" dirty="0"/>
              <a:t>/</a:t>
            </a:r>
            <a:r>
              <a:rPr lang="en-US" dirty="0" err="1"/>
              <a:t>jyust</a:t>
            </a:r>
            <a:endParaRPr lang="en-US" dirty="0"/>
          </a:p>
        </p:txBody>
      </p:sp>
      <p:sp>
        <p:nvSpPr>
          <p:cNvPr id="4" name="Date Placeholder 3">
            <a:extLst>
              <a:ext uri="{FF2B5EF4-FFF2-40B4-BE49-F238E27FC236}">
                <a16:creationId xmlns:a16="http://schemas.microsoft.com/office/drawing/2014/main" id="{4B24A7B6-0456-AD64-4F23-6C0F8076960E}"/>
              </a:ext>
            </a:extLst>
          </p:cNvPr>
          <p:cNvSpPr>
            <a:spLocks noGrp="1"/>
          </p:cNvSpPr>
          <p:nvPr>
            <p:ph type="dt" sz="half" idx="10"/>
          </p:nvPr>
        </p:nvSpPr>
        <p:spPr/>
        <p:txBody>
          <a:bodyPr/>
          <a:lstStyle/>
          <a:p>
            <a:r>
              <a:rPr lang="en-US"/>
              <a:t>Brazil TeMA, Oct. 2024</a:t>
            </a:r>
            <a:endParaRPr lang="en-US" dirty="0"/>
          </a:p>
        </p:txBody>
      </p:sp>
      <p:sp>
        <p:nvSpPr>
          <p:cNvPr id="5" name="Footer Placeholder 4">
            <a:extLst>
              <a:ext uri="{FF2B5EF4-FFF2-40B4-BE49-F238E27FC236}">
                <a16:creationId xmlns:a16="http://schemas.microsoft.com/office/drawing/2014/main" id="{BDEC5273-2B5F-988D-4AF1-DCEE406103D9}"/>
              </a:ext>
            </a:extLst>
          </p:cNvPr>
          <p:cNvSpPr>
            <a:spLocks noGrp="1"/>
          </p:cNvSpPr>
          <p:nvPr>
            <p:ph type="ftr" sz="quarter" idx="11"/>
          </p:nvPr>
        </p:nvSpPr>
        <p:spPr/>
        <p:txBody>
          <a:bodyPr/>
          <a:lstStyle/>
          <a:p>
            <a:r>
              <a:rPr lang="en-US"/>
              <a:t>Music Theory for the 21st Century</a:t>
            </a:r>
            <a:endParaRPr lang="en-US" dirty="0"/>
          </a:p>
        </p:txBody>
      </p:sp>
      <p:sp>
        <p:nvSpPr>
          <p:cNvPr id="6" name="Slide Number Placeholder 5">
            <a:extLst>
              <a:ext uri="{FF2B5EF4-FFF2-40B4-BE49-F238E27FC236}">
                <a16:creationId xmlns:a16="http://schemas.microsoft.com/office/drawing/2014/main" id="{89A9D3FC-9CC7-16A7-BDD5-64ABC5B4B3DC}"/>
              </a:ext>
            </a:extLst>
          </p:cNvPr>
          <p:cNvSpPr>
            <a:spLocks noGrp="1"/>
          </p:cNvSpPr>
          <p:nvPr>
            <p:ph type="sldNum" sz="quarter" idx="12"/>
          </p:nvPr>
        </p:nvSpPr>
        <p:spPr/>
        <p:txBody>
          <a:bodyPr/>
          <a:lstStyle/>
          <a:p>
            <a:r>
              <a:rPr lang="en-US" dirty="0">
                <a:latin typeface="Century" panose="02040604050505020304" pitchFamily="18" charset="0"/>
              </a:rPr>
              <a:t>Jason Yust, Boston Univ.          </a:t>
            </a:r>
            <a:fld id="{6950D593-2953-924C-A0DA-F3B17E0E49C7}" type="slidenum">
              <a:rPr lang="en-US" smtClean="0">
                <a:latin typeface="Century" panose="02040604050505020304" pitchFamily="18" charset="0"/>
              </a:rPr>
              <a:pPr/>
              <a:t>59</a:t>
            </a:fld>
            <a:endParaRPr lang="en-US" dirty="0">
              <a:latin typeface="Century" panose="02040604050505020304" pitchFamily="18" charset="0"/>
            </a:endParaRPr>
          </a:p>
        </p:txBody>
      </p:sp>
    </p:spTree>
    <p:extLst>
      <p:ext uri="{BB962C8B-B14F-4D97-AF65-F5344CB8AC3E}">
        <p14:creationId xmlns:p14="http://schemas.microsoft.com/office/powerpoint/2010/main" val="1163235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3C0E2-0841-2F5B-33FD-813202A589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BE3D10-FEA9-A71C-700D-F0724BB9D74C}"/>
              </a:ext>
            </a:extLst>
          </p:cNvPr>
          <p:cNvSpPr>
            <a:spLocks noGrp="1"/>
          </p:cNvSpPr>
          <p:nvPr>
            <p:ph type="title"/>
          </p:nvPr>
        </p:nvSpPr>
        <p:spPr/>
        <p:txBody>
          <a:bodyPr/>
          <a:lstStyle/>
          <a:p>
            <a:r>
              <a:rPr lang="en-US" dirty="0"/>
              <a:t>Can you define music theory? . . . </a:t>
            </a:r>
          </a:p>
        </p:txBody>
      </p:sp>
      <p:pic>
        <p:nvPicPr>
          <p:cNvPr id="8" name="Content Placeholder 7">
            <a:extLst>
              <a:ext uri="{FF2B5EF4-FFF2-40B4-BE49-F238E27FC236}">
                <a16:creationId xmlns:a16="http://schemas.microsoft.com/office/drawing/2014/main" id="{CEABD529-ABF6-79B3-746F-789B918B434E}"/>
              </a:ext>
            </a:extLst>
          </p:cNvPr>
          <p:cNvPicPr>
            <a:picLocks noGrp="1" noChangeAspect="1"/>
          </p:cNvPicPr>
          <p:nvPr>
            <p:ph idx="1"/>
          </p:nvPr>
        </p:nvPicPr>
        <p:blipFill>
          <a:blip r:embed="rId3"/>
          <a:stretch>
            <a:fillRect/>
          </a:stretch>
        </p:blipFill>
        <p:spPr>
          <a:xfrm>
            <a:off x="2268637" y="911796"/>
            <a:ext cx="7654725" cy="942598"/>
          </a:xfrm>
        </p:spPr>
      </p:pic>
      <p:sp>
        <p:nvSpPr>
          <p:cNvPr id="4" name="Date Placeholder 3">
            <a:extLst>
              <a:ext uri="{FF2B5EF4-FFF2-40B4-BE49-F238E27FC236}">
                <a16:creationId xmlns:a16="http://schemas.microsoft.com/office/drawing/2014/main" id="{F0560639-022B-A1CA-CA20-DD245DDBAAEC}"/>
              </a:ext>
            </a:extLst>
          </p:cNvPr>
          <p:cNvSpPr>
            <a:spLocks noGrp="1"/>
          </p:cNvSpPr>
          <p:nvPr>
            <p:ph type="dt" sz="half" idx="10"/>
          </p:nvPr>
        </p:nvSpPr>
        <p:spPr/>
        <p:txBody>
          <a:bodyPr/>
          <a:lstStyle/>
          <a:p>
            <a:r>
              <a:rPr lang="en-US"/>
              <a:t>Brazil TeMA, Oct. 2024</a:t>
            </a:r>
            <a:endParaRPr lang="en-US" dirty="0"/>
          </a:p>
        </p:txBody>
      </p:sp>
      <p:sp>
        <p:nvSpPr>
          <p:cNvPr id="5" name="Footer Placeholder 4">
            <a:extLst>
              <a:ext uri="{FF2B5EF4-FFF2-40B4-BE49-F238E27FC236}">
                <a16:creationId xmlns:a16="http://schemas.microsoft.com/office/drawing/2014/main" id="{C86963B0-CD5B-518C-AE1F-A8187E83C7E4}"/>
              </a:ext>
            </a:extLst>
          </p:cNvPr>
          <p:cNvSpPr>
            <a:spLocks noGrp="1"/>
          </p:cNvSpPr>
          <p:nvPr>
            <p:ph type="ftr" sz="quarter" idx="11"/>
          </p:nvPr>
        </p:nvSpPr>
        <p:spPr/>
        <p:txBody>
          <a:bodyPr/>
          <a:lstStyle/>
          <a:p>
            <a:r>
              <a:rPr lang="en-US"/>
              <a:t>Music Theory for the 21st Century</a:t>
            </a:r>
            <a:endParaRPr lang="en-US" dirty="0"/>
          </a:p>
        </p:txBody>
      </p:sp>
      <p:sp>
        <p:nvSpPr>
          <p:cNvPr id="6" name="Slide Number Placeholder 5">
            <a:extLst>
              <a:ext uri="{FF2B5EF4-FFF2-40B4-BE49-F238E27FC236}">
                <a16:creationId xmlns:a16="http://schemas.microsoft.com/office/drawing/2014/main" id="{00B2762B-0BF7-A640-DD97-5E31BC1C3794}"/>
              </a:ext>
            </a:extLst>
          </p:cNvPr>
          <p:cNvSpPr>
            <a:spLocks noGrp="1"/>
          </p:cNvSpPr>
          <p:nvPr>
            <p:ph type="sldNum" sz="quarter" idx="12"/>
          </p:nvPr>
        </p:nvSpPr>
        <p:spPr/>
        <p:txBody>
          <a:bodyPr/>
          <a:lstStyle/>
          <a:p>
            <a:r>
              <a:rPr lang="en-US" dirty="0">
                <a:latin typeface="Century" panose="02040604050505020304" pitchFamily="18" charset="0"/>
              </a:rPr>
              <a:t>Jason Yust, Boston Univ.          </a:t>
            </a:r>
            <a:fld id="{6950D593-2953-924C-A0DA-F3B17E0E49C7}" type="slidenum">
              <a:rPr lang="en-US" smtClean="0">
                <a:latin typeface="Century" panose="02040604050505020304" pitchFamily="18" charset="0"/>
              </a:rPr>
              <a:pPr/>
              <a:t>6</a:t>
            </a:fld>
            <a:endParaRPr lang="en-US" dirty="0">
              <a:latin typeface="Century" panose="02040604050505020304" pitchFamily="18" charset="0"/>
            </a:endParaRPr>
          </a:p>
        </p:txBody>
      </p:sp>
      <p:pic>
        <p:nvPicPr>
          <p:cNvPr id="7" name="Picture 6">
            <a:extLst>
              <a:ext uri="{FF2B5EF4-FFF2-40B4-BE49-F238E27FC236}">
                <a16:creationId xmlns:a16="http://schemas.microsoft.com/office/drawing/2014/main" id="{0CCE8247-2C86-30CC-D89B-FA4B736C5779}"/>
              </a:ext>
            </a:extLst>
          </p:cNvPr>
          <p:cNvPicPr>
            <a:picLocks noChangeAspect="1"/>
          </p:cNvPicPr>
          <p:nvPr/>
        </p:nvPicPr>
        <p:blipFill>
          <a:blip r:embed="rId4">
            <a:alphaModFix amt="35000"/>
          </a:blip>
          <a:srcRect b="43973"/>
          <a:stretch/>
        </p:blipFill>
        <p:spPr>
          <a:xfrm>
            <a:off x="670713" y="1976236"/>
            <a:ext cx="10203619" cy="3104697"/>
          </a:xfrm>
          <a:prstGeom prst="rect">
            <a:avLst/>
          </a:prstGeom>
        </p:spPr>
      </p:pic>
      <p:pic>
        <p:nvPicPr>
          <p:cNvPr id="9" name="Picture 8">
            <a:extLst>
              <a:ext uri="{FF2B5EF4-FFF2-40B4-BE49-F238E27FC236}">
                <a16:creationId xmlns:a16="http://schemas.microsoft.com/office/drawing/2014/main" id="{E2422316-CDFB-785E-0762-BA0D9CB95B6A}"/>
              </a:ext>
            </a:extLst>
          </p:cNvPr>
          <p:cNvPicPr>
            <a:picLocks noChangeAspect="1"/>
          </p:cNvPicPr>
          <p:nvPr/>
        </p:nvPicPr>
        <p:blipFill>
          <a:blip r:embed="rId4"/>
          <a:srcRect l="42136" t="11259" r="4476" b="81714"/>
          <a:stretch/>
        </p:blipFill>
        <p:spPr>
          <a:xfrm>
            <a:off x="4972537" y="2585404"/>
            <a:ext cx="5447489" cy="389383"/>
          </a:xfrm>
          <a:prstGeom prst="rect">
            <a:avLst/>
          </a:prstGeom>
        </p:spPr>
      </p:pic>
      <p:pic>
        <p:nvPicPr>
          <p:cNvPr id="12" name="Picture 11">
            <a:extLst>
              <a:ext uri="{FF2B5EF4-FFF2-40B4-BE49-F238E27FC236}">
                <a16:creationId xmlns:a16="http://schemas.microsoft.com/office/drawing/2014/main" id="{F864F2A4-89F4-E286-8592-ABD8D4A2AD4D}"/>
              </a:ext>
            </a:extLst>
          </p:cNvPr>
          <p:cNvPicPr>
            <a:picLocks noChangeAspect="1"/>
          </p:cNvPicPr>
          <p:nvPr/>
        </p:nvPicPr>
        <p:blipFill>
          <a:blip r:embed="rId4"/>
          <a:srcRect l="7246" t="16616" r="6207" b="77941"/>
          <a:stretch/>
        </p:blipFill>
        <p:spPr>
          <a:xfrm>
            <a:off x="1409629" y="2942769"/>
            <a:ext cx="9010397" cy="307720"/>
          </a:xfrm>
          <a:prstGeom prst="rect">
            <a:avLst/>
          </a:prstGeom>
        </p:spPr>
      </p:pic>
      <p:sp>
        <p:nvSpPr>
          <p:cNvPr id="13" name="TextBox 12">
            <a:extLst>
              <a:ext uri="{FF2B5EF4-FFF2-40B4-BE49-F238E27FC236}">
                <a16:creationId xmlns:a16="http://schemas.microsoft.com/office/drawing/2014/main" id="{5EC5168D-3B9E-858C-C77A-661F5BD8357B}"/>
              </a:ext>
            </a:extLst>
          </p:cNvPr>
          <p:cNvSpPr txBox="1"/>
          <p:nvPr/>
        </p:nvSpPr>
        <p:spPr>
          <a:xfrm>
            <a:off x="308113" y="2076885"/>
            <a:ext cx="362600" cy="461665"/>
          </a:xfrm>
          <a:prstGeom prst="rect">
            <a:avLst/>
          </a:prstGeom>
          <a:noFill/>
        </p:spPr>
        <p:txBody>
          <a:bodyPr wrap="none" rtlCol="0">
            <a:spAutoFit/>
          </a:bodyPr>
          <a:lstStyle/>
          <a:p>
            <a:pPr algn="l"/>
            <a:r>
              <a:rPr lang="en-US" sz="2400" b="1" dirty="0">
                <a:latin typeface="Century" panose="02040604050505020304" pitchFamily="18" charset="0"/>
                <a:cs typeface="Calibri" panose="020F0502020204030204" pitchFamily="34" charset="0"/>
              </a:rPr>
              <a:t>2</a:t>
            </a:r>
          </a:p>
        </p:txBody>
      </p:sp>
    </p:spTree>
    <p:extLst>
      <p:ext uri="{BB962C8B-B14F-4D97-AF65-F5344CB8AC3E}">
        <p14:creationId xmlns:p14="http://schemas.microsoft.com/office/powerpoint/2010/main" val="824600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817A8-A9B0-B6A0-0A29-4C387520E7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731D2B-99B7-7830-9C4D-74F61202451C}"/>
              </a:ext>
            </a:extLst>
          </p:cNvPr>
          <p:cNvSpPr>
            <a:spLocks noGrp="1"/>
          </p:cNvSpPr>
          <p:nvPr>
            <p:ph type="title"/>
          </p:nvPr>
        </p:nvSpPr>
        <p:spPr/>
        <p:txBody>
          <a:bodyPr/>
          <a:lstStyle/>
          <a:p>
            <a:r>
              <a:rPr lang="en-US" dirty="0"/>
              <a:t>Can you define music theory? . . . </a:t>
            </a:r>
          </a:p>
        </p:txBody>
      </p:sp>
      <p:sp>
        <p:nvSpPr>
          <p:cNvPr id="4" name="Date Placeholder 3">
            <a:extLst>
              <a:ext uri="{FF2B5EF4-FFF2-40B4-BE49-F238E27FC236}">
                <a16:creationId xmlns:a16="http://schemas.microsoft.com/office/drawing/2014/main" id="{775DCBF1-A7DE-13D6-F45D-EA8E18ADAB9A}"/>
              </a:ext>
            </a:extLst>
          </p:cNvPr>
          <p:cNvSpPr>
            <a:spLocks noGrp="1"/>
          </p:cNvSpPr>
          <p:nvPr>
            <p:ph type="dt" sz="half" idx="10"/>
          </p:nvPr>
        </p:nvSpPr>
        <p:spPr/>
        <p:txBody>
          <a:bodyPr/>
          <a:lstStyle/>
          <a:p>
            <a:r>
              <a:rPr lang="en-US"/>
              <a:t>Brazil TeMA, Oct. 2024</a:t>
            </a:r>
            <a:endParaRPr lang="en-US" dirty="0"/>
          </a:p>
        </p:txBody>
      </p:sp>
      <p:sp>
        <p:nvSpPr>
          <p:cNvPr id="5" name="Footer Placeholder 4">
            <a:extLst>
              <a:ext uri="{FF2B5EF4-FFF2-40B4-BE49-F238E27FC236}">
                <a16:creationId xmlns:a16="http://schemas.microsoft.com/office/drawing/2014/main" id="{4ED78A04-C1FE-040E-B3F2-086A0D7C6B34}"/>
              </a:ext>
            </a:extLst>
          </p:cNvPr>
          <p:cNvSpPr>
            <a:spLocks noGrp="1"/>
          </p:cNvSpPr>
          <p:nvPr>
            <p:ph type="ftr" sz="quarter" idx="11"/>
          </p:nvPr>
        </p:nvSpPr>
        <p:spPr/>
        <p:txBody>
          <a:bodyPr/>
          <a:lstStyle/>
          <a:p>
            <a:r>
              <a:rPr lang="en-US"/>
              <a:t>Music Theory for the 21st Century</a:t>
            </a:r>
            <a:endParaRPr lang="en-US" dirty="0"/>
          </a:p>
        </p:txBody>
      </p:sp>
      <p:sp>
        <p:nvSpPr>
          <p:cNvPr id="6" name="Slide Number Placeholder 5">
            <a:extLst>
              <a:ext uri="{FF2B5EF4-FFF2-40B4-BE49-F238E27FC236}">
                <a16:creationId xmlns:a16="http://schemas.microsoft.com/office/drawing/2014/main" id="{1FF4669C-E403-7A20-D602-20499581FBAB}"/>
              </a:ext>
            </a:extLst>
          </p:cNvPr>
          <p:cNvSpPr>
            <a:spLocks noGrp="1"/>
          </p:cNvSpPr>
          <p:nvPr>
            <p:ph type="sldNum" sz="quarter" idx="12"/>
          </p:nvPr>
        </p:nvSpPr>
        <p:spPr/>
        <p:txBody>
          <a:bodyPr/>
          <a:lstStyle/>
          <a:p>
            <a:r>
              <a:rPr lang="en-US" dirty="0">
                <a:latin typeface="Century" panose="02040604050505020304" pitchFamily="18" charset="0"/>
              </a:rPr>
              <a:t>Jason Yust, Boston Univ.          </a:t>
            </a:r>
            <a:fld id="{6950D593-2953-924C-A0DA-F3B17E0E49C7}" type="slidenum">
              <a:rPr lang="en-US" smtClean="0">
                <a:latin typeface="Century" panose="02040604050505020304" pitchFamily="18" charset="0"/>
              </a:rPr>
              <a:pPr/>
              <a:t>7</a:t>
            </a:fld>
            <a:endParaRPr lang="en-US" dirty="0">
              <a:latin typeface="Century" panose="02040604050505020304" pitchFamily="18" charset="0"/>
            </a:endParaRPr>
          </a:p>
        </p:txBody>
      </p:sp>
      <p:pic>
        <p:nvPicPr>
          <p:cNvPr id="10" name="Picture 9">
            <a:extLst>
              <a:ext uri="{FF2B5EF4-FFF2-40B4-BE49-F238E27FC236}">
                <a16:creationId xmlns:a16="http://schemas.microsoft.com/office/drawing/2014/main" id="{43234601-EC28-31E6-BDEF-59128C86F759}"/>
              </a:ext>
            </a:extLst>
          </p:cNvPr>
          <p:cNvPicPr>
            <a:picLocks noChangeAspect="1"/>
          </p:cNvPicPr>
          <p:nvPr/>
        </p:nvPicPr>
        <p:blipFill>
          <a:blip r:embed="rId3">
            <a:alphaModFix amt="35000"/>
          </a:blip>
          <a:stretch>
            <a:fillRect/>
          </a:stretch>
        </p:blipFill>
        <p:spPr>
          <a:xfrm>
            <a:off x="743339" y="705978"/>
            <a:ext cx="10865222" cy="2923630"/>
          </a:xfrm>
          <a:prstGeom prst="rect">
            <a:avLst/>
          </a:prstGeom>
        </p:spPr>
      </p:pic>
      <p:pic>
        <p:nvPicPr>
          <p:cNvPr id="15" name="Picture 14">
            <a:extLst>
              <a:ext uri="{FF2B5EF4-FFF2-40B4-BE49-F238E27FC236}">
                <a16:creationId xmlns:a16="http://schemas.microsoft.com/office/drawing/2014/main" id="{3EDDD645-D6B1-5F8C-1933-73527F1987D5}"/>
              </a:ext>
            </a:extLst>
          </p:cNvPr>
          <p:cNvPicPr>
            <a:picLocks noChangeAspect="1"/>
          </p:cNvPicPr>
          <p:nvPr/>
        </p:nvPicPr>
        <p:blipFill>
          <a:blip r:embed="rId4">
            <a:alphaModFix amt="35000"/>
          </a:blip>
          <a:stretch>
            <a:fillRect/>
          </a:stretch>
        </p:blipFill>
        <p:spPr>
          <a:xfrm>
            <a:off x="743338" y="3848262"/>
            <a:ext cx="10877133" cy="1738098"/>
          </a:xfrm>
          <a:prstGeom prst="rect">
            <a:avLst/>
          </a:prstGeom>
        </p:spPr>
      </p:pic>
      <p:pic>
        <p:nvPicPr>
          <p:cNvPr id="16" name="Picture 15">
            <a:extLst>
              <a:ext uri="{FF2B5EF4-FFF2-40B4-BE49-F238E27FC236}">
                <a16:creationId xmlns:a16="http://schemas.microsoft.com/office/drawing/2014/main" id="{5F592200-6DC8-34B8-11C8-B44416D39FCA}"/>
              </a:ext>
            </a:extLst>
          </p:cNvPr>
          <p:cNvPicPr>
            <a:picLocks noChangeAspect="1"/>
          </p:cNvPicPr>
          <p:nvPr/>
        </p:nvPicPr>
        <p:blipFill>
          <a:blip r:embed="rId3"/>
          <a:srcRect l="5943" t="19858" r="48542" b="65617"/>
          <a:stretch/>
        </p:blipFill>
        <p:spPr>
          <a:xfrm>
            <a:off x="1399945" y="1251619"/>
            <a:ext cx="4945242" cy="424634"/>
          </a:xfrm>
          <a:prstGeom prst="rect">
            <a:avLst/>
          </a:prstGeom>
        </p:spPr>
      </p:pic>
      <p:pic>
        <p:nvPicPr>
          <p:cNvPr id="17" name="Picture 16">
            <a:extLst>
              <a:ext uri="{FF2B5EF4-FFF2-40B4-BE49-F238E27FC236}">
                <a16:creationId xmlns:a16="http://schemas.microsoft.com/office/drawing/2014/main" id="{40494723-A9E6-0B50-4099-57FFFF1AA1A5}"/>
              </a:ext>
            </a:extLst>
          </p:cNvPr>
          <p:cNvPicPr>
            <a:picLocks noChangeAspect="1"/>
          </p:cNvPicPr>
          <p:nvPr/>
        </p:nvPicPr>
        <p:blipFill>
          <a:blip r:embed="rId4"/>
          <a:srcRect l="5937" t="46016" r="68443" b="34897"/>
          <a:stretch/>
        </p:blipFill>
        <p:spPr>
          <a:xfrm>
            <a:off x="1399945" y="4536123"/>
            <a:ext cx="2786676" cy="331748"/>
          </a:xfrm>
          <a:prstGeom prst="rect">
            <a:avLst/>
          </a:prstGeom>
        </p:spPr>
      </p:pic>
      <p:sp>
        <p:nvSpPr>
          <p:cNvPr id="18" name="TextBox 17">
            <a:extLst>
              <a:ext uri="{FF2B5EF4-FFF2-40B4-BE49-F238E27FC236}">
                <a16:creationId xmlns:a16="http://schemas.microsoft.com/office/drawing/2014/main" id="{051BBEF6-9A3A-5789-CFF5-2EC34B5632CD}"/>
              </a:ext>
            </a:extLst>
          </p:cNvPr>
          <p:cNvSpPr txBox="1"/>
          <p:nvPr/>
        </p:nvSpPr>
        <p:spPr>
          <a:xfrm>
            <a:off x="308113" y="789954"/>
            <a:ext cx="362600" cy="461665"/>
          </a:xfrm>
          <a:prstGeom prst="rect">
            <a:avLst/>
          </a:prstGeom>
          <a:noFill/>
        </p:spPr>
        <p:txBody>
          <a:bodyPr wrap="none" rtlCol="0">
            <a:spAutoFit/>
          </a:bodyPr>
          <a:lstStyle/>
          <a:p>
            <a:pPr algn="l"/>
            <a:r>
              <a:rPr lang="en-US" sz="2400" b="1" dirty="0">
                <a:latin typeface="Century" panose="02040604050505020304" pitchFamily="18" charset="0"/>
                <a:cs typeface="Calibri" panose="020F0502020204030204" pitchFamily="34" charset="0"/>
              </a:rPr>
              <a:t>3</a:t>
            </a:r>
          </a:p>
        </p:txBody>
      </p:sp>
      <p:sp>
        <p:nvSpPr>
          <p:cNvPr id="19" name="TextBox 18">
            <a:extLst>
              <a:ext uri="{FF2B5EF4-FFF2-40B4-BE49-F238E27FC236}">
                <a16:creationId xmlns:a16="http://schemas.microsoft.com/office/drawing/2014/main" id="{A73F3F77-9594-D799-8DA9-285AE6503FAE}"/>
              </a:ext>
            </a:extLst>
          </p:cNvPr>
          <p:cNvSpPr txBox="1"/>
          <p:nvPr/>
        </p:nvSpPr>
        <p:spPr>
          <a:xfrm>
            <a:off x="308113" y="3972991"/>
            <a:ext cx="362600" cy="461665"/>
          </a:xfrm>
          <a:prstGeom prst="rect">
            <a:avLst/>
          </a:prstGeom>
          <a:noFill/>
        </p:spPr>
        <p:txBody>
          <a:bodyPr wrap="none" rtlCol="0">
            <a:spAutoFit/>
          </a:bodyPr>
          <a:lstStyle/>
          <a:p>
            <a:pPr algn="l"/>
            <a:r>
              <a:rPr lang="en-US" sz="2400" b="1" dirty="0">
                <a:latin typeface="Century" panose="02040604050505020304" pitchFamily="18" charset="0"/>
                <a:cs typeface="Calibri" panose="020F0502020204030204" pitchFamily="34" charset="0"/>
              </a:rPr>
              <a:t>4</a:t>
            </a:r>
          </a:p>
        </p:txBody>
      </p:sp>
    </p:spTree>
    <p:extLst>
      <p:ext uri="{BB962C8B-B14F-4D97-AF65-F5344CB8AC3E}">
        <p14:creationId xmlns:p14="http://schemas.microsoft.com/office/powerpoint/2010/main" val="416309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F0CD1-74AC-F474-A9DA-BA9CCB0085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60E7CA-3DFC-40FA-F45C-B837E116C078}"/>
              </a:ext>
            </a:extLst>
          </p:cNvPr>
          <p:cNvSpPr>
            <a:spLocks noGrp="1"/>
          </p:cNvSpPr>
          <p:nvPr>
            <p:ph type="title"/>
          </p:nvPr>
        </p:nvSpPr>
        <p:spPr/>
        <p:txBody>
          <a:bodyPr/>
          <a:lstStyle/>
          <a:p>
            <a:r>
              <a:rPr lang="en-US" dirty="0"/>
              <a:t>Can you define music theory? . . . </a:t>
            </a:r>
          </a:p>
        </p:txBody>
      </p:sp>
      <p:sp>
        <p:nvSpPr>
          <p:cNvPr id="4" name="Date Placeholder 3">
            <a:extLst>
              <a:ext uri="{FF2B5EF4-FFF2-40B4-BE49-F238E27FC236}">
                <a16:creationId xmlns:a16="http://schemas.microsoft.com/office/drawing/2014/main" id="{A51C63F5-FFDA-2366-36D4-47D76FB7FD56}"/>
              </a:ext>
            </a:extLst>
          </p:cNvPr>
          <p:cNvSpPr>
            <a:spLocks noGrp="1"/>
          </p:cNvSpPr>
          <p:nvPr>
            <p:ph type="dt" sz="half" idx="10"/>
          </p:nvPr>
        </p:nvSpPr>
        <p:spPr/>
        <p:txBody>
          <a:bodyPr/>
          <a:lstStyle/>
          <a:p>
            <a:r>
              <a:rPr lang="en-US"/>
              <a:t>Brazil TeMA, Oct. 2024</a:t>
            </a:r>
            <a:endParaRPr lang="en-US" dirty="0"/>
          </a:p>
        </p:txBody>
      </p:sp>
      <p:sp>
        <p:nvSpPr>
          <p:cNvPr id="5" name="Footer Placeholder 4">
            <a:extLst>
              <a:ext uri="{FF2B5EF4-FFF2-40B4-BE49-F238E27FC236}">
                <a16:creationId xmlns:a16="http://schemas.microsoft.com/office/drawing/2014/main" id="{99FECA62-29CC-E343-CACD-208D24D8656B}"/>
              </a:ext>
            </a:extLst>
          </p:cNvPr>
          <p:cNvSpPr>
            <a:spLocks noGrp="1"/>
          </p:cNvSpPr>
          <p:nvPr>
            <p:ph type="ftr" sz="quarter" idx="11"/>
          </p:nvPr>
        </p:nvSpPr>
        <p:spPr/>
        <p:txBody>
          <a:bodyPr/>
          <a:lstStyle/>
          <a:p>
            <a:r>
              <a:rPr lang="en-US"/>
              <a:t>Music Theory for the 21st Century</a:t>
            </a:r>
            <a:endParaRPr lang="en-US" dirty="0"/>
          </a:p>
        </p:txBody>
      </p:sp>
      <p:sp>
        <p:nvSpPr>
          <p:cNvPr id="6" name="Slide Number Placeholder 5">
            <a:extLst>
              <a:ext uri="{FF2B5EF4-FFF2-40B4-BE49-F238E27FC236}">
                <a16:creationId xmlns:a16="http://schemas.microsoft.com/office/drawing/2014/main" id="{4F0AA171-7C53-9A7F-9902-F667D120926E}"/>
              </a:ext>
            </a:extLst>
          </p:cNvPr>
          <p:cNvSpPr>
            <a:spLocks noGrp="1"/>
          </p:cNvSpPr>
          <p:nvPr>
            <p:ph type="sldNum" sz="quarter" idx="12"/>
          </p:nvPr>
        </p:nvSpPr>
        <p:spPr/>
        <p:txBody>
          <a:bodyPr/>
          <a:lstStyle/>
          <a:p>
            <a:r>
              <a:rPr lang="en-US" dirty="0">
                <a:latin typeface="Century" panose="02040604050505020304" pitchFamily="18" charset="0"/>
              </a:rPr>
              <a:t>Jason Yust, Boston Univ.          </a:t>
            </a:r>
            <a:fld id="{6950D593-2953-924C-A0DA-F3B17E0E49C7}" type="slidenum">
              <a:rPr lang="en-US" smtClean="0">
                <a:latin typeface="Century" panose="02040604050505020304" pitchFamily="18" charset="0"/>
              </a:rPr>
              <a:pPr/>
              <a:t>8</a:t>
            </a:fld>
            <a:endParaRPr lang="en-US" dirty="0">
              <a:latin typeface="Century" panose="02040604050505020304" pitchFamily="18" charset="0"/>
            </a:endParaRPr>
          </a:p>
        </p:txBody>
      </p:sp>
      <p:pic>
        <p:nvPicPr>
          <p:cNvPr id="7" name="Picture 6">
            <a:extLst>
              <a:ext uri="{FF2B5EF4-FFF2-40B4-BE49-F238E27FC236}">
                <a16:creationId xmlns:a16="http://schemas.microsoft.com/office/drawing/2014/main" id="{762B7F09-ADFC-74E4-3B68-E312397D9A95}"/>
              </a:ext>
            </a:extLst>
          </p:cNvPr>
          <p:cNvPicPr>
            <a:picLocks noChangeAspect="1"/>
          </p:cNvPicPr>
          <p:nvPr/>
        </p:nvPicPr>
        <p:blipFill>
          <a:blip r:embed="rId3">
            <a:alphaModFix amt="35000"/>
          </a:blip>
          <a:stretch>
            <a:fillRect/>
          </a:stretch>
        </p:blipFill>
        <p:spPr>
          <a:xfrm>
            <a:off x="644576" y="884017"/>
            <a:ext cx="11547424" cy="2416902"/>
          </a:xfrm>
          <a:prstGeom prst="rect">
            <a:avLst/>
          </a:prstGeom>
        </p:spPr>
      </p:pic>
      <p:pic>
        <p:nvPicPr>
          <p:cNvPr id="9" name="Picture 8">
            <a:extLst>
              <a:ext uri="{FF2B5EF4-FFF2-40B4-BE49-F238E27FC236}">
                <a16:creationId xmlns:a16="http://schemas.microsoft.com/office/drawing/2014/main" id="{AA52D17F-69D9-101A-AC1B-209513CA6647}"/>
              </a:ext>
            </a:extLst>
          </p:cNvPr>
          <p:cNvPicPr>
            <a:picLocks noChangeAspect="1"/>
          </p:cNvPicPr>
          <p:nvPr/>
        </p:nvPicPr>
        <p:blipFill>
          <a:blip r:embed="rId4">
            <a:alphaModFix amt="35000"/>
          </a:blip>
          <a:stretch>
            <a:fillRect/>
          </a:stretch>
        </p:blipFill>
        <p:spPr>
          <a:xfrm>
            <a:off x="644576" y="3308489"/>
            <a:ext cx="11547422" cy="2327387"/>
          </a:xfrm>
          <a:prstGeom prst="rect">
            <a:avLst/>
          </a:prstGeom>
        </p:spPr>
      </p:pic>
      <p:sp>
        <p:nvSpPr>
          <p:cNvPr id="13" name="TextBox 12">
            <a:extLst>
              <a:ext uri="{FF2B5EF4-FFF2-40B4-BE49-F238E27FC236}">
                <a16:creationId xmlns:a16="http://schemas.microsoft.com/office/drawing/2014/main" id="{3B8EFEAA-E29B-15C6-F00B-39298C3FF18B}"/>
              </a:ext>
            </a:extLst>
          </p:cNvPr>
          <p:cNvSpPr txBox="1"/>
          <p:nvPr/>
        </p:nvSpPr>
        <p:spPr>
          <a:xfrm>
            <a:off x="196141" y="879676"/>
            <a:ext cx="362600" cy="461665"/>
          </a:xfrm>
          <a:prstGeom prst="rect">
            <a:avLst/>
          </a:prstGeom>
          <a:noFill/>
        </p:spPr>
        <p:txBody>
          <a:bodyPr wrap="none" rtlCol="0">
            <a:spAutoFit/>
          </a:bodyPr>
          <a:lstStyle/>
          <a:p>
            <a:pPr algn="l"/>
            <a:r>
              <a:rPr lang="en-US" sz="2400" b="1" dirty="0">
                <a:latin typeface="Century" panose="02040604050505020304" pitchFamily="18" charset="0"/>
                <a:cs typeface="Calibri" panose="020F0502020204030204" pitchFamily="34" charset="0"/>
              </a:rPr>
              <a:t>5</a:t>
            </a:r>
          </a:p>
        </p:txBody>
      </p:sp>
      <p:sp>
        <p:nvSpPr>
          <p:cNvPr id="14" name="TextBox 13">
            <a:extLst>
              <a:ext uri="{FF2B5EF4-FFF2-40B4-BE49-F238E27FC236}">
                <a16:creationId xmlns:a16="http://schemas.microsoft.com/office/drawing/2014/main" id="{FA604615-A263-FA0C-3642-843E286E4DFC}"/>
              </a:ext>
            </a:extLst>
          </p:cNvPr>
          <p:cNvSpPr txBox="1"/>
          <p:nvPr/>
        </p:nvSpPr>
        <p:spPr>
          <a:xfrm>
            <a:off x="196141" y="3214426"/>
            <a:ext cx="362600" cy="461665"/>
          </a:xfrm>
          <a:prstGeom prst="rect">
            <a:avLst/>
          </a:prstGeom>
          <a:noFill/>
        </p:spPr>
        <p:txBody>
          <a:bodyPr wrap="none" rtlCol="0">
            <a:spAutoFit/>
          </a:bodyPr>
          <a:lstStyle/>
          <a:p>
            <a:pPr algn="l"/>
            <a:r>
              <a:rPr lang="en-US" sz="2400" b="1" dirty="0">
                <a:latin typeface="Century" panose="02040604050505020304" pitchFamily="18" charset="0"/>
                <a:cs typeface="Calibri" panose="020F0502020204030204" pitchFamily="34" charset="0"/>
              </a:rPr>
              <a:t>6</a:t>
            </a:r>
          </a:p>
        </p:txBody>
      </p:sp>
      <p:pic>
        <p:nvPicPr>
          <p:cNvPr id="21" name="Picture 20">
            <a:extLst>
              <a:ext uri="{FF2B5EF4-FFF2-40B4-BE49-F238E27FC236}">
                <a16:creationId xmlns:a16="http://schemas.microsoft.com/office/drawing/2014/main" id="{335C41CB-B90B-3439-EBAE-C49BBE721118}"/>
              </a:ext>
            </a:extLst>
          </p:cNvPr>
          <p:cNvPicPr>
            <a:picLocks noChangeAspect="1"/>
          </p:cNvPicPr>
          <p:nvPr/>
        </p:nvPicPr>
        <p:blipFill>
          <a:blip r:embed="rId3"/>
          <a:srcRect l="5582" t="48216" r="3563" b="22650"/>
          <a:stretch/>
        </p:blipFill>
        <p:spPr>
          <a:xfrm>
            <a:off x="1313891" y="2041889"/>
            <a:ext cx="10491436" cy="704123"/>
          </a:xfrm>
          <a:prstGeom prst="rect">
            <a:avLst/>
          </a:prstGeom>
        </p:spPr>
      </p:pic>
      <p:pic>
        <p:nvPicPr>
          <p:cNvPr id="22" name="Picture 21">
            <a:extLst>
              <a:ext uri="{FF2B5EF4-FFF2-40B4-BE49-F238E27FC236}">
                <a16:creationId xmlns:a16="http://schemas.microsoft.com/office/drawing/2014/main" id="{7C168891-F432-3836-D82B-AF83184BD03E}"/>
              </a:ext>
            </a:extLst>
          </p:cNvPr>
          <p:cNvPicPr>
            <a:picLocks noChangeAspect="1"/>
          </p:cNvPicPr>
          <p:nvPr/>
        </p:nvPicPr>
        <p:blipFill>
          <a:blip r:embed="rId4"/>
          <a:srcRect l="5582" t="26550" r="2100" b="59252"/>
          <a:stretch/>
        </p:blipFill>
        <p:spPr>
          <a:xfrm>
            <a:off x="1280639" y="3931483"/>
            <a:ext cx="10660409" cy="330430"/>
          </a:xfrm>
          <a:prstGeom prst="rect">
            <a:avLst/>
          </a:prstGeom>
        </p:spPr>
      </p:pic>
      <p:pic>
        <p:nvPicPr>
          <p:cNvPr id="24" name="Picture 23">
            <a:extLst>
              <a:ext uri="{FF2B5EF4-FFF2-40B4-BE49-F238E27FC236}">
                <a16:creationId xmlns:a16="http://schemas.microsoft.com/office/drawing/2014/main" id="{81836547-2C5B-E9F3-1665-5598A05AFBEF}"/>
              </a:ext>
            </a:extLst>
          </p:cNvPr>
          <p:cNvPicPr>
            <a:picLocks noChangeAspect="1"/>
          </p:cNvPicPr>
          <p:nvPr/>
        </p:nvPicPr>
        <p:blipFill>
          <a:blip r:embed="rId3"/>
          <a:srcRect l="5581" t="48216" r="42588" b="34303"/>
          <a:stretch/>
        </p:blipFill>
        <p:spPr>
          <a:xfrm>
            <a:off x="1313891" y="2038159"/>
            <a:ext cx="5985050" cy="422476"/>
          </a:xfrm>
          <a:prstGeom prst="rect">
            <a:avLst/>
          </a:prstGeom>
        </p:spPr>
      </p:pic>
      <p:pic>
        <p:nvPicPr>
          <p:cNvPr id="25" name="Picture 24">
            <a:extLst>
              <a:ext uri="{FF2B5EF4-FFF2-40B4-BE49-F238E27FC236}">
                <a16:creationId xmlns:a16="http://schemas.microsoft.com/office/drawing/2014/main" id="{CD8B705B-638E-A330-F401-D2B35464FE04}"/>
              </a:ext>
            </a:extLst>
          </p:cNvPr>
          <p:cNvPicPr>
            <a:picLocks noChangeAspect="1"/>
          </p:cNvPicPr>
          <p:nvPr/>
        </p:nvPicPr>
        <p:blipFill>
          <a:blip r:embed="rId4"/>
          <a:srcRect l="5582" t="26550" r="49819" b="59252"/>
          <a:stretch/>
        </p:blipFill>
        <p:spPr>
          <a:xfrm>
            <a:off x="1281021" y="3927753"/>
            <a:ext cx="5150005" cy="330430"/>
          </a:xfrm>
          <a:prstGeom prst="rect">
            <a:avLst/>
          </a:prstGeom>
        </p:spPr>
      </p:pic>
      <p:pic>
        <p:nvPicPr>
          <p:cNvPr id="26" name="Picture 25">
            <a:extLst>
              <a:ext uri="{FF2B5EF4-FFF2-40B4-BE49-F238E27FC236}">
                <a16:creationId xmlns:a16="http://schemas.microsoft.com/office/drawing/2014/main" id="{058368BA-8014-2144-0482-182401EA7DF3}"/>
              </a:ext>
            </a:extLst>
          </p:cNvPr>
          <p:cNvPicPr>
            <a:picLocks noChangeAspect="1"/>
          </p:cNvPicPr>
          <p:nvPr/>
        </p:nvPicPr>
        <p:blipFill>
          <a:blip r:embed="rId4"/>
          <a:srcRect l="5582" t="40055" r="51596" b="45747"/>
          <a:stretch/>
        </p:blipFill>
        <p:spPr>
          <a:xfrm>
            <a:off x="1280639" y="4215932"/>
            <a:ext cx="4944783" cy="330430"/>
          </a:xfrm>
          <a:prstGeom prst="rect">
            <a:avLst/>
          </a:prstGeom>
        </p:spPr>
      </p:pic>
    </p:spTree>
    <p:extLst>
      <p:ext uri="{BB962C8B-B14F-4D97-AF65-F5344CB8AC3E}">
        <p14:creationId xmlns:p14="http://schemas.microsoft.com/office/powerpoint/2010/main" val="422089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DE58D-1501-EAE5-ACB1-607DE41F31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D135C4-8A2D-327C-934B-CC7D6BE8716D}"/>
              </a:ext>
            </a:extLst>
          </p:cNvPr>
          <p:cNvSpPr>
            <a:spLocks noGrp="1"/>
          </p:cNvSpPr>
          <p:nvPr>
            <p:ph type="title"/>
          </p:nvPr>
        </p:nvSpPr>
        <p:spPr/>
        <p:txBody>
          <a:bodyPr/>
          <a:lstStyle/>
          <a:p>
            <a:r>
              <a:rPr lang="en-US" dirty="0"/>
              <a:t>Can you define music theory? . . . </a:t>
            </a:r>
          </a:p>
        </p:txBody>
      </p:sp>
      <p:sp>
        <p:nvSpPr>
          <p:cNvPr id="4" name="Date Placeholder 3">
            <a:extLst>
              <a:ext uri="{FF2B5EF4-FFF2-40B4-BE49-F238E27FC236}">
                <a16:creationId xmlns:a16="http://schemas.microsoft.com/office/drawing/2014/main" id="{C9EF9D89-BF81-ED41-5212-8DEBDB4344E3}"/>
              </a:ext>
            </a:extLst>
          </p:cNvPr>
          <p:cNvSpPr>
            <a:spLocks noGrp="1"/>
          </p:cNvSpPr>
          <p:nvPr>
            <p:ph type="dt" sz="half" idx="10"/>
          </p:nvPr>
        </p:nvSpPr>
        <p:spPr/>
        <p:txBody>
          <a:bodyPr/>
          <a:lstStyle/>
          <a:p>
            <a:r>
              <a:rPr lang="en-US"/>
              <a:t>Brazil TeMA, Oct. 2024</a:t>
            </a:r>
            <a:endParaRPr lang="en-US" dirty="0"/>
          </a:p>
        </p:txBody>
      </p:sp>
      <p:sp>
        <p:nvSpPr>
          <p:cNvPr id="5" name="Footer Placeholder 4">
            <a:extLst>
              <a:ext uri="{FF2B5EF4-FFF2-40B4-BE49-F238E27FC236}">
                <a16:creationId xmlns:a16="http://schemas.microsoft.com/office/drawing/2014/main" id="{C3C148D7-2717-045F-C132-AE1FEAE0185E}"/>
              </a:ext>
            </a:extLst>
          </p:cNvPr>
          <p:cNvSpPr>
            <a:spLocks noGrp="1"/>
          </p:cNvSpPr>
          <p:nvPr>
            <p:ph type="ftr" sz="quarter" idx="11"/>
          </p:nvPr>
        </p:nvSpPr>
        <p:spPr/>
        <p:txBody>
          <a:bodyPr/>
          <a:lstStyle/>
          <a:p>
            <a:r>
              <a:rPr lang="en-US"/>
              <a:t>Music Theory for the 21st Century</a:t>
            </a:r>
            <a:endParaRPr lang="en-US" dirty="0"/>
          </a:p>
        </p:txBody>
      </p:sp>
      <p:sp>
        <p:nvSpPr>
          <p:cNvPr id="6" name="Slide Number Placeholder 5">
            <a:extLst>
              <a:ext uri="{FF2B5EF4-FFF2-40B4-BE49-F238E27FC236}">
                <a16:creationId xmlns:a16="http://schemas.microsoft.com/office/drawing/2014/main" id="{8A438084-4F2F-5480-A20B-DFA2FBC7BC30}"/>
              </a:ext>
            </a:extLst>
          </p:cNvPr>
          <p:cNvSpPr>
            <a:spLocks noGrp="1"/>
          </p:cNvSpPr>
          <p:nvPr>
            <p:ph type="sldNum" sz="quarter" idx="12"/>
          </p:nvPr>
        </p:nvSpPr>
        <p:spPr/>
        <p:txBody>
          <a:bodyPr/>
          <a:lstStyle/>
          <a:p>
            <a:r>
              <a:rPr lang="en-US" dirty="0">
                <a:latin typeface="Century" panose="02040604050505020304" pitchFamily="18" charset="0"/>
              </a:rPr>
              <a:t>Jason Yust, Boston Univ.          </a:t>
            </a:r>
            <a:fld id="{6950D593-2953-924C-A0DA-F3B17E0E49C7}" type="slidenum">
              <a:rPr lang="en-US" smtClean="0">
                <a:latin typeface="Century" panose="02040604050505020304" pitchFamily="18" charset="0"/>
              </a:rPr>
              <a:pPr/>
              <a:t>9</a:t>
            </a:fld>
            <a:endParaRPr lang="en-US" dirty="0">
              <a:latin typeface="Century" panose="02040604050505020304" pitchFamily="18" charset="0"/>
            </a:endParaRPr>
          </a:p>
        </p:txBody>
      </p:sp>
      <p:pic>
        <p:nvPicPr>
          <p:cNvPr id="12" name="Picture 11">
            <a:extLst>
              <a:ext uri="{FF2B5EF4-FFF2-40B4-BE49-F238E27FC236}">
                <a16:creationId xmlns:a16="http://schemas.microsoft.com/office/drawing/2014/main" id="{8F99C26F-11A3-9F1F-5841-C9BE965F6A4B}"/>
              </a:ext>
            </a:extLst>
          </p:cNvPr>
          <p:cNvPicPr>
            <a:picLocks noChangeAspect="1"/>
          </p:cNvPicPr>
          <p:nvPr/>
        </p:nvPicPr>
        <p:blipFill>
          <a:blip r:embed="rId3">
            <a:alphaModFix amt="35000"/>
          </a:blip>
          <a:stretch>
            <a:fillRect/>
          </a:stretch>
        </p:blipFill>
        <p:spPr>
          <a:xfrm>
            <a:off x="606302" y="1097102"/>
            <a:ext cx="10872825" cy="2331897"/>
          </a:xfrm>
          <a:prstGeom prst="rect">
            <a:avLst/>
          </a:prstGeom>
        </p:spPr>
      </p:pic>
      <p:sp>
        <p:nvSpPr>
          <p:cNvPr id="20" name="TextBox 19">
            <a:extLst>
              <a:ext uri="{FF2B5EF4-FFF2-40B4-BE49-F238E27FC236}">
                <a16:creationId xmlns:a16="http://schemas.microsoft.com/office/drawing/2014/main" id="{EE126D60-A300-8A52-B89F-458C66D3EF74}"/>
              </a:ext>
            </a:extLst>
          </p:cNvPr>
          <p:cNvSpPr txBox="1"/>
          <p:nvPr/>
        </p:nvSpPr>
        <p:spPr>
          <a:xfrm>
            <a:off x="126813" y="1207999"/>
            <a:ext cx="362600" cy="461665"/>
          </a:xfrm>
          <a:prstGeom prst="rect">
            <a:avLst/>
          </a:prstGeom>
          <a:noFill/>
        </p:spPr>
        <p:txBody>
          <a:bodyPr wrap="square" rtlCol="0">
            <a:spAutoFit/>
          </a:bodyPr>
          <a:lstStyle/>
          <a:p>
            <a:pPr algn="l"/>
            <a:r>
              <a:rPr lang="en-US" sz="2400" b="1" dirty="0">
                <a:latin typeface="Century" panose="02040604050505020304" pitchFamily="18" charset="0"/>
                <a:cs typeface="Calibri" panose="020F0502020204030204" pitchFamily="34" charset="0"/>
              </a:rPr>
              <a:t>7</a:t>
            </a:r>
          </a:p>
        </p:txBody>
      </p:sp>
      <p:pic>
        <p:nvPicPr>
          <p:cNvPr id="23" name="Picture 22">
            <a:extLst>
              <a:ext uri="{FF2B5EF4-FFF2-40B4-BE49-F238E27FC236}">
                <a16:creationId xmlns:a16="http://schemas.microsoft.com/office/drawing/2014/main" id="{88E1DD80-DBED-7BE0-9D9B-E1FB959160B8}"/>
              </a:ext>
            </a:extLst>
          </p:cNvPr>
          <p:cNvPicPr>
            <a:picLocks noChangeAspect="1"/>
          </p:cNvPicPr>
          <p:nvPr/>
        </p:nvPicPr>
        <p:blipFill>
          <a:blip r:embed="rId3"/>
          <a:srcRect l="5582" t="25386" r="58569" b="61708"/>
          <a:stretch/>
        </p:blipFill>
        <p:spPr>
          <a:xfrm>
            <a:off x="1192861" y="1669664"/>
            <a:ext cx="3897790" cy="300965"/>
          </a:xfrm>
          <a:prstGeom prst="rect">
            <a:avLst/>
          </a:prstGeom>
        </p:spPr>
      </p:pic>
    </p:spTree>
    <p:extLst>
      <p:ext uri="{BB962C8B-B14F-4D97-AF65-F5344CB8AC3E}">
        <p14:creationId xmlns:p14="http://schemas.microsoft.com/office/powerpoint/2010/main" val="18245172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b="1" dirty="0" smtClean="0">
            <a:latin typeface="Century" panose="02040604050505020304" pitchFamily="18" charset="0"/>
            <a:cs typeface="Calibri" panose="020F050202020403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49258</TotalTime>
  <Words>10817</Words>
  <Application>Microsoft Macintosh PowerPoint</Application>
  <PresentationFormat>Widescreen</PresentationFormat>
  <Paragraphs>719</Paragraphs>
  <Slides>59</Slides>
  <Notes>58</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Aptos</vt:lpstr>
      <vt:lpstr>Arial</vt:lpstr>
      <vt:lpstr>Calisto MT</vt:lpstr>
      <vt:lpstr>Century</vt:lpstr>
      <vt:lpstr>Helsinki Text Std</vt:lpstr>
      <vt:lpstr>Office Theme</vt:lpstr>
      <vt:lpstr>Music Theory  in the 21st Century</vt:lpstr>
      <vt:lpstr>PowerPoint Presentation</vt:lpstr>
      <vt:lpstr>Regimes</vt:lpstr>
      <vt:lpstr>Can you define music theory? . . . </vt:lpstr>
      <vt:lpstr>Can you define music theory? . . . </vt:lpstr>
      <vt:lpstr>Can you define music theory? . . . </vt:lpstr>
      <vt:lpstr>Can you define music theory? . . . </vt:lpstr>
      <vt:lpstr>Can you define music theory? . . . </vt:lpstr>
      <vt:lpstr>Can you define music theory? . . . </vt:lpstr>
      <vt:lpstr>Can you define music theory? . . . </vt:lpstr>
      <vt:lpstr>PowerPoint Presentation</vt:lpstr>
      <vt:lpstr>PowerPoint Presentation</vt:lpstr>
      <vt:lpstr>Euro-classical music is weird</vt:lpstr>
      <vt:lpstr>PowerPoint Presentation</vt:lpstr>
      <vt:lpstr>PowerPoint Presentation</vt:lpstr>
      <vt:lpstr>PowerPoint Presentation</vt:lpstr>
      <vt:lpstr>Key profiles (Krumhansl &amp; Kessler 1982)</vt:lpstr>
      <vt:lpstr>Probe tone ratings of ragas</vt:lpstr>
      <vt:lpstr>Kessler, Hansen, &amp; Shepard 1984</vt:lpstr>
      <vt:lpstr>Kessler, Hansen, &amp; Shepard 1984</vt:lpstr>
      <vt:lpstr>Kessler, Hansen, &amp; Shepard 1984</vt:lpstr>
      <vt:lpstr>Octave equivalence as a universal</vt:lpstr>
      <vt:lpstr>PowerPoint Presentation</vt:lpstr>
      <vt:lpstr>Results: Jacoby et al. 2019</vt:lpstr>
      <vt:lpstr>Polak on Malian Rhythm</vt:lpstr>
      <vt:lpstr>PowerPoint Presentation</vt:lpstr>
      <vt:lpstr>PowerPoint Presentation</vt:lpstr>
      <vt:lpstr>Jacoby et al 2024</vt:lpstr>
      <vt:lpstr>Jacoby et al 2024</vt:lpstr>
      <vt:lpstr>Jacoby et al 2024</vt:lpstr>
      <vt:lpstr>Jacoby et al 2024</vt:lpstr>
      <vt:lpstr>Meter</vt:lpstr>
      <vt:lpstr>Metrical functions</vt:lpstr>
      <vt:lpstr>Metrical functions</vt:lpstr>
      <vt:lpstr>Metrical functions</vt:lpstr>
      <vt:lpstr>Metrical functions</vt:lpstr>
      <vt:lpstr>Metrical functions: Tresillo meter</vt:lpstr>
      <vt:lpstr>Metrical functions: Adowa meter</vt:lpstr>
      <vt:lpstr>Metrical functions: Clave meter</vt:lpstr>
      <vt:lpstr>Samba Timeline</vt:lpstr>
      <vt:lpstr>Samba Timeline</vt:lpstr>
      <vt:lpstr>Metrical functions: Samba meter</vt:lpstr>
      <vt:lpstr>Rudresh Mahanthappa, Waltz for the Anatomically Correct</vt:lpstr>
      <vt:lpstr>Meter for Waltz for the Anatomically Correct</vt:lpstr>
      <vt:lpstr>Fourier analysis of rhythms</vt:lpstr>
      <vt:lpstr>Discrete mappings in pitch</vt:lpstr>
      <vt:lpstr>Flexibly Defined Interval Categories</vt:lpstr>
      <vt:lpstr>Flexibly Defined Interval Categories</vt:lpstr>
      <vt:lpstr>Heptatonic coordinates</vt:lpstr>
      <vt:lpstr>Heptatonic coordinates</vt:lpstr>
      <vt:lpstr>Heptatonic coordinates</vt:lpstr>
      <vt:lpstr>Flexibly Defined Interval Categories</vt:lpstr>
      <vt:lpstr>Flexibly Defined Interval Categories</vt:lpstr>
      <vt:lpstr>Spectra</vt:lpstr>
      <vt:lpstr>Spectra</vt:lpstr>
      <vt:lpstr>Example: Balinese Kebyar Pelog Spectra</vt:lpstr>
      <vt:lpstr>PowerPoint Presentation</vt:lpstr>
      <vt:lpstr>Final thoughts</vt:lpstr>
      <vt:lpstr>Thanks for listening!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Yust, Jason</dc:creator>
  <cp:lastModifiedBy>Yust, Jason</cp:lastModifiedBy>
  <cp:revision>83</cp:revision>
  <dcterms:created xsi:type="dcterms:W3CDTF">2023-08-28T18:57:50Z</dcterms:created>
  <dcterms:modified xsi:type="dcterms:W3CDTF">2024-10-18T17:27:31Z</dcterms:modified>
</cp:coreProperties>
</file>