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68" r:id="rId5"/>
    <p:sldId id="269" r:id="rId6"/>
    <p:sldId id="265" r:id="rId7"/>
    <p:sldId id="266" r:id="rId8"/>
    <p:sldId id="260" r:id="rId9"/>
    <p:sldId id="259" r:id="rId10"/>
    <p:sldId id="261" r:id="rId11"/>
    <p:sldId id="262" r:id="rId12"/>
    <p:sldId id="263" r:id="rId13"/>
    <p:sldId id="264" r:id="rId14"/>
    <p:sldId id="267" r:id="rId15"/>
  </p:sldIdLst>
  <p:sldSz cx="12192000" cy="6858000"/>
  <p:notesSz cx="6858000" cy="9144000"/>
  <p:embeddedFontLst>
    <p:embeddedFont>
      <p:font typeface="Arial Black" panose="020B0A04020102020204" pitchFamily="34" charset="0"/>
      <p:bold r:id="rId18"/>
    </p:embeddedFont>
    <p:embeddedFont>
      <p:font typeface="Arial Narrow" panose="020B0606020202030204" pitchFamily="34" charset="0"/>
      <p:regular r:id="rId19"/>
      <p:bold r:id="rId20"/>
      <p:italic r:id="rId21"/>
      <p:boldItalic r:id="rId22"/>
    </p:embeddedFont>
    <p:embeddedFont>
      <p:font typeface="Consolas" panose="020B0609020204030204" pitchFamily="49" charset="0"/>
      <p:regular r:id="rId23"/>
      <p:bold r:id="rId24"/>
      <p:italic r:id="rId25"/>
      <p:boldItalic r:id="rId26"/>
    </p:embeddedFont>
    <p:embeddedFont>
      <p:font typeface="Georgia" panose="02040502050405020303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21F9FD-0EE5-4210-A3E5-0946DF561B4A}" v="35" dt="2024-10-22T16:30:03.2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ando, Chad" userId="602f1838-4e73-4680-8909-38478d885d78" providerId="ADAL" clId="{9921F9FD-0EE5-4210-A3E5-0946DF561B4A}"/>
    <pc:docChg chg="undo custSel addSld delSld modSld sldOrd">
      <pc:chgData name="Milando, Chad" userId="602f1838-4e73-4680-8909-38478d885d78" providerId="ADAL" clId="{9921F9FD-0EE5-4210-A3E5-0946DF561B4A}" dt="2024-10-22T16:48:51.568" v="4565" actId="5793"/>
      <pc:docMkLst>
        <pc:docMk/>
      </pc:docMkLst>
      <pc:sldChg chg="addSp modSp mod">
        <pc:chgData name="Milando, Chad" userId="602f1838-4e73-4680-8909-38478d885d78" providerId="ADAL" clId="{9921F9FD-0EE5-4210-A3E5-0946DF561B4A}" dt="2024-10-22T16:26:47.423" v="4046" actId="1076"/>
        <pc:sldMkLst>
          <pc:docMk/>
          <pc:sldMk cId="4053014827" sldId="256"/>
        </pc:sldMkLst>
        <pc:spChg chg="mod">
          <ac:chgData name="Milando, Chad" userId="602f1838-4e73-4680-8909-38478d885d78" providerId="ADAL" clId="{9921F9FD-0EE5-4210-A3E5-0946DF561B4A}" dt="2024-10-22T16:26:47.423" v="4046" actId="1076"/>
          <ac:spMkLst>
            <pc:docMk/>
            <pc:sldMk cId="4053014827" sldId="256"/>
            <ac:spMk id="2" creationId="{00000000-0000-0000-0000-000000000000}"/>
          </ac:spMkLst>
        </pc:spChg>
        <pc:spChg chg="mod">
          <ac:chgData name="Milando, Chad" userId="602f1838-4e73-4680-8909-38478d885d78" providerId="ADAL" clId="{9921F9FD-0EE5-4210-A3E5-0946DF561B4A}" dt="2024-10-22T15:31:36.428" v="112" actId="1076"/>
          <ac:spMkLst>
            <pc:docMk/>
            <pc:sldMk cId="4053014827" sldId="256"/>
            <ac:spMk id="3" creationId="{00000000-0000-0000-0000-000000000000}"/>
          </ac:spMkLst>
        </pc:spChg>
        <pc:picChg chg="add mod ord modCrop">
          <ac:chgData name="Milando, Chad" userId="602f1838-4e73-4680-8909-38478d885d78" providerId="ADAL" clId="{9921F9FD-0EE5-4210-A3E5-0946DF561B4A}" dt="2024-10-22T15:31:29.611" v="111" actId="732"/>
          <ac:picMkLst>
            <pc:docMk/>
            <pc:sldMk cId="4053014827" sldId="256"/>
            <ac:picMk id="5" creationId="{F1F2A095-CD15-9C58-9C01-34CA658B40EA}"/>
          </ac:picMkLst>
        </pc:picChg>
      </pc:sldChg>
      <pc:sldChg chg="addSp modSp mod">
        <pc:chgData name="Milando, Chad" userId="602f1838-4e73-4680-8909-38478d885d78" providerId="ADAL" clId="{9921F9FD-0EE5-4210-A3E5-0946DF561B4A}" dt="2024-10-22T16:29:06.239" v="4066" actId="14100"/>
        <pc:sldMkLst>
          <pc:docMk/>
          <pc:sldMk cId="3020670964" sldId="257"/>
        </pc:sldMkLst>
        <pc:spChg chg="mod">
          <ac:chgData name="Milando, Chad" userId="602f1838-4e73-4680-8909-38478d885d78" providerId="ADAL" clId="{9921F9FD-0EE5-4210-A3E5-0946DF561B4A}" dt="2024-10-22T15:28:57.085" v="90" actId="20577"/>
          <ac:spMkLst>
            <pc:docMk/>
            <pc:sldMk cId="3020670964" sldId="257"/>
            <ac:spMk id="2" creationId="{00000000-0000-0000-0000-000000000000}"/>
          </ac:spMkLst>
        </pc:spChg>
        <pc:spChg chg="mod">
          <ac:chgData name="Milando, Chad" userId="602f1838-4e73-4680-8909-38478d885d78" providerId="ADAL" clId="{9921F9FD-0EE5-4210-A3E5-0946DF561B4A}" dt="2024-10-22T16:29:06.239" v="4066" actId="14100"/>
          <ac:spMkLst>
            <pc:docMk/>
            <pc:sldMk cId="3020670964" sldId="257"/>
            <ac:spMk id="3" creationId="{00000000-0000-0000-0000-000000000000}"/>
          </ac:spMkLst>
        </pc:spChg>
        <pc:spChg chg="add mod">
          <ac:chgData name="Milando, Chad" userId="602f1838-4e73-4680-8909-38478d885d78" providerId="ADAL" clId="{9921F9FD-0EE5-4210-A3E5-0946DF561B4A}" dt="2024-10-22T15:31:58.534" v="119" actId="14100"/>
          <ac:spMkLst>
            <pc:docMk/>
            <pc:sldMk cId="3020670964" sldId="257"/>
            <ac:spMk id="7" creationId="{4B18624C-D781-4985-CD24-57564E37F0C0}"/>
          </ac:spMkLst>
        </pc:spChg>
        <pc:picChg chg="add mod">
          <ac:chgData name="Milando, Chad" userId="602f1838-4e73-4680-8909-38478d885d78" providerId="ADAL" clId="{9921F9FD-0EE5-4210-A3E5-0946DF561B4A}" dt="2024-10-22T16:28:51.870" v="4065" actId="14100"/>
          <ac:picMkLst>
            <pc:docMk/>
            <pc:sldMk cId="3020670964" sldId="257"/>
            <ac:picMk id="5" creationId="{90236B37-97ED-7B03-5EB7-1C203A426F67}"/>
          </ac:picMkLst>
        </pc:picChg>
        <pc:picChg chg="add mod">
          <ac:chgData name="Milando, Chad" userId="602f1838-4e73-4680-8909-38478d885d78" providerId="ADAL" clId="{9921F9FD-0EE5-4210-A3E5-0946DF561B4A}" dt="2024-10-22T15:32:34.143" v="122" actId="1076"/>
          <ac:picMkLst>
            <pc:docMk/>
            <pc:sldMk cId="3020670964" sldId="257"/>
            <ac:picMk id="9" creationId="{5A17A95F-74E2-CE0B-E4B3-5EDA7712CA7E}"/>
          </ac:picMkLst>
        </pc:picChg>
      </pc:sldChg>
      <pc:sldChg chg="addSp delSp modSp new mod">
        <pc:chgData name="Milando, Chad" userId="602f1838-4e73-4680-8909-38478d885d78" providerId="ADAL" clId="{9921F9FD-0EE5-4210-A3E5-0946DF561B4A}" dt="2024-10-22T15:59:22.739" v="2148" actId="20577"/>
        <pc:sldMkLst>
          <pc:docMk/>
          <pc:sldMk cId="2622771187" sldId="258"/>
        </pc:sldMkLst>
        <pc:spChg chg="mod">
          <ac:chgData name="Milando, Chad" userId="602f1838-4e73-4680-8909-38478d885d78" providerId="ADAL" clId="{9921F9FD-0EE5-4210-A3E5-0946DF561B4A}" dt="2024-10-22T15:32:38.209" v="139" actId="20577"/>
          <ac:spMkLst>
            <pc:docMk/>
            <pc:sldMk cId="2622771187" sldId="258"/>
            <ac:spMk id="2" creationId="{E99DE81A-5C11-4EF0-DA04-C9256E1776C5}"/>
          </ac:spMkLst>
        </pc:spChg>
        <pc:spChg chg="mod">
          <ac:chgData name="Milando, Chad" userId="602f1838-4e73-4680-8909-38478d885d78" providerId="ADAL" clId="{9921F9FD-0EE5-4210-A3E5-0946DF561B4A}" dt="2024-10-22T15:59:22.739" v="2148" actId="20577"/>
          <ac:spMkLst>
            <pc:docMk/>
            <pc:sldMk cId="2622771187" sldId="258"/>
            <ac:spMk id="3" creationId="{B233DBF7-A400-0997-BDE5-E4C3956CF62B}"/>
          </ac:spMkLst>
        </pc:spChg>
        <pc:spChg chg="add">
          <ac:chgData name="Milando, Chad" userId="602f1838-4e73-4680-8909-38478d885d78" providerId="ADAL" clId="{9921F9FD-0EE5-4210-A3E5-0946DF561B4A}" dt="2024-10-22T15:34:33.190" v="224"/>
          <ac:spMkLst>
            <pc:docMk/>
            <pc:sldMk cId="2622771187" sldId="258"/>
            <ac:spMk id="4" creationId="{E5A3CD70-C8B0-C68A-F576-ECBAE6496CD7}"/>
          </ac:spMkLst>
        </pc:spChg>
        <pc:spChg chg="add mod">
          <ac:chgData name="Milando, Chad" userId="602f1838-4e73-4680-8909-38478d885d78" providerId="ADAL" clId="{9921F9FD-0EE5-4210-A3E5-0946DF561B4A}" dt="2024-10-22T15:38:16.870" v="285" actId="1076"/>
          <ac:spMkLst>
            <pc:docMk/>
            <pc:sldMk cId="2622771187" sldId="258"/>
            <ac:spMk id="11" creationId="{9710C380-632E-044B-A1A1-0EB38271CCF3}"/>
          </ac:spMkLst>
        </pc:spChg>
        <pc:spChg chg="add mod">
          <ac:chgData name="Milando, Chad" userId="602f1838-4e73-4680-8909-38478d885d78" providerId="ADAL" clId="{9921F9FD-0EE5-4210-A3E5-0946DF561B4A}" dt="2024-10-22T15:38:21.855" v="288" actId="20577"/>
          <ac:spMkLst>
            <pc:docMk/>
            <pc:sldMk cId="2622771187" sldId="258"/>
            <ac:spMk id="12" creationId="{D2A256AB-F537-4B08-F14A-727E384A463A}"/>
          </ac:spMkLst>
        </pc:spChg>
        <pc:spChg chg="add mod">
          <ac:chgData name="Milando, Chad" userId="602f1838-4e73-4680-8909-38478d885d78" providerId="ADAL" clId="{9921F9FD-0EE5-4210-A3E5-0946DF561B4A}" dt="2024-10-22T15:39:49.249" v="571" actId="313"/>
          <ac:spMkLst>
            <pc:docMk/>
            <pc:sldMk cId="2622771187" sldId="258"/>
            <ac:spMk id="13" creationId="{58656B4A-B167-72A8-C394-6B21399F422E}"/>
          </ac:spMkLst>
        </pc:spChg>
        <pc:picChg chg="add mod">
          <ac:chgData name="Milando, Chad" userId="602f1838-4e73-4680-8909-38478d885d78" providerId="ADAL" clId="{9921F9FD-0EE5-4210-A3E5-0946DF561B4A}" dt="2024-10-22T15:37:51.879" v="273" actId="14100"/>
          <ac:picMkLst>
            <pc:docMk/>
            <pc:sldMk cId="2622771187" sldId="258"/>
            <ac:picMk id="6" creationId="{4CF0A0B1-CC51-C972-0350-5497EBD22793}"/>
          </ac:picMkLst>
        </pc:picChg>
        <pc:picChg chg="add del mod">
          <ac:chgData name="Milando, Chad" userId="602f1838-4e73-4680-8909-38478d885d78" providerId="ADAL" clId="{9921F9FD-0EE5-4210-A3E5-0946DF561B4A}" dt="2024-10-22T15:37:56.313" v="275" actId="478"/>
          <ac:picMkLst>
            <pc:docMk/>
            <pc:sldMk cId="2622771187" sldId="258"/>
            <ac:picMk id="8" creationId="{E8974B73-9C05-08C7-9675-85BA8B4A726B}"/>
          </ac:picMkLst>
        </pc:picChg>
        <pc:picChg chg="add mod">
          <ac:chgData name="Milando, Chad" userId="602f1838-4e73-4680-8909-38478d885d78" providerId="ADAL" clId="{9921F9FD-0EE5-4210-A3E5-0946DF561B4A}" dt="2024-10-22T15:38:05.471" v="281" actId="1076"/>
          <ac:picMkLst>
            <pc:docMk/>
            <pc:sldMk cId="2622771187" sldId="258"/>
            <ac:picMk id="10" creationId="{9185E0A7-6C80-4069-6A80-771741DF63D5}"/>
          </ac:picMkLst>
        </pc:picChg>
      </pc:sldChg>
      <pc:sldChg chg="new del">
        <pc:chgData name="Milando, Chad" userId="602f1838-4e73-4680-8909-38478d885d78" providerId="ADAL" clId="{9921F9FD-0EE5-4210-A3E5-0946DF561B4A}" dt="2024-10-22T15:36:33.968" v="236" actId="680"/>
        <pc:sldMkLst>
          <pc:docMk/>
          <pc:sldMk cId="1427936609" sldId="259"/>
        </pc:sldMkLst>
      </pc:sldChg>
      <pc:sldChg chg="addSp delSp modSp new mod">
        <pc:chgData name="Milando, Chad" userId="602f1838-4e73-4680-8909-38478d885d78" providerId="ADAL" clId="{9921F9FD-0EE5-4210-A3E5-0946DF561B4A}" dt="2024-10-22T16:32:13.830" v="4145" actId="1076"/>
        <pc:sldMkLst>
          <pc:docMk/>
          <pc:sldMk cId="3158448172" sldId="259"/>
        </pc:sldMkLst>
        <pc:spChg chg="mod">
          <ac:chgData name="Milando, Chad" userId="602f1838-4e73-4680-8909-38478d885d78" providerId="ADAL" clId="{9921F9FD-0EE5-4210-A3E5-0946DF561B4A}" dt="2024-10-22T15:37:07.091" v="251" actId="20577"/>
          <ac:spMkLst>
            <pc:docMk/>
            <pc:sldMk cId="3158448172" sldId="259"/>
            <ac:spMk id="2" creationId="{05C243B4-269F-9334-3347-560C2B10D39C}"/>
          </ac:spMkLst>
        </pc:spChg>
        <pc:spChg chg="mod">
          <ac:chgData name="Milando, Chad" userId="602f1838-4e73-4680-8909-38478d885d78" providerId="ADAL" clId="{9921F9FD-0EE5-4210-A3E5-0946DF561B4A}" dt="2024-10-22T15:46:49.201" v="757" actId="20577"/>
          <ac:spMkLst>
            <pc:docMk/>
            <pc:sldMk cId="3158448172" sldId="259"/>
            <ac:spMk id="3" creationId="{9E3A71A7-6C14-4B05-5402-81CAAABA5491}"/>
          </ac:spMkLst>
        </pc:spChg>
        <pc:spChg chg="add mod">
          <ac:chgData name="Milando, Chad" userId="602f1838-4e73-4680-8909-38478d885d78" providerId="ADAL" clId="{9921F9FD-0EE5-4210-A3E5-0946DF561B4A}" dt="2024-10-22T15:47:17.192" v="819" actId="20577"/>
          <ac:spMkLst>
            <pc:docMk/>
            <pc:sldMk cId="3158448172" sldId="259"/>
            <ac:spMk id="4" creationId="{513ABAAE-565D-D59D-603E-9575DDECC3C9}"/>
          </ac:spMkLst>
        </pc:spChg>
        <pc:spChg chg="add del mod">
          <ac:chgData name="Milando, Chad" userId="602f1838-4e73-4680-8909-38478d885d78" providerId="ADAL" clId="{9921F9FD-0EE5-4210-A3E5-0946DF561B4A}" dt="2024-10-22T16:18:47.319" v="3022" actId="478"/>
          <ac:spMkLst>
            <pc:docMk/>
            <pc:sldMk cId="3158448172" sldId="259"/>
            <ac:spMk id="7" creationId="{A56EA08D-266F-49BB-F4DF-91AF4584F467}"/>
          </ac:spMkLst>
        </pc:spChg>
        <pc:spChg chg="add mod">
          <ac:chgData name="Milando, Chad" userId="602f1838-4e73-4680-8909-38478d885d78" providerId="ADAL" clId="{9921F9FD-0EE5-4210-A3E5-0946DF561B4A}" dt="2024-10-22T16:19:03.786" v="3079" actId="20577"/>
          <ac:spMkLst>
            <pc:docMk/>
            <pc:sldMk cId="3158448172" sldId="259"/>
            <ac:spMk id="8" creationId="{F48BB7E5-66DE-2F1C-4772-C51655B79336}"/>
          </ac:spMkLst>
        </pc:spChg>
        <pc:picChg chg="add mod">
          <ac:chgData name="Milando, Chad" userId="602f1838-4e73-4680-8909-38478d885d78" providerId="ADAL" clId="{9921F9FD-0EE5-4210-A3E5-0946DF561B4A}" dt="2024-10-22T16:31:38.867" v="4138" actId="1076"/>
          <ac:picMkLst>
            <pc:docMk/>
            <pc:sldMk cId="3158448172" sldId="259"/>
            <ac:picMk id="6" creationId="{A25A85AE-9669-0DFC-F9F4-2D34370AD65B}"/>
          </ac:picMkLst>
        </pc:picChg>
        <pc:picChg chg="add mod">
          <ac:chgData name="Milando, Chad" userId="602f1838-4e73-4680-8909-38478d885d78" providerId="ADAL" clId="{9921F9FD-0EE5-4210-A3E5-0946DF561B4A}" dt="2024-10-22T16:32:13.830" v="4145" actId="1076"/>
          <ac:picMkLst>
            <pc:docMk/>
            <pc:sldMk cId="3158448172" sldId="259"/>
            <ac:picMk id="10" creationId="{C1C9DA07-FFFD-8688-D0A0-EDF7E1336D2D}"/>
          </ac:picMkLst>
        </pc:picChg>
      </pc:sldChg>
      <pc:sldChg chg="addSp modSp add mod ord">
        <pc:chgData name="Milando, Chad" userId="602f1838-4e73-4680-8909-38478d885d78" providerId="ADAL" clId="{9921F9FD-0EE5-4210-A3E5-0946DF561B4A}" dt="2024-10-22T16:18:43.535" v="3021" actId="1076"/>
        <pc:sldMkLst>
          <pc:docMk/>
          <pc:sldMk cId="55122865" sldId="260"/>
        </pc:sldMkLst>
        <pc:spChg chg="mod">
          <ac:chgData name="Milando, Chad" userId="602f1838-4e73-4680-8909-38478d885d78" providerId="ADAL" clId="{9921F9FD-0EE5-4210-A3E5-0946DF561B4A}" dt="2024-10-22T15:46:32.613" v="742" actId="2710"/>
          <ac:spMkLst>
            <pc:docMk/>
            <pc:sldMk cId="55122865" sldId="260"/>
            <ac:spMk id="3" creationId="{9E3A71A7-6C14-4B05-5402-81CAAABA5491}"/>
          </ac:spMkLst>
        </pc:spChg>
        <pc:spChg chg="mod">
          <ac:chgData name="Milando, Chad" userId="602f1838-4e73-4680-8909-38478d885d78" providerId="ADAL" clId="{9921F9FD-0EE5-4210-A3E5-0946DF561B4A}" dt="2024-10-22T16:03:41.416" v="2342" actId="20577"/>
          <ac:spMkLst>
            <pc:docMk/>
            <pc:sldMk cId="55122865" sldId="260"/>
            <ac:spMk id="4" creationId="{513ABAAE-565D-D59D-603E-9575DDECC3C9}"/>
          </ac:spMkLst>
        </pc:spChg>
        <pc:spChg chg="add mod">
          <ac:chgData name="Milando, Chad" userId="602f1838-4e73-4680-8909-38478d885d78" providerId="ADAL" clId="{9921F9FD-0EE5-4210-A3E5-0946DF561B4A}" dt="2024-10-22T16:18:43.535" v="3021" actId="1076"/>
          <ac:spMkLst>
            <pc:docMk/>
            <pc:sldMk cId="55122865" sldId="260"/>
            <ac:spMk id="7" creationId="{8B1E536F-1F7D-966C-8B1A-CEAAECF155C8}"/>
          </ac:spMkLst>
        </pc:spChg>
        <pc:picChg chg="add mod">
          <ac:chgData name="Milando, Chad" userId="602f1838-4e73-4680-8909-38478d885d78" providerId="ADAL" clId="{9921F9FD-0EE5-4210-A3E5-0946DF561B4A}" dt="2024-10-22T16:10:08.580" v="2675" actId="1076"/>
          <ac:picMkLst>
            <pc:docMk/>
            <pc:sldMk cId="55122865" sldId="260"/>
            <ac:picMk id="6" creationId="{D4AA42E4-9A66-DAC6-8F9C-2B791078F6F4}"/>
          </ac:picMkLst>
        </pc:picChg>
      </pc:sldChg>
      <pc:sldChg chg="modSp add del mod">
        <pc:chgData name="Milando, Chad" userId="602f1838-4e73-4680-8909-38478d885d78" providerId="ADAL" clId="{9921F9FD-0EE5-4210-A3E5-0946DF561B4A}" dt="2024-10-22T15:44:46.274" v="610" actId="47"/>
        <pc:sldMkLst>
          <pc:docMk/>
          <pc:sldMk cId="546005656" sldId="260"/>
        </pc:sldMkLst>
        <pc:spChg chg="mod">
          <ac:chgData name="Milando, Chad" userId="602f1838-4e73-4680-8909-38478d885d78" providerId="ADAL" clId="{9921F9FD-0EE5-4210-A3E5-0946DF561B4A}" dt="2024-10-22T15:40:53.632" v="607" actId="14100"/>
          <ac:spMkLst>
            <pc:docMk/>
            <pc:sldMk cId="546005656" sldId="260"/>
            <ac:spMk id="3" creationId="{9E3A71A7-6C14-4B05-5402-81CAAABA5491}"/>
          </ac:spMkLst>
        </pc:spChg>
      </pc:sldChg>
      <pc:sldChg chg="new del">
        <pc:chgData name="Milando, Chad" userId="602f1838-4e73-4680-8909-38478d885d78" providerId="ADAL" clId="{9921F9FD-0EE5-4210-A3E5-0946DF561B4A}" dt="2024-10-22T15:36:44.120" v="239" actId="680"/>
        <pc:sldMkLst>
          <pc:docMk/>
          <pc:sldMk cId="2077354050" sldId="260"/>
        </pc:sldMkLst>
      </pc:sldChg>
      <pc:sldChg chg="addSp modSp new del">
        <pc:chgData name="Milando, Chad" userId="602f1838-4e73-4680-8909-38478d885d78" providerId="ADAL" clId="{9921F9FD-0EE5-4210-A3E5-0946DF561B4A}" dt="2024-10-22T15:37:04.500" v="245" actId="47"/>
        <pc:sldMkLst>
          <pc:docMk/>
          <pc:sldMk cId="2957258845" sldId="260"/>
        </pc:sldMkLst>
        <pc:spChg chg="add mod">
          <ac:chgData name="Milando, Chad" userId="602f1838-4e73-4680-8909-38478d885d78" providerId="ADAL" clId="{9921F9FD-0EE5-4210-A3E5-0946DF561B4A}" dt="2024-10-22T15:37:02.857" v="244"/>
          <ac:spMkLst>
            <pc:docMk/>
            <pc:sldMk cId="2957258845" sldId="260"/>
            <ac:spMk id="2" creationId="{6C978AC2-CE80-8E94-53A6-0ED9F490D25D}"/>
          </ac:spMkLst>
        </pc:spChg>
      </pc:sldChg>
      <pc:sldChg chg="modSp add del mod">
        <pc:chgData name="Milando, Chad" userId="602f1838-4e73-4680-8909-38478d885d78" providerId="ADAL" clId="{9921F9FD-0EE5-4210-A3E5-0946DF561B4A}" dt="2024-10-22T15:40:22.976" v="587" actId="47"/>
        <pc:sldMkLst>
          <pc:docMk/>
          <pc:sldMk cId="3364765815" sldId="260"/>
        </pc:sldMkLst>
        <pc:spChg chg="mod">
          <ac:chgData name="Milando, Chad" userId="602f1838-4e73-4680-8909-38478d885d78" providerId="ADAL" clId="{9921F9FD-0EE5-4210-A3E5-0946DF561B4A}" dt="2024-10-22T15:40:02.656" v="574" actId="15"/>
          <ac:spMkLst>
            <pc:docMk/>
            <pc:sldMk cId="3364765815" sldId="260"/>
            <ac:spMk id="3" creationId="{9E3A71A7-6C14-4B05-5402-81CAAABA5491}"/>
          </ac:spMkLst>
        </pc:spChg>
      </pc:sldChg>
      <pc:sldChg chg="addSp delSp modSp add mod">
        <pc:chgData name="Milando, Chad" userId="602f1838-4e73-4680-8909-38478d885d78" providerId="ADAL" clId="{9921F9FD-0EE5-4210-A3E5-0946DF561B4A}" dt="2024-10-22T16:48:17.294" v="4529" actId="20577"/>
        <pc:sldMkLst>
          <pc:docMk/>
          <pc:sldMk cId="622485886" sldId="261"/>
        </pc:sldMkLst>
        <pc:spChg chg="mod">
          <ac:chgData name="Milando, Chad" userId="602f1838-4e73-4680-8909-38478d885d78" providerId="ADAL" clId="{9921F9FD-0EE5-4210-A3E5-0946DF561B4A}" dt="2024-10-22T15:49:14.843" v="842" actId="20577"/>
          <ac:spMkLst>
            <pc:docMk/>
            <pc:sldMk cId="622485886" sldId="261"/>
            <ac:spMk id="3" creationId="{9E3A71A7-6C14-4B05-5402-81CAAABA5491}"/>
          </ac:spMkLst>
        </pc:spChg>
        <pc:spChg chg="mod">
          <ac:chgData name="Milando, Chad" userId="602f1838-4e73-4680-8909-38478d885d78" providerId="ADAL" clId="{9921F9FD-0EE5-4210-A3E5-0946DF561B4A}" dt="2024-10-22T16:48:17.294" v="4529" actId="20577"/>
          <ac:spMkLst>
            <pc:docMk/>
            <pc:sldMk cId="622485886" sldId="261"/>
            <ac:spMk id="4" creationId="{513ABAAE-565D-D59D-603E-9575DDECC3C9}"/>
          </ac:spMkLst>
        </pc:spChg>
        <pc:spChg chg="add mod">
          <ac:chgData name="Milando, Chad" userId="602f1838-4e73-4680-8909-38478d885d78" providerId="ADAL" clId="{9921F9FD-0EE5-4210-A3E5-0946DF561B4A}" dt="2024-10-22T16:19:38.345" v="3242" actId="20577"/>
          <ac:spMkLst>
            <pc:docMk/>
            <pc:sldMk cId="622485886" sldId="261"/>
            <ac:spMk id="7" creationId="{43894EB3-3331-5F59-1AC7-A0471D427DB8}"/>
          </ac:spMkLst>
        </pc:spChg>
        <pc:picChg chg="add del mod">
          <ac:chgData name="Milando, Chad" userId="602f1838-4e73-4680-8909-38478d885d78" providerId="ADAL" clId="{9921F9FD-0EE5-4210-A3E5-0946DF561B4A}" dt="2024-10-22T16:32:17.216" v="4146" actId="478"/>
          <ac:picMkLst>
            <pc:docMk/>
            <pc:sldMk cId="622485886" sldId="261"/>
            <ac:picMk id="5" creationId="{39762BD1-267E-C334-0A3F-227710A20E6E}"/>
          </ac:picMkLst>
        </pc:picChg>
        <pc:picChg chg="del">
          <ac:chgData name="Milando, Chad" userId="602f1838-4e73-4680-8909-38478d885d78" providerId="ADAL" clId="{9921F9FD-0EE5-4210-A3E5-0946DF561B4A}" dt="2024-10-22T15:50:05.880" v="1090" actId="478"/>
          <ac:picMkLst>
            <pc:docMk/>
            <pc:sldMk cId="622485886" sldId="261"/>
            <ac:picMk id="6" creationId="{A25A85AE-9669-0DFC-F9F4-2D34370AD65B}"/>
          </ac:picMkLst>
        </pc:picChg>
        <pc:picChg chg="add mod modCrop">
          <ac:chgData name="Milando, Chad" userId="602f1838-4e73-4680-8909-38478d885d78" providerId="ADAL" clId="{9921F9FD-0EE5-4210-A3E5-0946DF561B4A}" dt="2024-10-22T16:47:52.771" v="4481" actId="1076"/>
          <ac:picMkLst>
            <pc:docMk/>
            <pc:sldMk cId="622485886" sldId="261"/>
            <ac:picMk id="9" creationId="{9438DDEA-539F-EC75-C641-1C08106A71B3}"/>
          </ac:picMkLst>
        </pc:picChg>
        <pc:picChg chg="add mod modCrop">
          <ac:chgData name="Milando, Chad" userId="602f1838-4e73-4680-8909-38478d885d78" providerId="ADAL" clId="{9921F9FD-0EE5-4210-A3E5-0946DF561B4A}" dt="2024-10-22T16:47:57.551" v="4483" actId="732"/>
          <ac:picMkLst>
            <pc:docMk/>
            <pc:sldMk cId="622485886" sldId="261"/>
            <ac:picMk id="11" creationId="{1725749D-D857-BD2A-8FCC-B7C6CF41F4F1}"/>
          </ac:picMkLst>
        </pc:picChg>
      </pc:sldChg>
      <pc:sldChg chg="addSp delSp modSp add mod">
        <pc:chgData name="Milando, Chad" userId="602f1838-4e73-4680-8909-38478d885d78" providerId="ADAL" clId="{9921F9FD-0EE5-4210-A3E5-0946DF561B4A}" dt="2024-10-22T16:48:51.568" v="4565" actId="5793"/>
        <pc:sldMkLst>
          <pc:docMk/>
          <pc:sldMk cId="1414511871" sldId="262"/>
        </pc:sldMkLst>
        <pc:spChg chg="mod">
          <ac:chgData name="Milando, Chad" userId="602f1838-4e73-4680-8909-38478d885d78" providerId="ADAL" clId="{9921F9FD-0EE5-4210-A3E5-0946DF561B4A}" dt="2024-10-22T15:50:43.869" v="1106" actId="20577"/>
          <ac:spMkLst>
            <pc:docMk/>
            <pc:sldMk cId="1414511871" sldId="262"/>
            <ac:spMk id="3" creationId="{9E3A71A7-6C14-4B05-5402-81CAAABA5491}"/>
          </ac:spMkLst>
        </pc:spChg>
        <pc:spChg chg="mod">
          <ac:chgData name="Milando, Chad" userId="602f1838-4e73-4680-8909-38478d885d78" providerId="ADAL" clId="{9921F9FD-0EE5-4210-A3E5-0946DF561B4A}" dt="2024-10-22T16:48:51.568" v="4565" actId="5793"/>
          <ac:spMkLst>
            <pc:docMk/>
            <pc:sldMk cId="1414511871" sldId="262"/>
            <ac:spMk id="4" creationId="{513ABAAE-565D-D59D-603E-9575DDECC3C9}"/>
          </ac:spMkLst>
        </pc:spChg>
        <pc:spChg chg="add mod">
          <ac:chgData name="Milando, Chad" userId="602f1838-4e73-4680-8909-38478d885d78" providerId="ADAL" clId="{9921F9FD-0EE5-4210-A3E5-0946DF561B4A}" dt="2024-10-22T16:20:11.876" v="3418" actId="20577"/>
          <ac:spMkLst>
            <pc:docMk/>
            <pc:sldMk cId="1414511871" sldId="262"/>
            <ac:spMk id="6" creationId="{EBFC187F-4B45-1361-6FBB-EC5EB8AC2D7C}"/>
          </ac:spMkLst>
        </pc:spChg>
        <pc:spChg chg="add mod">
          <ac:chgData name="Milando, Chad" userId="602f1838-4e73-4680-8909-38478d885d78" providerId="ADAL" clId="{9921F9FD-0EE5-4210-A3E5-0946DF561B4A}" dt="2024-10-22T16:30:20.697" v="4080" actId="1076"/>
          <ac:spMkLst>
            <pc:docMk/>
            <pc:sldMk cId="1414511871" sldId="262"/>
            <ac:spMk id="7" creationId="{F3A2A7AD-C897-CB68-C2C6-E429E2D625CB}"/>
          </ac:spMkLst>
        </pc:spChg>
        <pc:spChg chg="add mod">
          <ac:chgData name="Milando, Chad" userId="602f1838-4e73-4680-8909-38478d885d78" providerId="ADAL" clId="{9921F9FD-0EE5-4210-A3E5-0946DF561B4A}" dt="2024-10-22T16:30:56.590" v="4135" actId="1076"/>
          <ac:spMkLst>
            <pc:docMk/>
            <pc:sldMk cId="1414511871" sldId="262"/>
            <ac:spMk id="8" creationId="{69135EF0-DFF2-2423-0D2E-E9D254EB0467}"/>
          </ac:spMkLst>
        </pc:spChg>
        <pc:picChg chg="del">
          <ac:chgData name="Milando, Chad" userId="602f1838-4e73-4680-8909-38478d885d78" providerId="ADAL" clId="{9921F9FD-0EE5-4210-A3E5-0946DF561B4A}" dt="2024-10-22T15:50:38.082" v="1098" actId="478"/>
          <ac:picMkLst>
            <pc:docMk/>
            <pc:sldMk cId="1414511871" sldId="262"/>
            <ac:picMk id="5" creationId="{39762BD1-267E-C334-0A3F-227710A20E6E}"/>
          </ac:picMkLst>
        </pc:picChg>
      </pc:sldChg>
      <pc:sldChg chg="addSp modSp add mod">
        <pc:chgData name="Milando, Chad" userId="602f1838-4e73-4680-8909-38478d885d78" providerId="ADAL" clId="{9921F9FD-0EE5-4210-A3E5-0946DF561B4A}" dt="2024-10-22T16:35:52.350" v="4239" actId="20577"/>
        <pc:sldMkLst>
          <pc:docMk/>
          <pc:sldMk cId="4241992794" sldId="263"/>
        </pc:sldMkLst>
        <pc:spChg chg="mod">
          <ac:chgData name="Milando, Chad" userId="602f1838-4e73-4680-8909-38478d885d78" providerId="ADAL" clId="{9921F9FD-0EE5-4210-A3E5-0946DF561B4A}" dt="2024-10-22T15:53:33.013" v="1525" actId="20577"/>
          <ac:spMkLst>
            <pc:docMk/>
            <pc:sldMk cId="4241992794" sldId="263"/>
            <ac:spMk id="3" creationId="{9E3A71A7-6C14-4B05-5402-81CAAABA5491}"/>
          </ac:spMkLst>
        </pc:spChg>
        <pc:spChg chg="mod">
          <ac:chgData name="Milando, Chad" userId="602f1838-4e73-4680-8909-38478d885d78" providerId="ADAL" clId="{9921F9FD-0EE5-4210-A3E5-0946DF561B4A}" dt="2024-10-22T16:35:52.350" v="4239" actId="20577"/>
          <ac:spMkLst>
            <pc:docMk/>
            <pc:sldMk cId="4241992794" sldId="263"/>
            <ac:spMk id="4" creationId="{513ABAAE-565D-D59D-603E-9575DDECC3C9}"/>
          </ac:spMkLst>
        </pc:spChg>
        <pc:spChg chg="add mod">
          <ac:chgData name="Milando, Chad" userId="602f1838-4e73-4680-8909-38478d885d78" providerId="ADAL" clId="{9921F9FD-0EE5-4210-A3E5-0946DF561B4A}" dt="2024-10-22T16:21:09.354" v="3624" actId="20577"/>
          <ac:spMkLst>
            <pc:docMk/>
            <pc:sldMk cId="4241992794" sldId="263"/>
            <ac:spMk id="5" creationId="{94C65240-77AC-B3B3-F60C-5B08CEA6E3F7}"/>
          </ac:spMkLst>
        </pc:spChg>
      </pc:sldChg>
      <pc:sldChg chg="modSp new mod">
        <pc:chgData name="Milando, Chad" userId="602f1838-4e73-4680-8909-38478d885d78" providerId="ADAL" clId="{9921F9FD-0EE5-4210-A3E5-0946DF561B4A}" dt="2024-10-22T16:42:00.604" v="4476" actId="115"/>
        <pc:sldMkLst>
          <pc:docMk/>
          <pc:sldMk cId="661541355" sldId="264"/>
        </pc:sldMkLst>
        <pc:spChg chg="mod">
          <ac:chgData name="Milando, Chad" userId="602f1838-4e73-4680-8909-38478d885d78" providerId="ADAL" clId="{9921F9FD-0EE5-4210-A3E5-0946DF561B4A}" dt="2024-10-22T15:57:50.424" v="1918" actId="20577"/>
          <ac:spMkLst>
            <pc:docMk/>
            <pc:sldMk cId="661541355" sldId="264"/>
            <ac:spMk id="2" creationId="{D46C40DE-F768-01C2-19B7-E39B88AAA04E}"/>
          </ac:spMkLst>
        </pc:spChg>
        <pc:spChg chg="mod">
          <ac:chgData name="Milando, Chad" userId="602f1838-4e73-4680-8909-38478d885d78" providerId="ADAL" clId="{9921F9FD-0EE5-4210-A3E5-0946DF561B4A}" dt="2024-10-22T16:42:00.604" v="4476" actId="115"/>
          <ac:spMkLst>
            <pc:docMk/>
            <pc:sldMk cId="661541355" sldId="264"/>
            <ac:spMk id="3" creationId="{D34605DD-B679-054B-4173-9F079B130F37}"/>
          </ac:spMkLst>
        </pc:spChg>
      </pc:sldChg>
      <pc:sldChg chg="modSp new mod">
        <pc:chgData name="Milando, Chad" userId="602f1838-4e73-4680-8909-38478d885d78" providerId="ADAL" clId="{9921F9FD-0EE5-4210-A3E5-0946DF561B4A}" dt="2024-10-22T15:59:42.459" v="2208" actId="20577"/>
        <pc:sldMkLst>
          <pc:docMk/>
          <pc:sldMk cId="3679164926" sldId="265"/>
        </pc:sldMkLst>
        <pc:spChg chg="mod">
          <ac:chgData name="Milando, Chad" userId="602f1838-4e73-4680-8909-38478d885d78" providerId="ADAL" clId="{9921F9FD-0EE5-4210-A3E5-0946DF561B4A}" dt="2024-10-22T15:59:42.459" v="2208" actId="20577"/>
          <ac:spMkLst>
            <pc:docMk/>
            <pc:sldMk cId="3679164926" sldId="265"/>
            <ac:spMk id="2" creationId="{F809EA82-C5D4-0561-57CC-F576E774DD8D}"/>
          </ac:spMkLst>
        </pc:spChg>
      </pc:sldChg>
      <pc:sldChg chg="addSp delSp modSp new mod">
        <pc:chgData name="Milando, Chad" userId="602f1838-4e73-4680-8909-38478d885d78" providerId="ADAL" clId="{9921F9FD-0EE5-4210-A3E5-0946DF561B4A}" dt="2024-10-22T16:14:55.096" v="2676" actId="1076"/>
        <pc:sldMkLst>
          <pc:docMk/>
          <pc:sldMk cId="266380598" sldId="266"/>
        </pc:sldMkLst>
        <pc:spChg chg="add">
          <ac:chgData name="Milando, Chad" userId="602f1838-4e73-4680-8909-38478d885d78" providerId="ADAL" clId="{9921F9FD-0EE5-4210-A3E5-0946DF561B4A}" dt="2024-10-22T16:01:01.306" v="2210"/>
          <ac:spMkLst>
            <pc:docMk/>
            <pc:sldMk cId="266380598" sldId="266"/>
            <ac:spMk id="2" creationId="{C2BC1B04-137A-332F-DA62-89D730EF2C40}"/>
          </ac:spMkLst>
        </pc:spChg>
        <pc:spChg chg="add mod">
          <ac:chgData name="Milando, Chad" userId="602f1838-4e73-4680-8909-38478d885d78" providerId="ADAL" clId="{9921F9FD-0EE5-4210-A3E5-0946DF561B4A}" dt="2024-10-22T16:08:47.865" v="2632" actId="20577"/>
          <ac:spMkLst>
            <pc:docMk/>
            <pc:sldMk cId="266380598" sldId="266"/>
            <ac:spMk id="9" creationId="{A1CCB734-3111-E05D-02ED-95A79BA0D3E5}"/>
          </ac:spMkLst>
        </pc:spChg>
        <pc:spChg chg="add mod">
          <ac:chgData name="Milando, Chad" userId="602f1838-4e73-4680-8909-38478d885d78" providerId="ADAL" clId="{9921F9FD-0EE5-4210-A3E5-0946DF561B4A}" dt="2024-10-22T16:14:55.096" v="2676" actId="1076"/>
          <ac:spMkLst>
            <pc:docMk/>
            <pc:sldMk cId="266380598" sldId="266"/>
            <ac:spMk id="10" creationId="{4A989BE2-34F1-206E-8ED1-93C68EA5E8D4}"/>
          </ac:spMkLst>
        </pc:spChg>
        <pc:picChg chg="add del mod">
          <ac:chgData name="Milando, Chad" userId="602f1838-4e73-4680-8909-38478d885d78" providerId="ADAL" clId="{9921F9FD-0EE5-4210-A3E5-0946DF561B4A}" dt="2024-10-22T16:02:16.055" v="2214" actId="478"/>
          <ac:picMkLst>
            <pc:docMk/>
            <pc:sldMk cId="266380598" sldId="266"/>
            <ac:picMk id="4" creationId="{83531C5F-EEEF-2680-FBB5-B5BF6E2B7EBE}"/>
          </ac:picMkLst>
        </pc:picChg>
        <pc:picChg chg="add mod">
          <ac:chgData name="Milando, Chad" userId="602f1838-4e73-4680-8909-38478d885d78" providerId="ADAL" clId="{9921F9FD-0EE5-4210-A3E5-0946DF561B4A}" dt="2024-10-22T16:08:24.861" v="2612" actId="1076"/>
          <ac:picMkLst>
            <pc:docMk/>
            <pc:sldMk cId="266380598" sldId="266"/>
            <ac:picMk id="6" creationId="{CA38739F-010D-48C1-5306-A636C194228E}"/>
          </ac:picMkLst>
        </pc:picChg>
        <pc:picChg chg="add mod">
          <ac:chgData name="Milando, Chad" userId="602f1838-4e73-4680-8909-38478d885d78" providerId="ADAL" clId="{9921F9FD-0EE5-4210-A3E5-0946DF561B4A}" dt="2024-10-22T16:14:55.096" v="2676" actId="1076"/>
          <ac:picMkLst>
            <pc:docMk/>
            <pc:sldMk cId="266380598" sldId="266"/>
            <ac:picMk id="8" creationId="{74F6EA06-38E4-DEE2-5F86-381D80375AF5}"/>
          </ac:picMkLst>
        </pc:picChg>
      </pc:sldChg>
      <pc:sldChg chg="addSp modSp new mod">
        <pc:chgData name="Milando, Chad" userId="602f1838-4e73-4680-8909-38478d885d78" providerId="ADAL" clId="{9921F9FD-0EE5-4210-A3E5-0946DF561B4A}" dt="2024-10-22T16:23:46.209" v="4030" actId="20577"/>
        <pc:sldMkLst>
          <pc:docMk/>
          <pc:sldMk cId="2441986285" sldId="267"/>
        </pc:sldMkLst>
        <pc:spChg chg="mod">
          <ac:chgData name="Milando, Chad" userId="602f1838-4e73-4680-8909-38478d885d78" providerId="ADAL" clId="{9921F9FD-0EE5-4210-A3E5-0946DF561B4A}" dt="2024-10-22T16:15:10.467" v="2692" actId="20577"/>
          <ac:spMkLst>
            <pc:docMk/>
            <pc:sldMk cId="2441986285" sldId="267"/>
            <ac:spMk id="2" creationId="{447D1E91-0BBF-C56B-EF09-AF3E358428B0}"/>
          </ac:spMkLst>
        </pc:spChg>
        <pc:spChg chg="mod">
          <ac:chgData name="Milando, Chad" userId="602f1838-4e73-4680-8909-38478d885d78" providerId="ADAL" clId="{9921F9FD-0EE5-4210-A3E5-0946DF561B4A}" dt="2024-10-22T16:22:11.442" v="3629" actId="14100"/>
          <ac:spMkLst>
            <pc:docMk/>
            <pc:sldMk cId="2441986285" sldId="267"/>
            <ac:spMk id="3" creationId="{2CCC5EEC-13E8-8046-3947-754EB47DF536}"/>
          </ac:spMkLst>
        </pc:spChg>
        <pc:spChg chg="add mod">
          <ac:chgData name="Milando, Chad" userId="602f1838-4e73-4680-8909-38478d885d78" providerId="ADAL" clId="{9921F9FD-0EE5-4210-A3E5-0946DF561B4A}" dt="2024-10-22T16:23:46.209" v="4030" actId="20577"/>
          <ac:spMkLst>
            <pc:docMk/>
            <pc:sldMk cId="2441986285" sldId="267"/>
            <ac:spMk id="6" creationId="{F9810787-C084-7A41-A537-2EA5B3963767}"/>
          </ac:spMkLst>
        </pc:spChg>
        <pc:picChg chg="add mod">
          <ac:chgData name="Milando, Chad" userId="602f1838-4e73-4680-8909-38478d885d78" providerId="ADAL" clId="{9921F9FD-0EE5-4210-A3E5-0946DF561B4A}" dt="2024-10-22T16:22:13.776" v="3630" actId="1076"/>
          <ac:picMkLst>
            <pc:docMk/>
            <pc:sldMk cId="2441986285" sldId="267"/>
            <ac:picMk id="5" creationId="{5EE70178-D5D3-7053-33A0-4A2AC8C17CA0}"/>
          </ac:picMkLst>
        </pc:picChg>
      </pc:sldChg>
      <pc:sldChg chg="new del">
        <pc:chgData name="Milando, Chad" userId="602f1838-4e73-4680-8909-38478d885d78" providerId="ADAL" clId="{9921F9FD-0EE5-4210-A3E5-0946DF561B4A}" dt="2024-10-22T16:26:25.381" v="4032" actId="47"/>
        <pc:sldMkLst>
          <pc:docMk/>
          <pc:sldMk cId="2150493477" sldId="268"/>
        </pc:sldMkLst>
      </pc:sldChg>
      <pc:sldChg chg="modSp add mod">
        <pc:chgData name="Milando, Chad" userId="602f1838-4e73-4680-8909-38478d885d78" providerId="ADAL" clId="{9921F9FD-0EE5-4210-A3E5-0946DF561B4A}" dt="2024-10-22T16:27:24.259" v="4061" actId="20577"/>
        <pc:sldMkLst>
          <pc:docMk/>
          <pc:sldMk cId="2992621115" sldId="268"/>
        </pc:sldMkLst>
        <pc:spChg chg="mod">
          <ac:chgData name="Milando, Chad" userId="602f1838-4e73-4680-8909-38478d885d78" providerId="ADAL" clId="{9921F9FD-0EE5-4210-A3E5-0946DF561B4A}" dt="2024-10-22T16:27:24.259" v="4061" actId="20577"/>
          <ac:spMkLst>
            <pc:docMk/>
            <pc:sldMk cId="2992621115" sldId="268"/>
            <ac:spMk id="2" creationId="{F809EA82-C5D4-0561-57CC-F576E774DD8D}"/>
          </ac:spMkLst>
        </pc:spChg>
      </pc:sldChg>
      <pc:sldChg chg="addSp modSp new mod">
        <pc:chgData name="Milando, Chad" userId="602f1838-4e73-4680-8909-38478d885d78" providerId="ADAL" clId="{9921F9FD-0EE5-4210-A3E5-0946DF561B4A}" dt="2024-10-22T16:29:13.417" v="4068" actId="1076"/>
        <pc:sldMkLst>
          <pc:docMk/>
          <pc:sldMk cId="4290104595" sldId="269"/>
        </pc:sldMkLst>
        <pc:spChg chg="add mod">
          <ac:chgData name="Milando, Chad" userId="602f1838-4e73-4680-8909-38478d885d78" providerId="ADAL" clId="{9921F9FD-0EE5-4210-A3E5-0946DF561B4A}" dt="2024-10-22T16:29:13.417" v="4068" actId="1076"/>
          <ac:spMkLst>
            <pc:docMk/>
            <pc:sldMk cId="4290104595" sldId="269"/>
            <ac:spMk id="4" creationId="{7AC5D665-4B58-E908-54FC-05A5EA9EA7E9}"/>
          </ac:spMkLst>
        </pc:spChg>
        <pc:picChg chg="add">
          <ac:chgData name="Milando, Chad" userId="602f1838-4e73-4680-8909-38478d885d78" providerId="ADAL" clId="{9921F9FD-0EE5-4210-A3E5-0946DF561B4A}" dt="2024-10-22T16:28:40.826" v="4063" actId="22"/>
          <ac:picMkLst>
            <pc:docMk/>
            <pc:sldMk cId="4290104595" sldId="269"/>
            <ac:picMk id="3" creationId="{4649CBEF-E445-FD60-960A-EF15BF37805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34609-A9AD-41F2-AC9A-F0D6F4BF490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D2E5D-180B-4647-8DA4-13CAD15E0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740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8558353-D5B4-4D40-93BC-F886CD20AB9B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EB949AB-BE0D-D34E-BB04-9BFCE584D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46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949AB-BE0D-D34E-BB04-9BFCE584D4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65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122363"/>
            <a:ext cx="10668000" cy="2387600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accent2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38200" y="3539590"/>
            <a:ext cx="10515600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631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690689"/>
            <a:ext cx="10515600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874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8724900" y="365125"/>
            <a:ext cx="0" cy="5811838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0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algn="l">
              <a:lnSpc>
                <a:spcPct val="150000"/>
              </a:lnSpc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l">
              <a:lnSpc>
                <a:spcPct val="150000"/>
              </a:lnSpc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>
              <a:lnSpc>
                <a:spcPct val="150000"/>
              </a:lnSpc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>
              <a:lnSpc>
                <a:spcPct val="150000"/>
              </a:lnSpc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>
              <a:lnSpc>
                <a:spcPct val="150000"/>
              </a:lnSpc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38200" y="1690689"/>
            <a:ext cx="10515600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050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1850" y="4571932"/>
            <a:ext cx="10515600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914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690689"/>
            <a:ext cx="10515600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388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38200" y="1690689"/>
            <a:ext cx="10515600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26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8200" y="1690689"/>
            <a:ext cx="10515600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496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970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accent2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2062481"/>
            <a:ext cx="3933825" cy="7482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459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2062481"/>
            <a:ext cx="3933825" cy="7482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918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616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2914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B7D60EE-D40C-42ED-87BA-204155543996}" type="datetimeFigureOut">
              <a:rPr lang="en-US" smtClean="0"/>
              <a:pPr/>
              <a:t>10/22/2024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91" y="6286156"/>
            <a:ext cx="3286657" cy="516842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6106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Founders Grotesk Text" panose="020B050303020206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bu.edu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err="1">
                <a:latin typeface="Arial" panose="020B0604020202020204" pitchFamily="34" charset="0"/>
              </a:rPr>
              <a:t>sph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b="1">
                <a:latin typeface="Arial" panose="020B0604020202020204" pitchFamily="34" charset="0"/>
              </a:rPr>
              <a:t>BUSPH</a:t>
            </a:r>
          </a:p>
        </p:txBody>
      </p:sp>
    </p:spTree>
    <p:extLst>
      <p:ext uri="{BB962C8B-B14F-4D97-AF65-F5344CB8AC3E}">
        <p14:creationId xmlns:p14="http://schemas.microsoft.com/office/powerpoint/2010/main" val="75250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2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shorturl.at/lQm5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utrechtuniversity.github.io/workshop-computational-reproducibility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horturl.at/lQm5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F2A095-CD15-9C58-9C01-34CA658B40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27"/>
          <a:stretch/>
        </p:blipFill>
        <p:spPr>
          <a:xfrm>
            <a:off x="4228552" y="2138516"/>
            <a:ext cx="7840169" cy="4452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327" y="853204"/>
            <a:ext cx="8172450" cy="1399612"/>
          </a:xfrm>
        </p:spPr>
        <p:txBody>
          <a:bodyPr>
            <a:noAutofit/>
          </a:bodyPr>
          <a:lstStyle/>
          <a:p>
            <a:pPr algn="l"/>
            <a:r>
              <a:rPr lang="en-US" b="1">
                <a:solidFill>
                  <a:schemeClr val="accent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Coding for Reproducibility</a:t>
            </a:r>
            <a:endParaRPr lang="en-US" sz="7200" b="1">
              <a:solidFill>
                <a:schemeClr val="accent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37893" y="2859542"/>
            <a:ext cx="5543550" cy="150523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000" b="1" spc="150">
                <a:solidFill>
                  <a:schemeClr val="accent2"/>
                </a:solidFill>
              </a:rPr>
              <a:t>BOSTON UNIVERSITY SCHOOL OF PUBLIC HEALTH</a:t>
            </a:r>
          </a:p>
          <a:p>
            <a:pPr>
              <a:lnSpc>
                <a:spcPct val="100000"/>
              </a:lnSpc>
            </a:pPr>
            <a:r>
              <a:rPr lang="en-US" sz="2000" b="1" spc="150"/>
              <a:t>Dr. </a:t>
            </a:r>
            <a:r>
              <a:rPr lang="en-US" sz="2000" b="1" spc="150">
                <a:solidFill>
                  <a:schemeClr val="accent2"/>
                </a:solidFill>
              </a:rPr>
              <a:t>Chad Milando, EH</a:t>
            </a:r>
          </a:p>
          <a:p>
            <a:pPr>
              <a:lnSpc>
                <a:spcPct val="100000"/>
              </a:lnSpc>
            </a:pPr>
            <a:r>
              <a:rPr lang="en-US" sz="2000" b="1" spc="150"/>
              <a:t>10.22.2024</a:t>
            </a:r>
            <a:endParaRPr lang="en-US" sz="2000" b="1" spc="15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14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43B4-269F-9334-3347-560C2B10D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A71A7-6C14-4B05-5402-81CAAABA5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143"/>
            <a:ext cx="4405313" cy="4351338"/>
          </a:xfrm>
          <a:solidFill>
            <a:schemeClr val="accent1">
              <a:lumMod val="10000"/>
              <a:lumOff val="9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/>
              <a:t>Project</a:t>
            </a:r>
          </a:p>
          <a:p>
            <a:pPr lvl="1">
              <a:lnSpc>
                <a:spcPct val="100000"/>
              </a:lnSpc>
            </a:pPr>
            <a:r>
              <a:rPr lang="en-US" sz="3200" b="1"/>
              <a:t>Folders</a:t>
            </a:r>
          </a:p>
          <a:p>
            <a:pPr lvl="2">
              <a:lnSpc>
                <a:spcPct val="100000"/>
              </a:lnSpc>
            </a:pPr>
            <a:r>
              <a:rPr lang="en-US" sz="3200" b="1"/>
              <a:t>File names</a:t>
            </a:r>
          </a:p>
          <a:p>
            <a:pPr lvl="1">
              <a:lnSpc>
                <a:spcPct val="100000"/>
              </a:lnSpc>
            </a:pPr>
            <a:endParaRPr lang="en-US" sz="3200" b="1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3ABAAE-565D-D59D-603E-9575DDECC3C9}"/>
              </a:ext>
            </a:extLst>
          </p:cNvPr>
          <p:cNvSpPr txBox="1">
            <a:spLocks/>
          </p:cNvSpPr>
          <p:nvPr/>
        </p:nvSpPr>
        <p:spPr>
          <a:xfrm>
            <a:off x="6096000" y="1757693"/>
            <a:ext cx="5419725" cy="43513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/>
              <a:t>Examples:</a:t>
            </a:r>
          </a:p>
          <a:p>
            <a:pPr>
              <a:lnSpc>
                <a:spcPct val="100000"/>
              </a:lnSpc>
            </a:pPr>
            <a:r>
              <a:rPr lang="en-US"/>
              <a:t>Add a 2 digit numeric prefix to your files</a:t>
            </a:r>
          </a:p>
          <a:p>
            <a:pPr>
              <a:lnSpc>
                <a:spcPct val="100000"/>
              </a:lnSpc>
            </a:pPr>
            <a:r>
              <a:rPr lang="en-US"/>
              <a:t>File names should be a concise description of the action being taken</a:t>
            </a:r>
          </a:p>
          <a:p>
            <a:pPr>
              <a:lnSpc>
                <a:spcPct val="100000"/>
              </a:lnSpc>
            </a:pPr>
            <a:r>
              <a:rPr lang="en-US"/>
              <a:t>“01_clean_housing_data.R”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894EB3-3331-5F59-1AC7-A0471D427DB8}"/>
              </a:ext>
            </a:extLst>
          </p:cNvPr>
          <p:cNvSpPr txBox="1"/>
          <p:nvPr/>
        </p:nvSpPr>
        <p:spPr>
          <a:xfrm>
            <a:off x="6235009" y="462723"/>
            <a:ext cx="5141705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/>
              <a:t>Action: </a:t>
            </a:r>
            <a:r>
              <a:rPr lang="en-US"/>
              <a:t>in your README start ORDERING (but not changing) the names of your scripts. Changing names can break things, so its best do this one at a time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38DDEA-539F-EC75-C641-1C08106A71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3162"/>
          <a:stretch/>
        </p:blipFill>
        <p:spPr>
          <a:xfrm>
            <a:off x="1011802" y="3805831"/>
            <a:ext cx="1795080" cy="230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25749D-D857-BD2A-8FCC-B7C6CF41F4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181"/>
          <a:stretch/>
        </p:blipFill>
        <p:spPr>
          <a:xfrm>
            <a:off x="3122107" y="3804772"/>
            <a:ext cx="1549906" cy="230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85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43B4-269F-9334-3347-560C2B10D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A71A7-6C14-4B05-5402-81CAAABA5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143"/>
            <a:ext cx="4405313" cy="4351338"/>
          </a:xfrm>
          <a:solidFill>
            <a:schemeClr val="accent1">
              <a:lumMod val="10000"/>
              <a:lumOff val="9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/>
              <a:t>Project</a:t>
            </a:r>
          </a:p>
          <a:p>
            <a:pPr lvl="1">
              <a:lnSpc>
                <a:spcPct val="100000"/>
              </a:lnSpc>
            </a:pPr>
            <a:r>
              <a:rPr lang="en-US" sz="3200" b="1"/>
              <a:t>Folders</a:t>
            </a:r>
          </a:p>
          <a:p>
            <a:pPr lvl="2">
              <a:lnSpc>
                <a:spcPct val="100000"/>
              </a:lnSpc>
            </a:pPr>
            <a:r>
              <a:rPr lang="en-US" sz="3200" b="1"/>
              <a:t>File names</a:t>
            </a:r>
          </a:p>
          <a:p>
            <a:pPr lvl="3">
              <a:lnSpc>
                <a:spcPct val="100000"/>
              </a:lnSpc>
            </a:pPr>
            <a:r>
              <a:rPr lang="en-US" sz="3200" b="1"/>
              <a:t>Files</a:t>
            </a:r>
          </a:p>
          <a:p>
            <a:pPr lvl="1">
              <a:lnSpc>
                <a:spcPct val="100000"/>
              </a:lnSpc>
            </a:pPr>
            <a:endParaRPr lang="en-US" sz="3200" b="1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3ABAAE-565D-D59D-603E-9575DDECC3C9}"/>
              </a:ext>
            </a:extLst>
          </p:cNvPr>
          <p:cNvSpPr txBox="1">
            <a:spLocks/>
          </p:cNvSpPr>
          <p:nvPr/>
        </p:nvSpPr>
        <p:spPr>
          <a:xfrm>
            <a:off x="6096001" y="1757693"/>
            <a:ext cx="5257800" cy="43513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/>
              <a:t>Examples: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>
                <a:solidFill>
                  <a:srgbClr val="FF0000"/>
                </a:solidFill>
                <a:highlight>
                  <a:srgbClr val="FFFF00"/>
                </a:highlight>
              </a:rPr>
              <a:t>Nothing longer than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>
                <a:solidFill>
                  <a:srgbClr val="FF0000"/>
                </a:solidFill>
                <a:highlight>
                  <a:srgbClr val="FFFF00"/>
                </a:highlight>
              </a:rPr>
              <a:t>   100 lines “works” 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/>
          </a:p>
          <a:p>
            <a:pPr>
              <a:lnSpc>
                <a:spcPct val="100000"/>
              </a:lnSpc>
            </a:pPr>
            <a:r>
              <a:rPr lang="en-US" b="1" u="sng"/>
              <a:t>1 file = 1 job</a:t>
            </a:r>
            <a:r>
              <a:rPr lang="en-US"/>
              <a:t>, should generally be able run without needing to run others </a:t>
            </a:r>
          </a:p>
          <a:p>
            <a:pPr lvl="1">
              <a:lnSpc>
                <a:spcPct val="100000"/>
              </a:lnSpc>
            </a:pPr>
            <a:r>
              <a:rPr lang="en-US"/>
              <a:t>E.g., </a:t>
            </a:r>
            <a:r>
              <a:rPr lang="en-US">
                <a:solidFill>
                  <a:srgbClr val="FF0000"/>
                </a:solidFill>
              </a:rPr>
              <a:t>save outputs along the way </a:t>
            </a:r>
          </a:p>
          <a:p>
            <a:pPr lvl="1">
              <a:lnSpc>
                <a:spcPct val="100000"/>
              </a:lnSpc>
            </a:pPr>
            <a:r>
              <a:rPr lang="en-US"/>
              <a:t>so that you can start with 02_ if the outputs from 01_ have been saved</a:t>
            </a:r>
          </a:p>
          <a:p>
            <a:pPr marL="0" indent="0">
              <a:lnSpc>
                <a:spcPct val="100000"/>
              </a:lnSpc>
              <a:buNone/>
            </a:pPr>
            <a:endParaRPr lang="en-US"/>
          </a:p>
          <a:p>
            <a:pPr marL="0" indent="0">
              <a:lnSpc>
                <a:spcPct val="100000"/>
              </a:lnSpc>
              <a:buNone/>
            </a:pPr>
            <a:endParaRPr lang="en-US"/>
          </a:p>
          <a:p>
            <a:pPr marL="457200" lvl="1" indent="0">
              <a:lnSpc>
                <a:spcPct val="100000"/>
              </a:lnSpc>
              <a:buNone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C187F-4B45-1361-6FBB-EC5EB8AC2D7C}"/>
              </a:ext>
            </a:extLst>
          </p:cNvPr>
          <p:cNvSpPr txBox="1"/>
          <p:nvPr/>
        </p:nvSpPr>
        <p:spPr>
          <a:xfrm>
            <a:off x="6235009" y="462723"/>
            <a:ext cx="5141705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/>
              <a:t>Action: </a:t>
            </a:r>
            <a:r>
              <a:rPr lang="en-US"/>
              <a:t>In your README, start writing out which files you could break into smaller chunks. Can you describe each new chunk in 1 sentence?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F3A2A7AD-C897-CB68-C2C6-E429E2D625CB}"/>
              </a:ext>
            </a:extLst>
          </p:cNvPr>
          <p:cNvSpPr/>
          <p:nvPr/>
        </p:nvSpPr>
        <p:spPr>
          <a:xfrm>
            <a:off x="5450682" y="2784311"/>
            <a:ext cx="514349" cy="444666"/>
          </a:xfrm>
          <a:prstGeom prst="star5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69135EF0-DFF2-2423-0D2E-E9D254EB0467}"/>
              </a:ext>
            </a:extLst>
          </p:cNvPr>
          <p:cNvSpPr/>
          <p:nvPr/>
        </p:nvSpPr>
        <p:spPr>
          <a:xfrm>
            <a:off x="10207522" y="2784311"/>
            <a:ext cx="514349" cy="444666"/>
          </a:xfrm>
          <a:prstGeom prst="star5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11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43B4-269F-9334-3347-560C2B10D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A71A7-6C14-4B05-5402-81CAAABA5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143"/>
            <a:ext cx="4405313" cy="4351338"/>
          </a:xfrm>
          <a:solidFill>
            <a:schemeClr val="accent1">
              <a:lumMod val="10000"/>
              <a:lumOff val="9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/>
              <a:t>Project</a:t>
            </a:r>
          </a:p>
          <a:p>
            <a:pPr lvl="1">
              <a:lnSpc>
                <a:spcPct val="100000"/>
              </a:lnSpc>
            </a:pPr>
            <a:r>
              <a:rPr lang="en-US" sz="3200" b="1"/>
              <a:t>Folders</a:t>
            </a:r>
          </a:p>
          <a:p>
            <a:pPr lvl="2">
              <a:lnSpc>
                <a:spcPct val="100000"/>
              </a:lnSpc>
            </a:pPr>
            <a:r>
              <a:rPr lang="en-US" sz="3200" b="1"/>
              <a:t>File names</a:t>
            </a:r>
          </a:p>
          <a:p>
            <a:pPr lvl="3">
              <a:lnSpc>
                <a:spcPct val="100000"/>
              </a:lnSpc>
            </a:pPr>
            <a:r>
              <a:rPr lang="en-US" sz="3200" b="1"/>
              <a:t>Files</a:t>
            </a:r>
          </a:p>
          <a:p>
            <a:pPr lvl="4">
              <a:lnSpc>
                <a:spcPct val="100000"/>
              </a:lnSpc>
            </a:pPr>
            <a:r>
              <a:rPr lang="en-US" sz="3200" b="1"/>
              <a:t>Functions &amp; Scripts</a:t>
            </a:r>
          </a:p>
          <a:p>
            <a:pPr lvl="1">
              <a:lnSpc>
                <a:spcPct val="100000"/>
              </a:lnSpc>
            </a:pPr>
            <a:endParaRPr lang="en-US" sz="3200" b="1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3ABAAE-565D-D59D-603E-9575DDECC3C9}"/>
              </a:ext>
            </a:extLst>
          </p:cNvPr>
          <p:cNvSpPr txBox="1">
            <a:spLocks/>
          </p:cNvSpPr>
          <p:nvPr/>
        </p:nvSpPr>
        <p:spPr>
          <a:xfrm>
            <a:off x="6096000" y="1757693"/>
            <a:ext cx="5419725" cy="43513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/>
              <a:t>Examples:</a:t>
            </a:r>
          </a:p>
          <a:p>
            <a:pPr>
              <a:lnSpc>
                <a:spcPct val="100000"/>
              </a:lnSpc>
            </a:pPr>
            <a:r>
              <a:rPr lang="en-US"/>
              <a:t>Make functions for repeated actions</a:t>
            </a:r>
          </a:p>
          <a:p>
            <a:pPr>
              <a:lnSpc>
                <a:spcPct val="100000"/>
              </a:lnSpc>
            </a:pPr>
            <a:r>
              <a:rPr lang="en-US"/>
              <a:t>Where are the places where </a:t>
            </a:r>
            <a:r>
              <a:rPr lang="en-US" i="1"/>
              <a:t>small changes have a large impact on results</a:t>
            </a:r>
          </a:p>
          <a:p>
            <a:pPr lvl="1">
              <a:lnSpc>
                <a:spcPct val="100000"/>
              </a:lnSpc>
            </a:pPr>
            <a:r>
              <a:rPr lang="en-US"/>
              <a:t>Model parameters / fitting </a:t>
            </a:r>
          </a:p>
          <a:p>
            <a:pPr lvl="1">
              <a:lnSpc>
                <a:spcPct val="100000"/>
              </a:lnSpc>
            </a:pPr>
            <a:r>
              <a:rPr lang="en-US"/>
              <a:t>Random seeds ( </a:t>
            </a:r>
            <a:r>
              <a:rPr lang="en-US" err="1">
                <a:solidFill>
                  <a:srgbClr val="FF0000"/>
                </a:solidFill>
                <a:highlight>
                  <a:srgbClr val="FFFF00"/>
                </a:highlight>
              </a:rPr>
              <a:t>set.seed</a:t>
            </a:r>
            <a:r>
              <a:rPr lang="en-US">
                <a:solidFill>
                  <a:srgbClr val="FF0000"/>
                </a:solidFill>
                <a:highlight>
                  <a:srgbClr val="FFFF00"/>
                </a:highlight>
              </a:rPr>
              <a:t>(…)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/>
              <a:t>)</a:t>
            </a:r>
          </a:p>
          <a:p>
            <a:pPr lvl="1">
              <a:lnSpc>
                <a:spcPct val="100000"/>
              </a:lnSpc>
            </a:pPr>
            <a:r>
              <a:rPr lang="en-US"/>
              <a:t>Merges &amp; joins</a:t>
            </a:r>
          </a:p>
          <a:p>
            <a:pPr>
              <a:lnSpc>
                <a:spcPct val="100000"/>
              </a:lnSpc>
            </a:pPr>
            <a:r>
              <a:rPr lang="en-US"/>
              <a:t>Catch your future self (“prophylactic coding”)</a:t>
            </a:r>
          </a:p>
          <a:p>
            <a:pPr lvl="1">
              <a:lnSpc>
                <a:spcPct val="100000"/>
              </a:lnSpc>
            </a:pPr>
            <a:r>
              <a:rPr lang="en-US"/>
              <a:t>  </a:t>
            </a:r>
            <a:r>
              <a:rPr lang="en-US" err="1">
                <a:solidFill>
                  <a:srgbClr val="FF0000"/>
                </a:solidFill>
                <a:highlight>
                  <a:srgbClr val="FFFF00"/>
                </a:highlight>
              </a:rPr>
              <a:t>stopifnot</a:t>
            </a:r>
            <a:r>
              <a:rPr lang="en-US">
                <a:solidFill>
                  <a:srgbClr val="FF0000"/>
                </a:solidFill>
                <a:highlight>
                  <a:srgbClr val="FFFF00"/>
                </a:highlight>
              </a:rPr>
              <a:t>(assumption == TRUE) </a:t>
            </a:r>
          </a:p>
          <a:p>
            <a:pPr>
              <a:lnSpc>
                <a:spcPct val="100000"/>
              </a:lnSpc>
            </a:pPr>
            <a:r>
              <a:rPr lang="en-US"/>
              <a:t>Writing good code </a:t>
            </a:r>
            <a:r>
              <a:rPr lang="en-US">
                <a:sym typeface="Wingdings" panose="05000000000000000000" pitchFamily="2" charset="2"/>
              </a:rPr>
              <a:t> style guide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C65240-77AC-B3B3-F60C-5B08CEA6E3F7}"/>
              </a:ext>
            </a:extLst>
          </p:cNvPr>
          <p:cNvSpPr txBox="1"/>
          <p:nvPr/>
        </p:nvSpPr>
        <p:spPr>
          <a:xfrm>
            <a:off x="6235009" y="462723"/>
            <a:ext cx="5141705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/>
              <a:t>Action: </a:t>
            </a:r>
            <a:r>
              <a:rPr lang="en-US"/>
              <a:t>Pick one file. Identify all the places where small changes might have a big impact on results. Put comments there. Set seeds. Add in error conditions.</a:t>
            </a:r>
          </a:p>
        </p:txBody>
      </p:sp>
    </p:spTree>
    <p:extLst>
      <p:ext uri="{BB962C8B-B14F-4D97-AF65-F5344CB8AC3E}">
        <p14:creationId xmlns:p14="http://schemas.microsoft.com/office/powerpoint/2010/main" val="4241992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C40DE-F768-01C2-19B7-E39B88AAA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605DD-B679-054B-4173-9F079B130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If you can’t share your data, simulate a cohort to show methods: </a:t>
            </a:r>
            <a:r>
              <a:rPr lang="en-US" b="1">
                <a:solidFill>
                  <a:srgbClr val="FF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library(</a:t>
            </a:r>
            <a:r>
              <a:rPr lang="en-US" b="1" err="1">
                <a:solidFill>
                  <a:srgbClr val="FF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eesim</a:t>
            </a:r>
            <a:r>
              <a:rPr lang="en-US" b="1">
                <a:solidFill>
                  <a:srgbClr val="FF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)</a:t>
            </a:r>
          </a:p>
          <a:p>
            <a:r>
              <a:rPr lang="en-US"/>
              <a:t>You can use ChatGPT to help comment old code but recommend doing new code yourself </a:t>
            </a:r>
          </a:p>
          <a:p>
            <a:r>
              <a:rPr lang="en-US"/>
              <a:t>Its ok to Start Fresh! </a:t>
            </a:r>
          </a:p>
          <a:p>
            <a:r>
              <a:rPr lang="en-US"/>
              <a:t>All of this evolves over time, so the best thing you can do is </a:t>
            </a:r>
            <a:r>
              <a:rPr lang="en-US" b="1" u="sng"/>
              <a:t>be as explicit as you can </a:t>
            </a:r>
            <a:r>
              <a:rPr lang="en-US"/>
              <a:t>be in your commenting so you / others can know what you were thinking, even if you figure out a more correct way to do it later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41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D1E91-0BBF-C56B-EF09-AF3E35842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Version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C5EEC-13E8-8046-3947-754EB47DF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143"/>
            <a:ext cx="5095876" cy="4351338"/>
          </a:xfrm>
        </p:spPr>
        <p:txBody>
          <a:bodyPr/>
          <a:lstStyle/>
          <a:p>
            <a:r>
              <a:rPr lang="en-US" err="1"/>
              <a:t>Github</a:t>
            </a:r>
            <a:r>
              <a:rPr lang="en-US"/>
              <a:t> – like OneDrive or Dropbox, except you “manually” press “sync”</a:t>
            </a:r>
          </a:p>
          <a:p>
            <a:r>
              <a:rPr lang="en-US"/>
              <a:t>General guidelines</a:t>
            </a:r>
          </a:p>
          <a:p>
            <a:pPr lvl="1"/>
            <a:r>
              <a:rPr lang="en-US"/>
              <a:t>Use .</a:t>
            </a:r>
            <a:r>
              <a:rPr lang="en-US" err="1"/>
              <a:t>gitignore</a:t>
            </a:r>
            <a:r>
              <a:rPr lang="en-US"/>
              <a:t> to exclude large data files</a:t>
            </a:r>
          </a:p>
          <a:p>
            <a:r>
              <a:rPr lang="en-US"/>
              <a:t>Easiest way to use it:</a:t>
            </a:r>
          </a:p>
          <a:p>
            <a:pPr lvl="1"/>
            <a:r>
              <a:rPr lang="en-US" err="1"/>
              <a:t>Github</a:t>
            </a:r>
            <a:r>
              <a:rPr lang="en-US"/>
              <a:t> desktop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70178-D5D3-7053-33A0-4A2AC8C17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926" y="2742962"/>
            <a:ext cx="5604264" cy="33660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810787-C084-7A41-A537-2EA5B3963767}"/>
              </a:ext>
            </a:extLst>
          </p:cNvPr>
          <p:cNvSpPr txBox="1"/>
          <p:nvPr/>
        </p:nvSpPr>
        <p:spPr>
          <a:xfrm>
            <a:off x="6235009" y="462723"/>
            <a:ext cx="5141705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/>
              <a:t>Action: </a:t>
            </a:r>
            <a:r>
              <a:rPr lang="en-US"/>
              <a:t>Make a </a:t>
            </a:r>
            <a:r>
              <a:rPr lang="en-US" err="1"/>
              <a:t>github</a:t>
            </a:r>
            <a:r>
              <a:rPr lang="en-US"/>
              <a:t> login. Download </a:t>
            </a:r>
            <a:r>
              <a:rPr lang="en-US" err="1"/>
              <a:t>github</a:t>
            </a:r>
            <a:r>
              <a:rPr lang="en-US"/>
              <a:t> desktop. Go to one of your project folders and type “git </a:t>
            </a:r>
            <a:r>
              <a:rPr lang="en-US" err="1"/>
              <a:t>init</a:t>
            </a:r>
            <a:r>
              <a:rPr lang="en-US"/>
              <a:t>” in the terminal or cmd. Add a file called .</a:t>
            </a:r>
            <a:r>
              <a:rPr lang="en-US" err="1"/>
              <a:t>gitignore</a:t>
            </a:r>
            <a:r>
              <a:rPr lang="en-US"/>
              <a:t> and make sure to exclude any files that are not code. In </a:t>
            </a:r>
            <a:r>
              <a:rPr lang="en-US" err="1"/>
              <a:t>Github</a:t>
            </a:r>
            <a:r>
              <a:rPr lang="en-US"/>
              <a:t> desktop do `add repository’.  Commit your changes and push.</a:t>
            </a:r>
          </a:p>
        </p:txBody>
      </p:sp>
    </p:spTree>
    <p:extLst>
      <p:ext uri="{BB962C8B-B14F-4D97-AF65-F5344CB8AC3E}">
        <p14:creationId xmlns:p14="http://schemas.microsoft.com/office/powerpoint/2010/main" val="2441986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143"/>
            <a:ext cx="4819650" cy="646331"/>
          </a:xfrm>
        </p:spPr>
        <p:txBody>
          <a:bodyPr/>
          <a:lstStyle/>
          <a:p>
            <a:r>
              <a:rPr lang="en-US">
                <a:hlinkClick r:id="rId2"/>
              </a:rPr>
              <a:t>https://shorturl.at/lQm5s</a:t>
            </a:r>
            <a:r>
              <a:rPr lang="en-US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236B37-97ED-7B03-5EB7-1C203A426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02" y="2772059"/>
            <a:ext cx="5805330" cy="33858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18624C-D781-4985-CD24-57564E37F0C0}"/>
              </a:ext>
            </a:extLst>
          </p:cNvPr>
          <p:cNvSpPr txBox="1"/>
          <p:nvPr/>
        </p:nvSpPr>
        <p:spPr>
          <a:xfrm>
            <a:off x="6534152" y="2027436"/>
            <a:ext cx="54104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effectLst/>
                <a:hlinkClick r:id="rId4"/>
              </a:rPr>
              <a:t>https://utrechtuniversity.github.io/workshop-computational-reproducibility/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17A95F-74E2-CE0B-E4B3-5EDA7712C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152" y="2872071"/>
            <a:ext cx="4367102" cy="359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70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DE81A-5C11-4EF0-DA04-C9256E177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3DBF7-A400-0997-BDE5-E4C3956CF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143"/>
            <a:ext cx="4633913" cy="4351338"/>
          </a:xfrm>
        </p:spPr>
        <p:txBody>
          <a:bodyPr/>
          <a:lstStyle/>
          <a:p>
            <a:r>
              <a:rPr lang="en-US"/>
              <a:t>Hands on!</a:t>
            </a:r>
          </a:p>
          <a:p>
            <a:r>
              <a:rPr lang="en-US"/>
              <a:t>“Layers” of reproducibility</a:t>
            </a:r>
          </a:p>
          <a:p>
            <a:r>
              <a:rPr lang="en-US"/>
              <a:t>Your code</a:t>
            </a:r>
          </a:p>
          <a:p>
            <a:r>
              <a:rPr lang="en-US" err="1"/>
              <a:t>Github</a:t>
            </a:r>
            <a:endParaRPr lang="en-US"/>
          </a:p>
          <a:p>
            <a:endParaRPr lang="en-US"/>
          </a:p>
        </p:txBody>
      </p:sp>
      <p:pic>
        <p:nvPicPr>
          <p:cNvPr id="6" name="Picture 5" descr="A cartoon of a donkey and a donkey sitting at a table with laptops&#10;&#10;Description automatically generated">
            <a:extLst>
              <a:ext uri="{FF2B5EF4-FFF2-40B4-BE49-F238E27FC236}">
                <a16:creationId xmlns:a16="http://schemas.microsoft.com/office/drawing/2014/main" id="{4CF0A0B1-CC51-C972-0350-5497EBD22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832" y="2128838"/>
            <a:ext cx="3014992" cy="3014992"/>
          </a:xfrm>
          <a:prstGeom prst="rect">
            <a:avLst/>
          </a:prstGeom>
        </p:spPr>
      </p:pic>
      <p:pic>
        <p:nvPicPr>
          <p:cNvPr id="10" name="Picture 9" descr="Cartoon characters sitting at tables with laptops&#10;&#10;Description automatically generated">
            <a:extLst>
              <a:ext uri="{FF2B5EF4-FFF2-40B4-BE49-F238E27FC236}">
                <a16:creationId xmlns:a16="http://schemas.microsoft.com/office/drawing/2014/main" id="{9185E0A7-6C80-4069-6A80-771741DF6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113" y="2128837"/>
            <a:ext cx="3014993" cy="30149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10C380-632E-044B-A1A1-0EB38271CCF3}"/>
              </a:ext>
            </a:extLst>
          </p:cNvPr>
          <p:cNvSpPr txBox="1"/>
          <p:nvPr/>
        </p:nvSpPr>
        <p:spPr>
          <a:xfrm>
            <a:off x="5151008" y="1786864"/>
            <a:ext cx="745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A256AB-F537-4B08-F14A-727E384A463A}"/>
              </a:ext>
            </a:extLst>
          </p:cNvPr>
          <p:cNvSpPr txBox="1"/>
          <p:nvPr/>
        </p:nvSpPr>
        <p:spPr>
          <a:xfrm>
            <a:off x="8435380" y="1759505"/>
            <a:ext cx="745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656B4A-B167-72A8-C394-6B21399F422E}"/>
              </a:ext>
            </a:extLst>
          </p:cNvPr>
          <p:cNvSpPr txBox="1"/>
          <p:nvPr/>
        </p:nvSpPr>
        <p:spPr>
          <a:xfrm>
            <a:off x="5074808" y="5285223"/>
            <a:ext cx="6479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Figure 1. </a:t>
            </a:r>
            <a:r>
              <a:rPr lang="en-US"/>
              <a:t>working on projects where the “layers” of reproducibility are (a) not understood and (b) understood.</a:t>
            </a:r>
          </a:p>
        </p:txBody>
      </p:sp>
    </p:spTree>
    <p:extLst>
      <p:ext uri="{BB962C8B-B14F-4D97-AF65-F5344CB8AC3E}">
        <p14:creationId xmlns:p14="http://schemas.microsoft.com/office/powerpoint/2010/main" val="2622771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9EA82-C5D4-0561-57CC-F576E774D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make code reproducible?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37822-7F8F-A25B-857A-4B0BECC06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21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49CBEF-E445-FD60-960A-EF15BF378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099" y="923575"/>
            <a:ext cx="8611802" cy="501084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C5D665-4B58-E908-54FC-05A5EA9EA7E9}"/>
              </a:ext>
            </a:extLst>
          </p:cNvPr>
          <p:cNvSpPr txBox="1">
            <a:spLocks/>
          </p:cNvSpPr>
          <p:nvPr/>
        </p:nvSpPr>
        <p:spPr>
          <a:xfrm>
            <a:off x="623888" y="277244"/>
            <a:ext cx="4819650" cy="6463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hlinkClick r:id="rId3"/>
              </a:rPr>
              <a:t>https://shorturl.at/lQm5s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0104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9EA82-C5D4-0561-57CC-F576E774D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are you making things reproducible for?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37822-7F8F-A25B-857A-4B0BECC06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64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onkey looking at a mirror&#10;&#10;Description automatically generated">
            <a:extLst>
              <a:ext uri="{FF2B5EF4-FFF2-40B4-BE49-F238E27FC236}">
                <a16:creationId xmlns:a16="http://schemas.microsoft.com/office/drawing/2014/main" id="{CA38739F-010D-48C1-5306-A636C1942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4" y="628650"/>
            <a:ext cx="4914900" cy="4914900"/>
          </a:xfrm>
          <a:prstGeom prst="rect">
            <a:avLst/>
          </a:prstGeom>
        </p:spPr>
      </p:pic>
      <p:pic>
        <p:nvPicPr>
          <p:cNvPr id="8" name="Picture 7" descr="A cartoon donkey in a classroom&#10;&#10;Description automatically generated">
            <a:extLst>
              <a:ext uri="{FF2B5EF4-FFF2-40B4-BE49-F238E27FC236}">
                <a16:creationId xmlns:a16="http://schemas.microsoft.com/office/drawing/2014/main" id="{74F6EA06-38E4-DEE2-5F86-381D80375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299" y="1221582"/>
            <a:ext cx="2957512" cy="2957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CCB734-3111-E05D-02ED-95A79BA0D3E5}"/>
              </a:ext>
            </a:extLst>
          </p:cNvPr>
          <p:cNvSpPr txBox="1"/>
          <p:nvPr/>
        </p:nvSpPr>
        <p:spPr>
          <a:xfrm>
            <a:off x="874283" y="5583019"/>
            <a:ext cx="6479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Figure 2. </a:t>
            </a:r>
            <a:r>
              <a:rPr lang="en-US"/>
              <a:t>Mostly yourself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989BE2-34F1-206E-8ED1-93C68EA5E8D4}"/>
              </a:ext>
            </a:extLst>
          </p:cNvPr>
          <p:cNvSpPr txBox="1"/>
          <p:nvPr/>
        </p:nvSpPr>
        <p:spPr>
          <a:xfrm>
            <a:off x="7353299" y="4279106"/>
            <a:ext cx="319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Figure 3. </a:t>
            </a:r>
            <a:r>
              <a:rPr lang="en-US"/>
              <a:t>Sometimes others</a:t>
            </a:r>
          </a:p>
        </p:txBody>
      </p:sp>
    </p:spTree>
    <p:extLst>
      <p:ext uri="{BB962C8B-B14F-4D97-AF65-F5344CB8AC3E}">
        <p14:creationId xmlns:p14="http://schemas.microsoft.com/office/powerpoint/2010/main" val="266380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43B4-269F-9334-3347-560C2B10D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A71A7-6C14-4B05-5402-81CAAABA5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143"/>
            <a:ext cx="4405313" cy="4351338"/>
          </a:xfrm>
          <a:solidFill>
            <a:schemeClr val="accent1">
              <a:lumMod val="10000"/>
              <a:lumOff val="9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/>
              <a:t>Project</a:t>
            </a:r>
          </a:p>
          <a:p>
            <a:pPr lvl="1">
              <a:lnSpc>
                <a:spcPct val="100000"/>
              </a:lnSpc>
            </a:pPr>
            <a:endParaRPr lang="en-US" sz="3200" b="1"/>
          </a:p>
          <a:p>
            <a:pPr lvl="1">
              <a:lnSpc>
                <a:spcPct val="100000"/>
              </a:lnSpc>
            </a:pPr>
            <a:endParaRPr lang="en-US" sz="3200" b="1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3ABAAE-565D-D59D-603E-9575DDECC3C9}"/>
              </a:ext>
            </a:extLst>
          </p:cNvPr>
          <p:cNvSpPr txBox="1">
            <a:spLocks/>
          </p:cNvSpPr>
          <p:nvPr/>
        </p:nvSpPr>
        <p:spPr>
          <a:xfrm>
            <a:off x="6096000" y="1771980"/>
            <a:ext cx="5419725" cy="43513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/>
              <a:t>Examples:</a:t>
            </a:r>
          </a:p>
          <a:p>
            <a:pPr>
              <a:lnSpc>
                <a:spcPct val="100000"/>
              </a:lnSpc>
            </a:pPr>
            <a:r>
              <a:rPr lang="en-US"/>
              <a:t>Purpose</a:t>
            </a:r>
          </a:p>
          <a:p>
            <a:pPr>
              <a:lnSpc>
                <a:spcPct val="100000"/>
              </a:lnSpc>
            </a:pPr>
            <a:r>
              <a:rPr lang="en-US"/>
              <a:t>Author</a:t>
            </a:r>
          </a:p>
          <a:p>
            <a:pPr>
              <a:lnSpc>
                <a:spcPct val="100000"/>
              </a:lnSpc>
            </a:pPr>
            <a:r>
              <a:rPr lang="en-US"/>
              <a:t>Meta level of “why” you are doing analysis</a:t>
            </a:r>
          </a:p>
          <a:p>
            <a:pPr>
              <a:lnSpc>
                <a:spcPct val="100000"/>
              </a:lnSpc>
            </a:pPr>
            <a:r>
              <a:rPr lang="en-US"/>
              <a:t>(doesn’t address reproducibility of the study)</a:t>
            </a:r>
          </a:p>
          <a:p>
            <a:pPr>
              <a:lnSpc>
                <a:spcPct val="100000"/>
              </a:lnSpc>
            </a:pPr>
            <a:r>
              <a:rPr lang="en-US"/>
              <a:t>Version control (** We’ll come back here **)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AA42E4-9A66-DAC6-8F9C-2B791078F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295" y="3642056"/>
            <a:ext cx="4189205" cy="24812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1E536F-1F7D-966C-8B1A-CEAAECF155C8}"/>
              </a:ext>
            </a:extLst>
          </p:cNvPr>
          <p:cNvSpPr txBox="1"/>
          <p:nvPr/>
        </p:nvSpPr>
        <p:spPr>
          <a:xfrm>
            <a:off x="6235009" y="462723"/>
            <a:ext cx="5141705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/>
              <a:t>Action: </a:t>
            </a:r>
            <a:r>
              <a:rPr lang="en-US"/>
              <a:t>write out what the goal of your project is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2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43B4-269F-9334-3347-560C2B10D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A71A7-6C14-4B05-5402-81CAAABA5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143"/>
            <a:ext cx="4405313" cy="4351338"/>
          </a:xfrm>
          <a:solidFill>
            <a:schemeClr val="accent1">
              <a:lumMod val="10000"/>
              <a:lumOff val="9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/>
              <a:t>Project</a:t>
            </a:r>
          </a:p>
          <a:p>
            <a:pPr lvl="1">
              <a:lnSpc>
                <a:spcPct val="100000"/>
              </a:lnSpc>
            </a:pPr>
            <a:r>
              <a:rPr lang="en-US" sz="3200" b="1"/>
              <a:t>Folders</a:t>
            </a:r>
          </a:p>
          <a:p>
            <a:pPr lvl="1">
              <a:lnSpc>
                <a:spcPct val="100000"/>
              </a:lnSpc>
            </a:pPr>
            <a:endParaRPr lang="en-US" sz="3200" b="1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3ABAAE-565D-D59D-603E-9575DDECC3C9}"/>
              </a:ext>
            </a:extLst>
          </p:cNvPr>
          <p:cNvSpPr txBox="1">
            <a:spLocks/>
          </p:cNvSpPr>
          <p:nvPr/>
        </p:nvSpPr>
        <p:spPr>
          <a:xfrm>
            <a:off x="6096000" y="1757693"/>
            <a:ext cx="5419725" cy="43513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/>
              <a:t>Examples:</a:t>
            </a:r>
          </a:p>
          <a:p>
            <a:pPr>
              <a:lnSpc>
                <a:spcPct val="100000"/>
              </a:lnSpc>
            </a:pPr>
            <a:r>
              <a:rPr lang="en-US"/>
              <a:t>A -README at the top</a:t>
            </a:r>
          </a:p>
          <a:p>
            <a:pPr>
              <a:lnSpc>
                <a:spcPct val="100000"/>
              </a:lnSpc>
            </a:pPr>
            <a:r>
              <a:rPr lang="en-US"/>
              <a:t>Subfolders for </a:t>
            </a:r>
          </a:p>
          <a:p>
            <a:pPr lvl="1">
              <a:lnSpc>
                <a:spcPct val="100000"/>
              </a:lnSpc>
            </a:pPr>
            <a:r>
              <a:rPr lang="en-US"/>
              <a:t>Inputs</a:t>
            </a:r>
          </a:p>
          <a:p>
            <a:pPr lvl="1">
              <a:lnSpc>
                <a:spcPct val="100000"/>
              </a:lnSpc>
            </a:pPr>
            <a:r>
              <a:rPr lang="en-US"/>
              <a:t>Outputs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5A85AE-9669-0DFC-F9F4-2D34370AD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775" y="3001996"/>
            <a:ext cx="3779675" cy="3277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8BB7E5-66DE-2F1C-4772-C51655B79336}"/>
              </a:ext>
            </a:extLst>
          </p:cNvPr>
          <p:cNvSpPr txBox="1"/>
          <p:nvPr/>
        </p:nvSpPr>
        <p:spPr>
          <a:xfrm>
            <a:off x="6235009" y="462723"/>
            <a:ext cx="5141705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/>
              <a:t>Action: </a:t>
            </a:r>
            <a:r>
              <a:rPr lang="en-US"/>
              <a:t>Add a README and start detailing what each file does</a:t>
            </a:r>
          </a:p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C9DA07-FFFD-8688-D0A0-EDF7E1336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722" y="3553189"/>
            <a:ext cx="3995264" cy="239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48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020 BUSPH Rebrand">
      <a:dk1>
        <a:srgbClr val="141518"/>
      </a:dk1>
      <a:lt1>
        <a:srgbClr val="FFFFFF"/>
      </a:lt1>
      <a:dk2>
        <a:srgbClr val="3C3E40"/>
      </a:dk2>
      <a:lt2>
        <a:srgbClr val="EFEFEF"/>
      </a:lt2>
      <a:accent1>
        <a:srgbClr val="27104E"/>
      </a:accent1>
      <a:accent2>
        <a:srgbClr val="64379F"/>
      </a:accent2>
      <a:accent3>
        <a:srgbClr val="9854CB"/>
      </a:accent3>
      <a:accent4>
        <a:srgbClr val="DDACF5"/>
      </a:accent4>
      <a:accent5>
        <a:srgbClr val="75E8E7"/>
      </a:accent5>
      <a:accent6>
        <a:srgbClr val="D6D6D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623</Words>
  <Application>Microsoft Office PowerPoint</Application>
  <PresentationFormat>Widescreen</PresentationFormat>
  <Paragraphs>90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 Black</vt:lpstr>
      <vt:lpstr>Arial Narrow</vt:lpstr>
      <vt:lpstr>Consolas</vt:lpstr>
      <vt:lpstr>Georgia</vt:lpstr>
      <vt:lpstr>Office Theme</vt:lpstr>
      <vt:lpstr>Coding for Reproducibility</vt:lpstr>
      <vt:lpstr>References</vt:lpstr>
      <vt:lpstr>Goals for today</vt:lpstr>
      <vt:lpstr>Why make code reproducible?</vt:lpstr>
      <vt:lpstr>PowerPoint Presentation</vt:lpstr>
      <vt:lpstr>Who are you making things reproducible for?</vt:lpstr>
      <vt:lpstr>PowerPoint Presentation</vt:lpstr>
      <vt:lpstr>Layers</vt:lpstr>
      <vt:lpstr>Layers</vt:lpstr>
      <vt:lpstr>Layers</vt:lpstr>
      <vt:lpstr>Layers</vt:lpstr>
      <vt:lpstr>Layers</vt:lpstr>
      <vt:lpstr>Other tips</vt:lpstr>
      <vt:lpstr>Version control</vt:lpstr>
    </vt:vector>
  </TitlesOfParts>
  <Company>Boston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Shea, Elissa</dc:creator>
  <cp:lastModifiedBy>Milando, Chad</cp:lastModifiedBy>
  <cp:revision>1</cp:revision>
  <cp:lastPrinted>2020-03-10T13:33:14Z</cp:lastPrinted>
  <dcterms:created xsi:type="dcterms:W3CDTF">2020-01-06T12:59:11Z</dcterms:created>
  <dcterms:modified xsi:type="dcterms:W3CDTF">2024-10-22T17:55:35Z</dcterms:modified>
</cp:coreProperties>
</file>