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4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85" r:id="rId5"/>
    <p:sldId id="286" r:id="rId6"/>
    <p:sldId id="259" r:id="rId7"/>
    <p:sldId id="289" r:id="rId8"/>
    <p:sldId id="292" r:id="rId9"/>
    <p:sldId id="278" r:id="rId10"/>
    <p:sldId id="290" r:id="rId11"/>
    <p:sldId id="281" r:id="rId12"/>
    <p:sldId id="260" r:id="rId13"/>
    <p:sldId id="261" r:id="rId14"/>
    <p:sldId id="262" r:id="rId15"/>
    <p:sldId id="276" r:id="rId16"/>
    <p:sldId id="265" r:id="rId17"/>
    <p:sldId id="266" r:id="rId18"/>
    <p:sldId id="279" r:id="rId19"/>
    <p:sldId id="291" r:id="rId20"/>
    <p:sldId id="267" r:id="rId21"/>
    <p:sldId id="280" r:id="rId22"/>
    <p:sldId id="268" r:id="rId23"/>
    <p:sldId id="283" r:id="rId24"/>
    <p:sldId id="269" r:id="rId25"/>
    <p:sldId id="270" r:id="rId26"/>
    <p:sldId id="271" r:id="rId27"/>
    <p:sldId id="288" r:id="rId28"/>
    <p:sldId id="27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/>
    <p:restoredTop sz="86863"/>
  </p:normalViewPr>
  <p:slideViewPr>
    <p:cSldViewPr snapToGrid="0" snapToObjects="1">
      <p:cViewPr>
        <p:scale>
          <a:sx n="109" d="100"/>
          <a:sy n="109" d="100"/>
        </p:scale>
        <p:origin x="112" y="-472"/>
      </p:cViewPr>
      <p:guideLst/>
    </p:cSldViewPr>
  </p:slideViewPr>
  <p:outlineViewPr>
    <p:cViewPr>
      <p:scale>
        <a:sx n="33" d="100"/>
        <a:sy n="33" d="100"/>
      </p:scale>
      <p:origin x="0" y="-31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BE04DF-6E6D-834B-87CB-995F037417BD}" type="doc">
      <dgm:prSet loTypeId="urn:microsoft.com/office/officeart/2005/8/layout/radial6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DAD2EAF-DCE1-164B-9C1E-B453A8861487}">
      <dgm:prSet phldrT="[Text]"/>
      <dgm:spPr/>
      <dgm:t>
        <a:bodyPr/>
        <a:lstStyle/>
        <a:p>
          <a:r>
            <a:rPr lang="en-US" dirty="0" smtClean="0"/>
            <a:t>Transitions of Care</a:t>
          </a:r>
          <a:endParaRPr lang="en-US" dirty="0"/>
        </a:p>
      </dgm:t>
    </dgm:pt>
    <dgm:pt modelId="{66270B25-6FFD-2D42-86CB-06F1B515E4E8}" type="parTrans" cxnId="{93361E63-D986-B745-A17A-D1D453F9A500}">
      <dgm:prSet/>
      <dgm:spPr/>
      <dgm:t>
        <a:bodyPr/>
        <a:lstStyle/>
        <a:p>
          <a:endParaRPr lang="en-US"/>
        </a:p>
      </dgm:t>
    </dgm:pt>
    <dgm:pt modelId="{481FF6D2-52CF-C143-96C8-01A26381FB0E}" type="sibTrans" cxnId="{93361E63-D986-B745-A17A-D1D453F9A500}">
      <dgm:prSet/>
      <dgm:spPr/>
      <dgm:t>
        <a:bodyPr/>
        <a:lstStyle/>
        <a:p>
          <a:endParaRPr lang="en-US"/>
        </a:p>
      </dgm:t>
    </dgm:pt>
    <dgm:pt modelId="{A56241F1-B8F0-604B-B1CD-3E12FD9871A4}">
      <dgm:prSet phldrT="[Text]"/>
      <dgm:spPr/>
      <dgm:t>
        <a:bodyPr/>
        <a:lstStyle/>
        <a:p>
          <a:r>
            <a:rPr lang="en-US" dirty="0" smtClean="0"/>
            <a:t>↑Cost</a:t>
          </a:r>
          <a:endParaRPr lang="en-US" dirty="0"/>
        </a:p>
      </dgm:t>
    </dgm:pt>
    <dgm:pt modelId="{48788A0C-43CC-FC4F-8794-DBAAEB6DFED9}" type="parTrans" cxnId="{EDDECC30-0DF0-6649-89F9-CE1D69BB440A}">
      <dgm:prSet/>
      <dgm:spPr/>
      <dgm:t>
        <a:bodyPr/>
        <a:lstStyle/>
        <a:p>
          <a:endParaRPr lang="en-US"/>
        </a:p>
      </dgm:t>
    </dgm:pt>
    <dgm:pt modelId="{EA7F5A03-E004-E44F-AFED-A7D1A16F61AC}" type="sibTrans" cxnId="{EDDECC30-0DF0-6649-89F9-CE1D69BB440A}">
      <dgm:prSet/>
      <dgm:spPr/>
      <dgm:t>
        <a:bodyPr/>
        <a:lstStyle/>
        <a:p>
          <a:endParaRPr lang="en-US"/>
        </a:p>
      </dgm:t>
    </dgm:pt>
    <dgm:pt modelId="{150C598B-CFCE-634E-B7F0-46E7A0CCA2BC}">
      <dgm:prSet phldrT="[Text]"/>
      <dgm:spPr/>
      <dgm:t>
        <a:bodyPr/>
        <a:lstStyle/>
        <a:p>
          <a:r>
            <a:rPr lang="en-US" dirty="0" smtClean="0"/>
            <a:t>↓Quality</a:t>
          </a:r>
          <a:endParaRPr lang="en-US" dirty="0"/>
        </a:p>
      </dgm:t>
    </dgm:pt>
    <dgm:pt modelId="{009FA8BC-1390-5646-9C2C-2ACC9B688856}" type="parTrans" cxnId="{1377D630-ACBF-A64D-B114-1298166B5463}">
      <dgm:prSet/>
      <dgm:spPr/>
      <dgm:t>
        <a:bodyPr/>
        <a:lstStyle/>
        <a:p>
          <a:endParaRPr lang="en-US"/>
        </a:p>
      </dgm:t>
    </dgm:pt>
    <dgm:pt modelId="{34CCE51B-96D6-0E4F-8F83-E321125F8626}" type="sibTrans" cxnId="{1377D630-ACBF-A64D-B114-1298166B5463}">
      <dgm:prSet/>
      <dgm:spPr/>
      <dgm:t>
        <a:bodyPr/>
        <a:lstStyle/>
        <a:p>
          <a:endParaRPr lang="en-US"/>
        </a:p>
      </dgm:t>
    </dgm:pt>
    <dgm:pt modelId="{B7DDF393-7019-694B-A43D-84EF942E6873}">
      <dgm:prSet phldrT="[Text]"/>
      <dgm:spPr/>
      <dgm:t>
        <a:bodyPr/>
        <a:lstStyle/>
        <a:p>
          <a:r>
            <a:rPr lang="en-US" dirty="0" smtClean="0"/>
            <a:t>Fragmented Care</a:t>
          </a:r>
          <a:endParaRPr lang="en-US" dirty="0"/>
        </a:p>
      </dgm:t>
    </dgm:pt>
    <dgm:pt modelId="{92FE5D9A-DF84-7E4C-9EC3-B92AEA16AFEB}" type="parTrans" cxnId="{5000AF97-D3C8-AF42-845F-F4559A7DDE6F}">
      <dgm:prSet/>
      <dgm:spPr/>
      <dgm:t>
        <a:bodyPr/>
        <a:lstStyle/>
        <a:p>
          <a:endParaRPr lang="en-US"/>
        </a:p>
      </dgm:t>
    </dgm:pt>
    <dgm:pt modelId="{96F052CD-8ADA-A54A-B7C0-202262E8D722}" type="sibTrans" cxnId="{5000AF97-D3C8-AF42-845F-F4559A7DDE6F}">
      <dgm:prSet/>
      <dgm:spPr/>
      <dgm:t>
        <a:bodyPr/>
        <a:lstStyle/>
        <a:p>
          <a:endParaRPr lang="en-US"/>
        </a:p>
      </dgm:t>
    </dgm:pt>
    <dgm:pt modelId="{22DCD204-3135-3949-9EE0-CD60E7573FB7}">
      <dgm:prSet phldrT="[Text]"/>
      <dgm:spPr/>
      <dgm:t>
        <a:bodyPr/>
        <a:lstStyle/>
        <a:p>
          <a:r>
            <a:rPr lang="en-US" dirty="0" smtClean="0"/>
            <a:t>Medical Errors</a:t>
          </a:r>
          <a:endParaRPr lang="en-US" dirty="0"/>
        </a:p>
      </dgm:t>
    </dgm:pt>
    <dgm:pt modelId="{80B43801-720B-6549-9305-1FD19E3277FF}" type="parTrans" cxnId="{E45658B3-53AD-F141-A989-EDB403F5B1E7}">
      <dgm:prSet/>
      <dgm:spPr/>
      <dgm:t>
        <a:bodyPr/>
        <a:lstStyle/>
        <a:p>
          <a:endParaRPr lang="en-US"/>
        </a:p>
      </dgm:t>
    </dgm:pt>
    <dgm:pt modelId="{101BF0EF-78CC-004A-83C8-F1480DFFAB05}" type="sibTrans" cxnId="{E45658B3-53AD-F141-A989-EDB403F5B1E7}">
      <dgm:prSet/>
      <dgm:spPr/>
      <dgm:t>
        <a:bodyPr/>
        <a:lstStyle/>
        <a:p>
          <a:endParaRPr lang="en-US"/>
        </a:p>
      </dgm:t>
    </dgm:pt>
    <dgm:pt modelId="{78965341-2D5B-0349-9B49-74CCE292CD77}">
      <dgm:prSet phldrT="[Text]"/>
      <dgm:spPr/>
      <dgm:t>
        <a:bodyPr/>
        <a:lstStyle/>
        <a:p>
          <a:r>
            <a:rPr lang="en-US" dirty="0" smtClean="0"/>
            <a:t>Family &amp; Patient Experience</a:t>
          </a:r>
          <a:endParaRPr lang="en-US" dirty="0"/>
        </a:p>
      </dgm:t>
    </dgm:pt>
    <dgm:pt modelId="{A63874DF-6E07-4D45-97BC-9D87EF79674A}" type="parTrans" cxnId="{3B58F890-36A4-3446-9327-7509A152A6AC}">
      <dgm:prSet/>
      <dgm:spPr/>
      <dgm:t>
        <a:bodyPr/>
        <a:lstStyle/>
        <a:p>
          <a:endParaRPr lang="en-US"/>
        </a:p>
      </dgm:t>
    </dgm:pt>
    <dgm:pt modelId="{B3A739D7-BA95-2F4C-B036-1A2476752E3C}" type="sibTrans" cxnId="{3B58F890-36A4-3446-9327-7509A152A6AC}">
      <dgm:prSet/>
      <dgm:spPr/>
      <dgm:t>
        <a:bodyPr/>
        <a:lstStyle/>
        <a:p>
          <a:endParaRPr lang="en-US"/>
        </a:p>
      </dgm:t>
    </dgm:pt>
    <dgm:pt modelId="{49E98258-DD1F-BE4E-B2E1-A9FA22FA09CD}" type="pres">
      <dgm:prSet presAssocID="{A5BE04DF-6E6D-834B-87CB-995F037417B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09E2DE8-1AAC-204F-9ADD-431257B1F333}" type="pres">
      <dgm:prSet presAssocID="{5DAD2EAF-DCE1-164B-9C1E-B453A8861487}" presName="centerShape" presStyleLbl="node0" presStyleIdx="0" presStyleCnt="1"/>
      <dgm:spPr/>
      <dgm:t>
        <a:bodyPr/>
        <a:lstStyle/>
        <a:p>
          <a:endParaRPr lang="en-US"/>
        </a:p>
      </dgm:t>
    </dgm:pt>
    <dgm:pt modelId="{BA7C7B5E-5486-2744-B6F8-561A3EDA380B}" type="pres">
      <dgm:prSet presAssocID="{A56241F1-B8F0-604B-B1CD-3E12FD9871A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EBE72C-D965-AB4F-8321-78E97C24A4A3}" type="pres">
      <dgm:prSet presAssocID="{A56241F1-B8F0-604B-B1CD-3E12FD9871A4}" presName="dummy" presStyleCnt="0"/>
      <dgm:spPr/>
    </dgm:pt>
    <dgm:pt modelId="{25592F5B-D11E-7048-B643-7B3B85D399C2}" type="pres">
      <dgm:prSet presAssocID="{EA7F5A03-E004-E44F-AFED-A7D1A16F61AC}" presName="sibTrans" presStyleLbl="sibTrans2D1" presStyleIdx="0" presStyleCnt="5"/>
      <dgm:spPr/>
      <dgm:t>
        <a:bodyPr/>
        <a:lstStyle/>
        <a:p>
          <a:endParaRPr lang="en-US"/>
        </a:p>
      </dgm:t>
    </dgm:pt>
    <dgm:pt modelId="{386C4DAB-A0DE-FE46-AEE0-C4885F5515F8}" type="pres">
      <dgm:prSet presAssocID="{150C598B-CFCE-634E-B7F0-46E7A0CCA2B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AD0415-0E61-5F40-AF6A-624D96F3E390}" type="pres">
      <dgm:prSet presAssocID="{150C598B-CFCE-634E-B7F0-46E7A0CCA2BC}" presName="dummy" presStyleCnt="0"/>
      <dgm:spPr/>
    </dgm:pt>
    <dgm:pt modelId="{7DADF5F7-36FA-0E48-9677-B1B6E6642BE2}" type="pres">
      <dgm:prSet presAssocID="{34CCE51B-96D6-0E4F-8F83-E321125F8626}" presName="sibTrans" presStyleLbl="sibTrans2D1" presStyleIdx="1" presStyleCnt="5"/>
      <dgm:spPr/>
      <dgm:t>
        <a:bodyPr/>
        <a:lstStyle/>
        <a:p>
          <a:endParaRPr lang="en-US"/>
        </a:p>
      </dgm:t>
    </dgm:pt>
    <dgm:pt modelId="{0EFF5BB0-6799-FC48-98E9-919A58233447}" type="pres">
      <dgm:prSet presAssocID="{B7DDF393-7019-694B-A43D-84EF942E687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BC8A94-196A-AD44-95A6-F6723B0964C5}" type="pres">
      <dgm:prSet presAssocID="{B7DDF393-7019-694B-A43D-84EF942E6873}" presName="dummy" presStyleCnt="0"/>
      <dgm:spPr/>
    </dgm:pt>
    <dgm:pt modelId="{2C77D74A-6F85-FC4C-918E-591D8BE32E16}" type="pres">
      <dgm:prSet presAssocID="{96F052CD-8ADA-A54A-B7C0-202262E8D722}" presName="sibTrans" presStyleLbl="sibTrans2D1" presStyleIdx="2" presStyleCnt="5"/>
      <dgm:spPr/>
      <dgm:t>
        <a:bodyPr/>
        <a:lstStyle/>
        <a:p>
          <a:endParaRPr lang="en-US"/>
        </a:p>
      </dgm:t>
    </dgm:pt>
    <dgm:pt modelId="{70C26883-65D4-2E4C-9587-8A56A7A8B811}" type="pres">
      <dgm:prSet presAssocID="{22DCD204-3135-3949-9EE0-CD60E7573FB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264FAF-43F4-6347-9AE2-743597FBD7B0}" type="pres">
      <dgm:prSet presAssocID="{22DCD204-3135-3949-9EE0-CD60E7573FB7}" presName="dummy" presStyleCnt="0"/>
      <dgm:spPr/>
    </dgm:pt>
    <dgm:pt modelId="{DB3AA103-BF58-0C49-9545-FBA3B4930CAD}" type="pres">
      <dgm:prSet presAssocID="{101BF0EF-78CC-004A-83C8-F1480DFFAB05}" presName="sibTrans" presStyleLbl="sibTrans2D1" presStyleIdx="3" presStyleCnt="5"/>
      <dgm:spPr/>
      <dgm:t>
        <a:bodyPr/>
        <a:lstStyle/>
        <a:p>
          <a:endParaRPr lang="en-US"/>
        </a:p>
      </dgm:t>
    </dgm:pt>
    <dgm:pt modelId="{EFF90198-1AD6-874E-ACC0-C5530369898E}" type="pres">
      <dgm:prSet presAssocID="{78965341-2D5B-0349-9B49-74CCE292CD7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A34921-7EBC-074C-829F-99AD436EEF26}" type="pres">
      <dgm:prSet presAssocID="{78965341-2D5B-0349-9B49-74CCE292CD77}" presName="dummy" presStyleCnt="0"/>
      <dgm:spPr/>
    </dgm:pt>
    <dgm:pt modelId="{0511C1EE-AF3F-0841-B9DB-E650E9846AD0}" type="pres">
      <dgm:prSet presAssocID="{B3A739D7-BA95-2F4C-B036-1A2476752E3C}" presName="sibTrans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3B58F890-36A4-3446-9327-7509A152A6AC}" srcId="{5DAD2EAF-DCE1-164B-9C1E-B453A8861487}" destId="{78965341-2D5B-0349-9B49-74CCE292CD77}" srcOrd="4" destOrd="0" parTransId="{A63874DF-6E07-4D45-97BC-9D87EF79674A}" sibTransId="{B3A739D7-BA95-2F4C-B036-1A2476752E3C}"/>
    <dgm:cxn modelId="{50D6C100-998E-8544-9E25-35F9CC9409CB}" type="presOf" srcId="{A5BE04DF-6E6D-834B-87CB-995F037417BD}" destId="{49E98258-DD1F-BE4E-B2E1-A9FA22FA09CD}" srcOrd="0" destOrd="0" presId="urn:microsoft.com/office/officeart/2005/8/layout/radial6"/>
    <dgm:cxn modelId="{C934D46C-5E7A-C34E-8E8B-049A383DA26D}" type="presOf" srcId="{96F052CD-8ADA-A54A-B7C0-202262E8D722}" destId="{2C77D74A-6F85-FC4C-918E-591D8BE32E16}" srcOrd="0" destOrd="0" presId="urn:microsoft.com/office/officeart/2005/8/layout/radial6"/>
    <dgm:cxn modelId="{EDDECC30-0DF0-6649-89F9-CE1D69BB440A}" srcId="{5DAD2EAF-DCE1-164B-9C1E-B453A8861487}" destId="{A56241F1-B8F0-604B-B1CD-3E12FD9871A4}" srcOrd="0" destOrd="0" parTransId="{48788A0C-43CC-FC4F-8794-DBAAEB6DFED9}" sibTransId="{EA7F5A03-E004-E44F-AFED-A7D1A16F61AC}"/>
    <dgm:cxn modelId="{A85A769A-B261-7F4F-8E27-4760A373FB89}" type="presOf" srcId="{B7DDF393-7019-694B-A43D-84EF942E6873}" destId="{0EFF5BB0-6799-FC48-98E9-919A58233447}" srcOrd="0" destOrd="0" presId="urn:microsoft.com/office/officeart/2005/8/layout/radial6"/>
    <dgm:cxn modelId="{7D683D9F-A273-8449-986E-5A8A92C0324D}" type="presOf" srcId="{B3A739D7-BA95-2F4C-B036-1A2476752E3C}" destId="{0511C1EE-AF3F-0841-B9DB-E650E9846AD0}" srcOrd="0" destOrd="0" presId="urn:microsoft.com/office/officeart/2005/8/layout/radial6"/>
    <dgm:cxn modelId="{002784FC-31A8-9140-9979-2FB1B689A522}" type="presOf" srcId="{34CCE51B-96D6-0E4F-8F83-E321125F8626}" destId="{7DADF5F7-36FA-0E48-9677-B1B6E6642BE2}" srcOrd="0" destOrd="0" presId="urn:microsoft.com/office/officeart/2005/8/layout/radial6"/>
    <dgm:cxn modelId="{E5B9CA32-09A2-5F47-A8DB-39753954A8E6}" type="presOf" srcId="{22DCD204-3135-3949-9EE0-CD60E7573FB7}" destId="{70C26883-65D4-2E4C-9587-8A56A7A8B811}" srcOrd="0" destOrd="0" presId="urn:microsoft.com/office/officeart/2005/8/layout/radial6"/>
    <dgm:cxn modelId="{5000AF97-D3C8-AF42-845F-F4559A7DDE6F}" srcId="{5DAD2EAF-DCE1-164B-9C1E-B453A8861487}" destId="{B7DDF393-7019-694B-A43D-84EF942E6873}" srcOrd="2" destOrd="0" parTransId="{92FE5D9A-DF84-7E4C-9EC3-B92AEA16AFEB}" sibTransId="{96F052CD-8ADA-A54A-B7C0-202262E8D722}"/>
    <dgm:cxn modelId="{61F93781-43A2-5A40-A35F-0AE9D988881C}" type="presOf" srcId="{EA7F5A03-E004-E44F-AFED-A7D1A16F61AC}" destId="{25592F5B-D11E-7048-B643-7B3B85D399C2}" srcOrd="0" destOrd="0" presId="urn:microsoft.com/office/officeart/2005/8/layout/radial6"/>
    <dgm:cxn modelId="{93361E63-D986-B745-A17A-D1D453F9A500}" srcId="{A5BE04DF-6E6D-834B-87CB-995F037417BD}" destId="{5DAD2EAF-DCE1-164B-9C1E-B453A8861487}" srcOrd="0" destOrd="0" parTransId="{66270B25-6FFD-2D42-86CB-06F1B515E4E8}" sibTransId="{481FF6D2-52CF-C143-96C8-01A26381FB0E}"/>
    <dgm:cxn modelId="{67C935C2-E1B1-D741-8618-DC748B2E0CDA}" type="presOf" srcId="{101BF0EF-78CC-004A-83C8-F1480DFFAB05}" destId="{DB3AA103-BF58-0C49-9545-FBA3B4930CAD}" srcOrd="0" destOrd="0" presId="urn:microsoft.com/office/officeart/2005/8/layout/radial6"/>
    <dgm:cxn modelId="{588456CB-5834-CB42-AA4F-053D7063F72F}" type="presOf" srcId="{78965341-2D5B-0349-9B49-74CCE292CD77}" destId="{EFF90198-1AD6-874E-ACC0-C5530369898E}" srcOrd="0" destOrd="0" presId="urn:microsoft.com/office/officeart/2005/8/layout/radial6"/>
    <dgm:cxn modelId="{E45658B3-53AD-F141-A989-EDB403F5B1E7}" srcId="{5DAD2EAF-DCE1-164B-9C1E-B453A8861487}" destId="{22DCD204-3135-3949-9EE0-CD60E7573FB7}" srcOrd="3" destOrd="0" parTransId="{80B43801-720B-6549-9305-1FD19E3277FF}" sibTransId="{101BF0EF-78CC-004A-83C8-F1480DFFAB05}"/>
    <dgm:cxn modelId="{498D31E9-9E2F-B441-A818-394D229713AC}" type="presOf" srcId="{5DAD2EAF-DCE1-164B-9C1E-B453A8861487}" destId="{309E2DE8-1AAC-204F-9ADD-431257B1F333}" srcOrd="0" destOrd="0" presId="urn:microsoft.com/office/officeart/2005/8/layout/radial6"/>
    <dgm:cxn modelId="{1377D630-ACBF-A64D-B114-1298166B5463}" srcId="{5DAD2EAF-DCE1-164B-9C1E-B453A8861487}" destId="{150C598B-CFCE-634E-B7F0-46E7A0CCA2BC}" srcOrd="1" destOrd="0" parTransId="{009FA8BC-1390-5646-9C2C-2ACC9B688856}" sibTransId="{34CCE51B-96D6-0E4F-8F83-E321125F8626}"/>
    <dgm:cxn modelId="{920971BD-44C3-DD4B-8A87-277601CD41C7}" type="presOf" srcId="{A56241F1-B8F0-604B-B1CD-3E12FD9871A4}" destId="{BA7C7B5E-5486-2744-B6F8-561A3EDA380B}" srcOrd="0" destOrd="0" presId="urn:microsoft.com/office/officeart/2005/8/layout/radial6"/>
    <dgm:cxn modelId="{685A799A-B030-E048-9563-601B93B86062}" type="presOf" srcId="{150C598B-CFCE-634E-B7F0-46E7A0CCA2BC}" destId="{386C4DAB-A0DE-FE46-AEE0-C4885F5515F8}" srcOrd="0" destOrd="0" presId="urn:microsoft.com/office/officeart/2005/8/layout/radial6"/>
    <dgm:cxn modelId="{1662369D-BF4E-CC4E-92DE-BB76FD2A700F}" type="presParOf" srcId="{49E98258-DD1F-BE4E-B2E1-A9FA22FA09CD}" destId="{309E2DE8-1AAC-204F-9ADD-431257B1F333}" srcOrd="0" destOrd="0" presId="urn:microsoft.com/office/officeart/2005/8/layout/radial6"/>
    <dgm:cxn modelId="{D220F49A-6BCD-1247-9159-DE769E17CFC0}" type="presParOf" srcId="{49E98258-DD1F-BE4E-B2E1-A9FA22FA09CD}" destId="{BA7C7B5E-5486-2744-B6F8-561A3EDA380B}" srcOrd="1" destOrd="0" presId="urn:microsoft.com/office/officeart/2005/8/layout/radial6"/>
    <dgm:cxn modelId="{BEE5DBE0-5B20-9343-90C6-851A4D93AD1C}" type="presParOf" srcId="{49E98258-DD1F-BE4E-B2E1-A9FA22FA09CD}" destId="{49EBE72C-D965-AB4F-8321-78E97C24A4A3}" srcOrd="2" destOrd="0" presId="urn:microsoft.com/office/officeart/2005/8/layout/radial6"/>
    <dgm:cxn modelId="{7FB82502-BBC0-1D49-B104-CB89423D653A}" type="presParOf" srcId="{49E98258-DD1F-BE4E-B2E1-A9FA22FA09CD}" destId="{25592F5B-D11E-7048-B643-7B3B85D399C2}" srcOrd="3" destOrd="0" presId="urn:microsoft.com/office/officeart/2005/8/layout/radial6"/>
    <dgm:cxn modelId="{216811CF-194B-3842-894C-397536FA0007}" type="presParOf" srcId="{49E98258-DD1F-BE4E-B2E1-A9FA22FA09CD}" destId="{386C4DAB-A0DE-FE46-AEE0-C4885F5515F8}" srcOrd="4" destOrd="0" presId="urn:microsoft.com/office/officeart/2005/8/layout/radial6"/>
    <dgm:cxn modelId="{D39CAF31-DD12-7742-90BC-1359CC01EE71}" type="presParOf" srcId="{49E98258-DD1F-BE4E-B2E1-A9FA22FA09CD}" destId="{C0AD0415-0E61-5F40-AF6A-624D96F3E390}" srcOrd="5" destOrd="0" presId="urn:microsoft.com/office/officeart/2005/8/layout/radial6"/>
    <dgm:cxn modelId="{49B232FA-D61D-2647-963F-3DDE19AA79D1}" type="presParOf" srcId="{49E98258-DD1F-BE4E-B2E1-A9FA22FA09CD}" destId="{7DADF5F7-36FA-0E48-9677-B1B6E6642BE2}" srcOrd="6" destOrd="0" presId="urn:microsoft.com/office/officeart/2005/8/layout/radial6"/>
    <dgm:cxn modelId="{E43D7080-A943-5647-9ECD-E87A5AF53F38}" type="presParOf" srcId="{49E98258-DD1F-BE4E-B2E1-A9FA22FA09CD}" destId="{0EFF5BB0-6799-FC48-98E9-919A58233447}" srcOrd="7" destOrd="0" presId="urn:microsoft.com/office/officeart/2005/8/layout/radial6"/>
    <dgm:cxn modelId="{6BD78CB5-0A6E-DB43-A09E-E6A1DBF94459}" type="presParOf" srcId="{49E98258-DD1F-BE4E-B2E1-A9FA22FA09CD}" destId="{D2BC8A94-196A-AD44-95A6-F6723B0964C5}" srcOrd="8" destOrd="0" presId="urn:microsoft.com/office/officeart/2005/8/layout/radial6"/>
    <dgm:cxn modelId="{A86EA0A2-5632-DA4A-BBC7-32AB8F6C1382}" type="presParOf" srcId="{49E98258-DD1F-BE4E-B2E1-A9FA22FA09CD}" destId="{2C77D74A-6F85-FC4C-918E-591D8BE32E16}" srcOrd="9" destOrd="0" presId="urn:microsoft.com/office/officeart/2005/8/layout/radial6"/>
    <dgm:cxn modelId="{92E2C3F8-F1FC-2C47-92CD-CDE4543E35A8}" type="presParOf" srcId="{49E98258-DD1F-BE4E-B2E1-A9FA22FA09CD}" destId="{70C26883-65D4-2E4C-9587-8A56A7A8B811}" srcOrd="10" destOrd="0" presId="urn:microsoft.com/office/officeart/2005/8/layout/radial6"/>
    <dgm:cxn modelId="{2A443154-409E-B64C-A2D6-11E54428A8BF}" type="presParOf" srcId="{49E98258-DD1F-BE4E-B2E1-A9FA22FA09CD}" destId="{C5264FAF-43F4-6347-9AE2-743597FBD7B0}" srcOrd="11" destOrd="0" presId="urn:microsoft.com/office/officeart/2005/8/layout/radial6"/>
    <dgm:cxn modelId="{60AC8029-5F0B-624E-981F-EE7DC8FA4030}" type="presParOf" srcId="{49E98258-DD1F-BE4E-B2E1-A9FA22FA09CD}" destId="{DB3AA103-BF58-0C49-9545-FBA3B4930CAD}" srcOrd="12" destOrd="0" presId="urn:microsoft.com/office/officeart/2005/8/layout/radial6"/>
    <dgm:cxn modelId="{1A85BB3A-573B-3042-A9A6-54E64A56856C}" type="presParOf" srcId="{49E98258-DD1F-BE4E-B2E1-A9FA22FA09CD}" destId="{EFF90198-1AD6-874E-ACC0-C5530369898E}" srcOrd="13" destOrd="0" presId="urn:microsoft.com/office/officeart/2005/8/layout/radial6"/>
    <dgm:cxn modelId="{729D1767-2D5E-224F-9E07-7984929BC825}" type="presParOf" srcId="{49E98258-DD1F-BE4E-B2E1-A9FA22FA09CD}" destId="{B1A34921-7EBC-074C-829F-99AD436EEF26}" srcOrd="14" destOrd="0" presId="urn:microsoft.com/office/officeart/2005/8/layout/radial6"/>
    <dgm:cxn modelId="{DE7273B6-AAC0-7C4E-B327-2BAA2E2C8ACA}" type="presParOf" srcId="{49E98258-DD1F-BE4E-B2E1-A9FA22FA09CD}" destId="{0511C1EE-AF3F-0841-B9DB-E650E9846AD0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EFC8AA-5C71-C74F-98F9-CEB82409A7E1}" type="doc">
      <dgm:prSet loTypeId="urn:microsoft.com/office/officeart/2005/8/layout/orgChar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2285EF5-01F9-7243-8F54-62F3EAF902BE}">
      <dgm:prSet phldrT="[Text]"/>
      <dgm:spPr/>
      <dgm:t>
        <a:bodyPr/>
        <a:lstStyle/>
        <a:p>
          <a:r>
            <a:rPr lang="en-US" dirty="0" smtClean="0"/>
            <a:t>311,090 Descendants </a:t>
          </a:r>
          <a:endParaRPr lang="en-US" dirty="0"/>
        </a:p>
      </dgm:t>
    </dgm:pt>
    <dgm:pt modelId="{9332928A-2A05-AA49-A2EE-1656C2FD567C}" type="parTrans" cxnId="{35079DD6-FD4F-3B4D-8676-451FA57FF93A}">
      <dgm:prSet/>
      <dgm:spPr/>
      <dgm:t>
        <a:bodyPr/>
        <a:lstStyle/>
        <a:p>
          <a:endParaRPr lang="en-US"/>
        </a:p>
      </dgm:t>
    </dgm:pt>
    <dgm:pt modelId="{1FAEF941-0D44-3147-A121-44DC1A39F553}" type="sibTrans" cxnId="{35079DD6-FD4F-3B4D-8676-451FA57FF93A}">
      <dgm:prSet/>
      <dgm:spPr/>
      <dgm:t>
        <a:bodyPr/>
        <a:lstStyle/>
        <a:p>
          <a:endParaRPr lang="en-US"/>
        </a:p>
      </dgm:t>
    </dgm:pt>
    <dgm:pt modelId="{A4828968-A4BA-474B-A752-387EE04402CB}">
      <dgm:prSet phldrT="[Text]"/>
      <dgm:spPr/>
      <dgm:t>
        <a:bodyPr/>
        <a:lstStyle/>
        <a:p>
          <a:r>
            <a:rPr lang="en-US" dirty="0" smtClean="0"/>
            <a:t>89.8% (n=279,415)</a:t>
          </a:r>
        </a:p>
        <a:p>
          <a:r>
            <a:rPr lang="en-US" dirty="0" smtClean="0"/>
            <a:t>no transitions of care</a:t>
          </a:r>
          <a:endParaRPr lang="en-US" dirty="0"/>
        </a:p>
      </dgm:t>
    </dgm:pt>
    <dgm:pt modelId="{0C8ABFC1-7943-9D46-ADCD-7DFB155D14AF}" type="parTrans" cxnId="{ABB9720D-781F-7448-BB47-CED225A28327}">
      <dgm:prSet/>
      <dgm:spPr/>
      <dgm:t>
        <a:bodyPr/>
        <a:lstStyle/>
        <a:p>
          <a:endParaRPr lang="en-US"/>
        </a:p>
      </dgm:t>
    </dgm:pt>
    <dgm:pt modelId="{7D6758A1-5E89-BB46-9563-F3D34CF798D4}" type="sibTrans" cxnId="{ABB9720D-781F-7448-BB47-CED225A28327}">
      <dgm:prSet/>
      <dgm:spPr/>
      <dgm:t>
        <a:bodyPr/>
        <a:lstStyle/>
        <a:p>
          <a:endParaRPr lang="en-US"/>
        </a:p>
      </dgm:t>
    </dgm:pt>
    <dgm:pt modelId="{0450FCFD-A372-7549-9ADA-C6F5039D3FEC}">
      <dgm:prSet phldrT="[Text]"/>
      <dgm:spPr/>
      <dgm:t>
        <a:bodyPr/>
        <a:lstStyle/>
        <a:p>
          <a:r>
            <a:rPr lang="en-US" dirty="0" smtClean="0"/>
            <a:t>10.2% (n=31,675) </a:t>
          </a:r>
          <a:r>
            <a:rPr lang="en-US" u="sng" dirty="0" smtClean="0"/>
            <a:t>&gt;</a:t>
          </a:r>
          <a:r>
            <a:rPr lang="en-US" dirty="0" smtClean="0"/>
            <a:t>1 transition</a:t>
          </a:r>
          <a:r>
            <a:rPr lang="en-US" baseline="0" dirty="0" smtClean="0"/>
            <a:t> of care</a:t>
          </a:r>
        </a:p>
      </dgm:t>
    </dgm:pt>
    <dgm:pt modelId="{89A420F3-1F98-B74B-A231-724BE9C12F95}" type="parTrans" cxnId="{8675CE97-B097-664F-9B10-1F678038DD27}">
      <dgm:prSet/>
      <dgm:spPr/>
      <dgm:t>
        <a:bodyPr/>
        <a:lstStyle/>
        <a:p>
          <a:endParaRPr lang="en-US"/>
        </a:p>
      </dgm:t>
    </dgm:pt>
    <dgm:pt modelId="{303C71D3-0B98-BC46-BE98-5C4FEA6508A9}" type="sibTrans" cxnId="{8675CE97-B097-664F-9B10-1F678038DD27}">
      <dgm:prSet/>
      <dgm:spPr/>
      <dgm:t>
        <a:bodyPr/>
        <a:lstStyle/>
        <a:p>
          <a:endParaRPr lang="en-US"/>
        </a:p>
      </dgm:t>
    </dgm:pt>
    <dgm:pt modelId="{41864D6F-3C07-8A41-B124-34BBA7B71758}">
      <dgm:prSet phldrT="[Text]"/>
      <dgm:spPr/>
      <dgm:t>
        <a:bodyPr/>
        <a:lstStyle/>
        <a:p>
          <a:r>
            <a:rPr lang="en-US" baseline="0" dirty="0" smtClean="0"/>
            <a:t>53.4% (n=16,918) had at least 1 hospitalization</a:t>
          </a:r>
        </a:p>
      </dgm:t>
    </dgm:pt>
    <dgm:pt modelId="{B5C3C54B-0E77-7A4E-A0E4-0EF9A41A056C}" type="parTrans" cxnId="{754DD273-A186-2345-9932-86AE9CFCBBC9}">
      <dgm:prSet/>
      <dgm:spPr/>
      <dgm:t>
        <a:bodyPr/>
        <a:lstStyle/>
        <a:p>
          <a:endParaRPr lang="en-US"/>
        </a:p>
      </dgm:t>
    </dgm:pt>
    <dgm:pt modelId="{2DEF9BEF-4455-884E-B2D9-AD9948EC97F2}" type="sibTrans" cxnId="{754DD273-A186-2345-9932-86AE9CFCBBC9}">
      <dgm:prSet/>
      <dgm:spPr/>
      <dgm:t>
        <a:bodyPr/>
        <a:lstStyle/>
        <a:p>
          <a:endParaRPr lang="en-US"/>
        </a:p>
      </dgm:t>
    </dgm:pt>
    <dgm:pt modelId="{7111E70F-808D-D446-9D66-22B67B1E513B}">
      <dgm:prSet phldrT="[Text]"/>
      <dgm:spPr/>
      <dgm:t>
        <a:bodyPr/>
        <a:lstStyle/>
        <a:p>
          <a:r>
            <a:rPr lang="en-US" baseline="0" dirty="0" smtClean="0"/>
            <a:t>9.8% (n=20,532) had &gt;1 transition</a:t>
          </a:r>
        </a:p>
      </dgm:t>
    </dgm:pt>
    <dgm:pt modelId="{4C65CE2A-1B89-1045-A482-FDFA2E1E5DC6}" type="parTrans" cxnId="{62BB589B-C78E-1A41-9B1F-EEF1688CFCE8}">
      <dgm:prSet/>
      <dgm:spPr/>
      <dgm:t>
        <a:bodyPr/>
        <a:lstStyle/>
        <a:p>
          <a:endParaRPr lang="en-US"/>
        </a:p>
      </dgm:t>
    </dgm:pt>
    <dgm:pt modelId="{F40DB13A-7BE2-F941-9C47-ED24183F73A3}" type="sibTrans" cxnId="{62BB589B-C78E-1A41-9B1F-EEF1688CFCE8}">
      <dgm:prSet/>
      <dgm:spPr/>
      <dgm:t>
        <a:bodyPr/>
        <a:lstStyle/>
        <a:p>
          <a:endParaRPr lang="en-US"/>
        </a:p>
      </dgm:t>
    </dgm:pt>
    <dgm:pt modelId="{DE6971E2-CC18-D146-94E8-1DAA18CE50BB}" type="pres">
      <dgm:prSet presAssocID="{B4EFC8AA-5C71-C74F-98F9-CEB82409A7E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3126255-A181-8545-B976-65C3673C7F56}" type="pres">
      <dgm:prSet presAssocID="{F2285EF5-01F9-7243-8F54-62F3EAF902BE}" presName="hierRoot1" presStyleCnt="0">
        <dgm:presLayoutVars>
          <dgm:hierBranch val="init"/>
        </dgm:presLayoutVars>
      </dgm:prSet>
      <dgm:spPr/>
    </dgm:pt>
    <dgm:pt modelId="{D92EA4CC-E089-934D-84BF-BBB567546D15}" type="pres">
      <dgm:prSet presAssocID="{F2285EF5-01F9-7243-8F54-62F3EAF902BE}" presName="rootComposite1" presStyleCnt="0"/>
      <dgm:spPr/>
    </dgm:pt>
    <dgm:pt modelId="{31369646-14B5-5443-9851-030FB2879CBD}" type="pres">
      <dgm:prSet presAssocID="{F2285EF5-01F9-7243-8F54-62F3EAF902B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9024BD8-19D5-274B-981B-B91165634E59}" type="pres">
      <dgm:prSet presAssocID="{F2285EF5-01F9-7243-8F54-62F3EAF902B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64B4E42B-5A6D-3641-876B-AE0BE6892919}" type="pres">
      <dgm:prSet presAssocID="{F2285EF5-01F9-7243-8F54-62F3EAF902BE}" presName="hierChild2" presStyleCnt="0"/>
      <dgm:spPr/>
    </dgm:pt>
    <dgm:pt modelId="{637B44EE-AB88-8F4A-9DD9-413C2BF5DF98}" type="pres">
      <dgm:prSet presAssocID="{0C8ABFC1-7943-9D46-ADCD-7DFB155D14AF}" presName="Name37" presStyleLbl="parChTrans1D2" presStyleIdx="0" presStyleCnt="2"/>
      <dgm:spPr/>
      <dgm:t>
        <a:bodyPr/>
        <a:lstStyle/>
        <a:p>
          <a:endParaRPr lang="en-US"/>
        </a:p>
      </dgm:t>
    </dgm:pt>
    <dgm:pt modelId="{039120E1-A10D-3344-934B-5D29F0A42EEB}" type="pres">
      <dgm:prSet presAssocID="{A4828968-A4BA-474B-A752-387EE04402CB}" presName="hierRoot2" presStyleCnt="0">
        <dgm:presLayoutVars>
          <dgm:hierBranch val="init"/>
        </dgm:presLayoutVars>
      </dgm:prSet>
      <dgm:spPr/>
    </dgm:pt>
    <dgm:pt modelId="{A06FFC14-8624-D84B-94D5-2E3D51AE412A}" type="pres">
      <dgm:prSet presAssocID="{A4828968-A4BA-474B-A752-387EE04402CB}" presName="rootComposite" presStyleCnt="0"/>
      <dgm:spPr/>
    </dgm:pt>
    <dgm:pt modelId="{80B7E1AE-9E13-214C-A2BC-AD087DD09491}" type="pres">
      <dgm:prSet presAssocID="{A4828968-A4BA-474B-A752-387EE04402CB}" presName="rootText" presStyleLbl="node2" presStyleIdx="0" presStyleCnt="2" custLinFactNeighborX="-49366" custLinFactNeighborY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8676FC-4656-1243-9121-43303ECBBC49}" type="pres">
      <dgm:prSet presAssocID="{A4828968-A4BA-474B-A752-387EE04402CB}" presName="rootConnector" presStyleLbl="node2" presStyleIdx="0" presStyleCnt="2"/>
      <dgm:spPr/>
      <dgm:t>
        <a:bodyPr/>
        <a:lstStyle/>
        <a:p>
          <a:endParaRPr lang="en-US"/>
        </a:p>
      </dgm:t>
    </dgm:pt>
    <dgm:pt modelId="{B6F32CC8-39A4-BA47-90DF-A304F87D9A3B}" type="pres">
      <dgm:prSet presAssocID="{A4828968-A4BA-474B-A752-387EE04402CB}" presName="hierChild4" presStyleCnt="0"/>
      <dgm:spPr/>
    </dgm:pt>
    <dgm:pt modelId="{D23C9D54-AEEB-B54B-A0B6-5FB80D71FA65}" type="pres">
      <dgm:prSet presAssocID="{A4828968-A4BA-474B-A752-387EE04402CB}" presName="hierChild5" presStyleCnt="0"/>
      <dgm:spPr/>
    </dgm:pt>
    <dgm:pt modelId="{5A0FB33E-23ED-2E44-96AC-CC7D29407927}" type="pres">
      <dgm:prSet presAssocID="{89A420F3-1F98-B74B-A231-724BE9C12F95}" presName="Name37" presStyleLbl="parChTrans1D2" presStyleIdx="1" presStyleCnt="2"/>
      <dgm:spPr/>
      <dgm:t>
        <a:bodyPr/>
        <a:lstStyle/>
        <a:p>
          <a:endParaRPr lang="en-US"/>
        </a:p>
      </dgm:t>
    </dgm:pt>
    <dgm:pt modelId="{13D5C43E-6A06-2C45-B059-E205D6F3A7D7}" type="pres">
      <dgm:prSet presAssocID="{0450FCFD-A372-7549-9ADA-C6F5039D3FEC}" presName="hierRoot2" presStyleCnt="0">
        <dgm:presLayoutVars>
          <dgm:hierBranch val="init"/>
        </dgm:presLayoutVars>
      </dgm:prSet>
      <dgm:spPr/>
    </dgm:pt>
    <dgm:pt modelId="{2666FFEA-EEDB-EB4B-A801-AC011E8296C9}" type="pres">
      <dgm:prSet presAssocID="{0450FCFD-A372-7549-9ADA-C6F5039D3FEC}" presName="rootComposite" presStyleCnt="0"/>
      <dgm:spPr/>
    </dgm:pt>
    <dgm:pt modelId="{8601A814-8CFD-CC4E-B7EA-C1286A4C5B0D}" type="pres">
      <dgm:prSet presAssocID="{0450FCFD-A372-7549-9ADA-C6F5039D3FEC}" presName="rootText" presStyleLbl="node2" presStyleIdx="1" presStyleCnt="2" custLinFactNeighborX="3803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447AE4-C004-A748-BA62-6F5304476C03}" type="pres">
      <dgm:prSet presAssocID="{0450FCFD-A372-7549-9ADA-C6F5039D3FEC}" presName="rootConnector" presStyleLbl="node2" presStyleIdx="1" presStyleCnt="2"/>
      <dgm:spPr/>
      <dgm:t>
        <a:bodyPr/>
        <a:lstStyle/>
        <a:p>
          <a:endParaRPr lang="en-US"/>
        </a:p>
      </dgm:t>
    </dgm:pt>
    <dgm:pt modelId="{DED1E726-E3E8-044C-BD4E-E2F04BF24F12}" type="pres">
      <dgm:prSet presAssocID="{0450FCFD-A372-7549-9ADA-C6F5039D3FEC}" presName="hierChild4" presStyleCnt="0"/>
      <dgm:spPr/>
    </dgm:pt>
    <dgm:pt modelId="{302693D4-9CFA-6049-87FC-215871E2D550}" type="pres">
      <dgm:prSet presAssocID="{B5C3C54B-0E77-7A4E-A0E4-0EF9A41A056C}" presName="Name37" presStyleLbl="parChTrans1D3" presStyleIdx="0" presStyleCnt="2"/>
      <dgm:spPr/>
      <dgm:t>
        <a:bodyPr/>
        <a:lstStyle/>
        <a:p>
          <a:endParaRPr lang="en-US"/>
        </a:p>
      </dgm:t>
    </dgm:pt>
    <dgm:pt modelId="{E555A361-6C35-994C-AF71-E72A95304BEE}" type="pres">
      <dgm:prSet presAssocID="{41864D6F-3C07-8A41-B124-34BBA7B71758}" presName="hierRoot2" presStyleCnt="0">
        <dgm:presLayoutVars>
          <dgm:hierBranch val="init"/>
        </dgm:presLayoutVars>
      </dgm:prSet>
      <dgm:spPr/>
    </dgm:pt>
    <dgm:pt modelId="{44B6BF7A-32BF-C443-B5E1-2BFBDB6232F8}" type="pres">
      <dgm:prSet presAssocID="{41864D6F-3C07-8A41-B124-34BBA7B71758}" presName="rootComposite" presStyleCnt="0"/>
      <dgm:spPr/>
    </dgm:pt>
    <dgm:pt modelId="{848A63A0-7F3C-404B-A7A9-166212961981}" type="pres">
      <dgm:prSet presAssocID="{41864D6F-3C07-8A41-B124-34BBA7B71758}" presName="rootText" presStyleLbl="node3" presStyleIdx="0" presStyleCnt="2" custLinFactNeighborX="3803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97B32CD-8183-7540-83EC-CE2ADE764CF9}" type="pres">
      <dgm:prSet presAssocID="{41864D6F-3C07-8A41-B124-34BBA7B71758}" presName="rootConnector" presStyleLbl="node3" presStyleIdx="0" presStyleCnt="2"/>
      <dgm:spPr/>
      <dgm:t>
        <a:bodyPr/>
        <a:lstStyle/>
        <a:p>
          <a:endParaRPr lang="en-US"/>
        </a:p>
      </dgm:t>
    </dgm:pt>
    <dgm:pt modelId="{EFDD6568-8DFA-6849-9A8D-BC2046C2B494}" type="pres">
      <dgm:prSet presAssocID="{41864D6F-3C07-8A41-B124-34BBA7B71758}" presName="hierChild4" presStyleCnt="0"/>
      <dgm:spPr/>
    </dgm:pt>
    <dgm:pt modelId="{756FB541-89EA-D249-BF83-971A287C9072}" type="pres">
      <dgm:prSet presAssocID="{41864D6F-3C07-8A41-B124-34BBA7B71758}" presName="hierChild5" presStyleCnt="0"/>
      <dgm:spPr/>
    </dgm:pt>
    <dgm:pt modelId="{E3C5D23D-F807-2247-8CB8-29356EC85D30}" type="pres">
      <dgm:prSet presAssocID="{4C65CE2A-1B89-1045-A482-FDFA2E1E5DC6}" presName="Name37" presStyleLbl="parChTrans1D3" presStyleIdx="1" presStyleCnt="2"/>
      <dgm:spPr/>
      <dgm:t>
        <a:bodyPr/>
        <a:lstStyle/>
        <a:p>
          <a:endParaRPr lang="en-US"/>
        </a:p>
      </dgm:t>
    </dgm:pt>
    <dgm:pt modelId="{2DBB528B-7D96-414C-A752-1421E42DE0F2}" type="pres">
      <dgm:prSet presAssocID="{7111E70F-808D-D446-9D66-22B67B1E513B}" presName="hierRoot2" presStyleCnt="0">
        <dgm:presLayoutVars>
          <dgm:hierBranch val="init"/>
        </dgm:presLayoutVars>
      </dgm:prSet>
      <dgm:spPr/>
    </dgm:pt>
    <dgm:pt modelId="{A174F605-745F-9D4A-881B-2DA35F5290F4}" type="pres">
      <dgm:prSet presAssocID="{7111E70F-808D-D446-9D66-22B67B1E513B}" presName="rootComposite" presStyleCnt="0"/>
      <dgm:spPr/>
    </dgm:pt>
    <dgm:pt modelId="{89AC30CA-CD54-874F-94AB-6DBE066A1D94}" type="pres">
      <dgm:prSet presAssocID="{7111E70F-808D-D446-9D66-22B67B1E513B}" presName="rootText" presStyleLbl="node3" presStyleIdx="1" presStyleCnt="2" custLinFactNeighborX="3803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0F72C42-0871-3247-843B-DC7BFF2849F0}" type="pres">
      <dgm:prSet presAssocID="{7111E70F-808D-D446-9D66-22B67B1E513B}" presName="rootConnector" presStyleLbl="node3" presStyleIdx="1" presStyleCnt="2"/>
      <dgm:spPr/>
      <dgm:t>
        <a:bodyPr/>
        <a:lstStyle/>
        <a:p>
          <a:endParaRPr lang="en-US"/>
        </a:p>
      </dgm:t>
    </dgm:pt>
    <dgm:pt modelId="{53F54635-A2C5-0C4C-90D5-60E854CB9923}" type="pres">
      <dgm:prSet presAssocID="{7111E70F-808D-D446-9D66-22B67B1E513B}" presName="hierChild4" presStyleCnt="0"/>
      <dgm:spPr/>
    </dgm:pt>
    <dgm:pt modelId="{A07FA84D-11E4-8248-97A9-C381DC53134E}" type="pres">
      <dgm:prSet presAssocID="{7111E70F-808D-D446-9D66-22B67B1E513B}" presName="hierChild5" presStyleCnt="0"/>
      <dgm:spPr/>
    </dgm:pt>
    <dgm:pt modelId="{51EA23AD-6FC1-A643-8EF6-2012972E8225}" type="pres">
      <dgm:prSet presAssocID="{0450FCFD-A372-7549-9ADA-C6F5039D3FEC}" presName="hierChild5" presStyleCnt="0"/>
      <dgm:spPr/>
    </dgm:pt>
    <dgm:pt modelId="{47562138-BB73-7F49-A296-BE0AF900F8FE}" type="pres">
      <dgm:prSet presAssocID="{F2285EF5-01F9-7243-8F54-62F3EAF902BE}" presName="hierChild3" presStyleCnt="0"/>
      <dgm:spPr/>
    </dgm:pt>
  </dgm:ptLst>
  <dgm:cxnLst>
    <dgm:cxn modelId="{9B00D112-4802-DA47-AD58-B85D813C2123}" type="presOf" srcId="{89A420F3-1F98-B74B-A231-724BE9C12F95}" destId="{5A0FB33E-23ED-2E44-96AC-CC7D29407927}" srcOrd="0" destOrd="0" presId="urn:microsoft.com/office/officeart/2005/8/layout/orgChart1"/>
    <dgm:cxn modelId="{9C5A4FC0-5B5D-A54D-9A79-72D4CE773F98}" type="presOf" srcId="{0450FCFD-A372-7549-9ADA-C6F5039D3FEC}" destId="{8601A814-8CFD-CC4E-B7EA-C1286A4C5B0D}" srcOrd="0" destOrd="0" presId="urn:microsoft.com/office/officeart/2005/8/layout/orgChart1"/>
    <dgm:cxn modelId="{35079DD6-FD4F-3B4D-8676-451FA57FF93A}" srcId="{B4EFC8AA-5C71-C74F-98F9-CEB82409A7E1}" destId="{F2285EF5-01F9-7243-8F54-62F3EAF902BE}" srcOrd="0" destOrd="0" parTransId="{9332928A-2A05-AA49-A2EE-1656C2FD567C}" sibTransId="{1FAEF941-0D44-3147-A121-44DC1A39F553}"/>
    <dgm:cxn modelId="{86271D81-7C0C-D545-B90A-027A18ED321D}" type="presOf" srcId="{0450FCFD-A372-7549-9ADA-C6F5039D3FEC}" destId="{4A447AE4-C004-A748-BA62-6F5304476C03}" srcOrd="1" destOrd="0" presId="urn:microsoft.com/office/officeart/2005/8/layout/orgChart1"/>
    <dgm:cxn modelId="{754DD273-A186-2345-9932-86AE9CFCBBC9}" srcId="{0450FCFD-A372-7549-9ADA-C6F5039D3FEC}" destId="{41864D6F-3C07-8A41-B124-34BBA7B71758}" srcOrd="0" destOrd="0" parTransId="{B5C3C54B-0E77-7A4E-A0E4-0EF9A41A056C}" sibTransId="{2DEF9BEF-4455-884E-B2D9-AD9948EC97F2}"/>
    <dgm:cxn modelId="{62DDCD6A-D5EB-8546-B7F9-4BAFCA0F4038}" type="presOf" srcId="{4C65CE2A-1B89-1045-A482-FDFA2E1E5DC6}" destId="{E3C5D23D-F807-2247-8CB8-29356EC85D30}" srcOrd="0" destOrd="0" presId="urn:microsoft.com/office/officeart/2005/8/layout/orgChart1"/>
    <dgm:cxn modelId="{898FDECE-9CCA-1348-B0F8-114DFF6681B7}" type="presOf" srcId="{B4EFC8AA-5C71-C74F-98F9-CEB82409A7E1}" destId="{DE6971E2-CC18-D146-94E8-1DAA18CE50BB}" srcOrd="0" destOrd="0" presId="urn:microsoft.com/office/officeart/2005/8/layout/orgChart1"/>
    <dgm:cxn modelId="{62BB589B-C78E-1A41-9B1F-EEF1688CFCE8}" srcId="{0450FCFD-A372-7549-9ADA-C6F5039D3FEC}" destId="{7111E70F-808D-D446-9D66-22B67B1E513B}" srcOrd="1" destOrd="0" parTransId="{4C65CE2A-1B89-1045-A482-FDFA2E1E5DC6}" sibTransId="{F40DB13A-7BE2-F941-9C47-ED24183F73A3}"/>
    <dgm:cxn modelId="{18A4B445-48A8-9C4E-8377-98E3783EA574}" type="presOf" srcId="{0C8ABFC1-7943-9D46-ADCD-7DFB155D14AF}" destId="{637B44EE-AB88-8F4A-9DD9-413C2BF5DF98}" srcOrd="0" destOrd="0" presId="urn:microsoft.com/office/officeart/2005/8/layout/orgChart1"/>
    <dgm:cxn modelId="{04D4AF5F-4E06-184D-B138-8A15B7412D8C}" type="presOf" srcId="{7111E70F-808D-D446-9D66-22B67B1E513B}" destId="{89AC30CA-CD54-874F-94AB-6DBE066A1D94}" srcOrd="0" destOrd="0" presId="urn:microsoft.com/office/officeart/2005/8/layout/orgChart1"/>
    <dgm:cxn modelId="{8675CE97-B097-664F-9B10-1F678038DD27}" srcId="{F2285EF5-01F9-7243-8F54-62F3EAF902BE}" destId="{0450FCFD-A372-7549-9ADA-C6F5039D3FEC}" srcOrd="1" destOrd="0" parTransId="{89A420F3-1F98-B74B-A231-724BE9C12F95}" sibTransId="{303C71D3-0B98-BC46-BE98-5C4FEA6508A9}"/>
    <dgm:cxn modelId="{083AB389-CCC0-FC46-A332-9AD371BB7D1E}" type="presOf" srcId="{F2285EF5-01F9-7243-8F54-62F3EAF902BE}" destId="{31369646-14B5-5443-9851-030FB2879CBD}" srcOrd="0" destOrd="0" presId="urn:microsoft.com/office/officeart/2005/8/layout/orgChart1"/>
    <dgm:cxn modelId="{9715D3C3-5FA8-1449-BDC1-2DE20BB0F86E}" type="presOf" srcId="{A4828968-A4BA-474B-A752-387EE04402CB}" destId="{80B7E1AE-9E13-214C-A2BC-AD087DD09491}" srcOrd="0" destOrd="0" presId="urn:microsoft.com/office/officeart/2005/8/layout/orgChart1"/>
    <dgm:cxn modelId="{08FA7F49-D401-CF4C-8595-BC288EF8B8C1}" type="presOf" srcId="{B5C3C54B-0E77-7A4E-A0E4-0EF9A41A056C}" destId="{302693D4-9CFA-6049-87FC-215871E2D550}" srcOrd="0" destOrd="0" presId="urn:microsoft.com/office/officeart/2005/8/layout/orgChart1"/>
    <dgm:cxn modelId="{3A63EA56-7292-C943-833A-1704BB9091FC}" type="presOf" srcId="{A4828968-A4BA-474B-A752-387EE04402CB}" destId="{E88676FC-4656-1243-9121-43303ECBBC49}" srcOrd="1" destOrd="0" presId="urn:microsoft.com/office/officeart/2005/8/layout/orgChart1"/>
    <dgm:cxn modelId="{74ABA63C-3E4E-6246-940D-5FA3387B0363}" type="presOf" srcId="{41864D6F-3C07-8A41-B124-34BBA7B71758}" destId="{848A63A0-7F3C-404B-A7A9-166212961981}" srcOrd="0" destOrd="0" presId="urn:microsoft.com/office/officeart/2005/8/layout/orgChart1"/>
    <dgm:cxn modelId="{E00B4885-B0FC-D846-85AB-A26F2E4AFA78}" type="presOf" srcId="{41864D6F-3C07-8A41-B124-34BBA7B71758}" destId="{397B32CD-8183-7540-83EC-CE2ADE764CF9}" srcOrd="1" destOrd="0" presId="urn:microsoft.com/office/officeart/2005/8/layout/orgChart1"/>
    <dgm:cxn modelId="{CB271DBE-8357-F54D-AB42-1F696854794D}" type="presOf" srcId="{7111E70F-808D-D446-9D66-22B67B1E513B}" destId="{F0F72C42-0871-3247-843B-DC7BFF2849F0}" srcOrd="1" destOrd="0" presId="urn:microsoft.com/office/officeart/2005/8/layout/orgChart1"/>
    <dgm:cxn modelId="{ABB9720D-781F-7448-BB47-CED225A28327}" srcId="{F2285EF5-01F9-7243-8F54-62F3EAF902BE}" destId="{A4828968-A4BA-474B-A752-387EE04402CB}" srcOrd="0" destOrd="0" parTransId="{0C8ABFC1-7943-9D46-ADCD-7DFB155D14AF}" sibTransId="{7D6758A1-5E89-BB46-9563-F3D34CF798D4}"/>
    <dgm:cxn modelId="{FE4DAEFE-ECC2-844A-BDA7-6C0DF6273250}" type="presOf" srcId="{F2285EF5-01F9-7243-8F54-62F3EAF902BE}" destId="{C9024BD8-19D5-274B-981B-B91165634E59}" srcOrd="1" destOrd="0" presId="urn:microsoft.com/office/officeart/2005/8/layout/orgChart1"/>
    <dgm:cxn modelId="{05E9F715-457E-4746-AE1B-7F84B5FC5C09}" type="presParOf" srcId="{DE6971E2-CC18-D146-94E8-1DAA18CE50BB}" destId="{F3126255-A181-8545-B976-65C3673C7F56}" srcOrd="0" destOrd="0" presId="urn:microsoft.com/office/officeart/2005/8/layout/orgChart1"/>
    <dgm:cxn modelId="{DB9270D7-1DBE-0545-9BBB-A6FA618714E4}" type="presParOf" srcId="{F3126255-A181-8545-B976-65C3673C7F56}" destId="{D92EA4CC-E089-934D-84BF-BBB567546D15}" srcOrd="0" destOrd="0" presId="urn:microsoft.com/office/officeart/2005/8/layout/orgChart1"/>
    <dgm:cxn modelId="{2657DE88-D1D3-1046-A445-AE866055DD8F}" type="presParOf" srcId="{D92EA4CC-E089-934D-84BF-BBB567546D15}" destId="{31369646-14B5-5443-9851-030FB2879CBD}" srcOrd="0" destOrd="0" presId="urn:microsoft.com/office/officeart/2005/8/layout/orgChart1"/>
    <dgm:cxn modelId="{F6B456D9-8B85-0344-8B50-8496A7B9A881}" type="presParOf" srcId="{D92EA4CC-E089-934D-84BF-BBB567546D15}" destId="{C9024BD8-19D5-274B-981B-B91165634E59}" srcOrd="1" destOrd="0" presId="urn:microsoft.com/office/officeart/2005/8/layout/orgChart1"/>
    <dgm:cxn modelId="{CC246348-4C08-BB4A-869E-1AAE134BEA8E}" type="presParOf" srcId="{F3126255-A181-8545-B976-65C3673C7F56}" destId="{64B4E42B-5A6D-3641-876B-AE0BE6892919}" srcOrd="1" destOrd="0" presId="urn:microsoft.com/office/officeart/2005/8/layout/orgChart1"/>
    <dgm:cxn modelId="{05451F30-1AE1-9342-904B-C96548AB4858}" type="presParOf" srcId="{64B4E42B-5A6D-3641-876B-AE0BE6892919}" destId="{637B44EE-AB88-8F4A-9DD9-413C2BF5DF98}" srcOrd="0" destOrd="0" presId="urn:microsoft.com/office/officeart/2005/8/layout/orgChart1"/>
    <dgm:cxn modelId="{A2A11049-3345-404C-808D-791620D1C7A7}" type="presParOf" srcId="{64B4E42B-5A6D-3641-876B-AE0BE6892919}" destId="{039120E1-A10D-3344-934B-5D29F0A42EEB}" srcOrd="1" destOrd="0" presId="urn:microsoft.com/office/officeart/2005/8/layout/orgChart1"/>
    <dgm:cxn modelId="{CF164874-7D58-AE47-BFCD-AC1880ABDE97}" type="presParOf" srcId="{039120E1-A10D-3344-934B-5D29F0A42EEB}" destId="{A06FFC14-8624-D84B-94D5-2E3D51AE412A}" srcOrd="0" destOrd="0" presId="urn:microsoft.com/office/officeart/2005/8/layout/orgChart1"/>
    <dgm:cxn modelId="{0D6443B4-87B7-A640-B540-DB5682DAA108}" type="presParOf" srcId="{A06FFC14-8624-D84B-94D5-2E3D51AE412A}" destId="{80B7E1AE-9E13-214C-A2BC-AD087DD09491}" srcOrd="0" destOrd="0" presId="urn:microsoft.com/office/officeart/2005/8/layout/orgChart1"/>
    <dgm:cxn modelId="{EAF00400-2178-7846-9CCD-688286BDC648}" type="presParOf" srcId="{A06FFC14-8624-D84B-94D5-2E3D51AE412A}" destId="{E88676FC-4656-1243-9121-43303ECBBC49}" srcOrd="1" destOrd="0" presId="urn:microsoft.com/office/officeart/2005/8/layout/orgChart1"/>
    <dgm:cxn modelId="{E276CA98-0E85-754C-B618-5BE59806230C}" type="presParOf" srcId="{039120E1-A10D-3344-934B-5D29F0A42EEB}" destId="{B6F32CC8-39A4-BA47-90DF-A304F87D9A3B}" srcOrd="1" destOrd="0" presId="urn:microsoft.com/office/officeart/2005/8/layout/orgChart1"/>
    <dgm:cxn modelId="{0BDA6C5F-6DFE-7C4E-935D-1C868A11ECFB}" type="presParOf" srcId="{039120E1-A10D-3344-934B-5D29F0A42EEB}" destId="{D23C9D54-AEEB-B54B-A0B6-5FB80D71FA65}" srcOrd="2" destOrd="0" presId="urn:microsoft.com/office/officeart/2005/8/layout/orgChart1"/>
    <dgm:cxn modelId="{23D9FE46-FC74-134A-A6F4-A358C971B0BE}" type="presParOf" srcId="{64B4E42B-5A6D-3641-876B-AE0BE6892919}" destId="{5A0FB33E-23ED-2E44-96AC-CC7D29407927}" srcOrd="2" destOrd="0" presId="urn:microsoft.com/office/officeart/2005/8/layout/orgChart1"/>
    <dgm:cxn modelId="{687DBDD5-F766-CB4E-AA8D-8A01B96097DE}" type="presParOf" srcId="{64B4E42B-5A6D-3641-876B-AE0BE6892919}" destId="{13D5C43E-6A06-2C45-B059-E205D6F3A7D7}" srcOrd="3" destOrd="0" presId="urn:microsoft.com/office/officeart/2005/8/layout/orgChart1"/>
    <dgm:cxn modelId="{4FA2E8C5-582E-7B47-B7AD-5D40245AC082}" type="presParOf" srcId="{13D5C43E-6A06-2C45-B059-E205D6F3A7D7}" destId="{2666FFEA-EEDB-EB4B-A801-AC011E8296C9}" srcOrd="0" destOrd="0" presId="urn:microsoft.com/office/officeart/2005/8/layout/orgChart1"/>
    <dgm:cxn modelId="{65128943-F032-4E46-9415-415F1FF6D017}" type="presParOf" srcId="{2666FFEA-EEDB-EB4B-A801-AC011E8296C9}" destId="{8601A814-8CFD-CC4E-B7EA-C1286A4C5B0D}" srcOrd="0" destOrd="0" presId="urn:microsoft.com/office/officeart/2005/8/layout/orgChart1"/>
    <dgm:cxn modelId="{7EA7DB78-B726-9642-8AF8-0B0E781F1C59}" type="presParOf" srcId="{2666FFEA-EEDB-EB4B-A801-AC011E8296C9}" destId="{4A447AE4-C004-A748-BA62-6F5304476C03}" srcOrd="1" destOrd="0" presId="urn:microsoft.com/office/officeart/2005/8/layout/orgChart1"/>
    <dgm:cxn modelId="{28FC0CA3-130A-2646-B1F7-FBE80D711247}" type="presParOf" srcId="{13D5C43E-6A06-2C45-B059-E205D6F3A7D7}" destId="{DED1E726-E3E8-044C-BD4E-E2F04BF24F12}" srcOrd="1" destOrd="0" presId="urn:microsoft.com/office/officeart/2005/8/layout/orgChart1"/>
    <dgm:cxn modelId="{AFBCE2B3-60D7-A04B-AD53-3980ABD85219}" type="presParOf" srcId="{DED1E726-E3E8-044C-BD4E-E2F04BF24F12}" destId="{302693D4-9CFA-6049-87FC-215871E2D550}" srcOrd="0" destOrd="0" presId="urn:microsoft.com/office/officeart/2005/8/layout/orgChart1"/>
    <dgm:cxn modelId="{49D34250-E13A-AA44-9362-F620AC5EEE0E}" type="presParOf" srcId="{DED1E726-E3E8-044C-BD4E-E2F04BF24F12}" destId="{E555A361-6C35-994C-AF71-E72A95304BEE}" srcOrd="1" destOrd="0" presId="urn:microsoft.com/office/officeart/2005/8/layout/orgChart1"/>
    <dgm:cxn modelId="{3074F139-EB1A-8F48-8124-97561C7FF04F}" type="presParOf" srcId="{E555A361-6C35-994C-AF71-E72A95304BEE}" destId="{44B6BF7A-32BF-C443-B5E1-2BFBDB6232F8}" srcOrd="0" destOrd="0" presId="urn:microsoft.com/office/officeart/2005/8/layout/orgChart1"/>
    <dgm:cxn modelId="{14A11407-9521-6948-AAEC-A56BAC3D9018}" type="presParOf" srcId="{44B6BF7A-32BF-C443-B5E1-2BFBDB6232F8}" destId="{848A63A0-7F3C-404B-A7A9-166212961981}" srcOrd="0" destOrd="0" presId="urn:microsoft.com/office/officeart/2005/8/layout/orgChart1"/>
    <dgm:cxn modelId="{341AD1BD-497D-FD42-A3D6-6F296A3D9A90}" type="presParOf" srcId="{44B6BF7A-32BF-C443-B5E1-2BFBDB6232F8}" destId="{397B32CD-8183-7540-83EC-CE2ADE764CF9}" srcOrd="1" destOrd="0" presId="urn:microsoft.com/office/officeart/2005/8/layout/orgChart1"/>
    <dgm:cxn modelId="{1399E375-F018-1348-A7F4-016A9A141A9D}" type="presParOf" srcId="{E555A361-6C35-994C-AF71-E72A95304BEE}" destId="{EFDD6568-8DFA-6849-9A8D-BC2046C2B494}" srcOrd="1" destOrd="0" presId="urn:microsoft.com/office/officeart/2005/8/layout/orgChart1"/>
    <dgm:cxn modelId="{D64CB9D2-FC7B-C340-B6A1-E1A4D39BBBE8}" type="presParOf" srcId="{E555A361-6C35-994C-AF71-E72A95304BEE}" destId="{756FB541-89EA-D249-BF83-971A287C9072}" srcOrd="2" destOrd="0" presId="urn:microsoft.com/office/officeart/2005/8/layout/orgChart1"/>
    <dgm:cxn modelId="{19025DDF-B1D9-4849-B63C-D91D02D07A81}" type="presParOf" srcId="{DED1E726-E3E8-044C-BD4E-E2F04BF24F12}" destId="{E3C5D23D-F807-2247-8CB8-29356EC85D30}" srcOrd="2" destOrd="0" presId="urn:microsoft.com/office/officeart/2005/8/layout/orgChart1"/>
    <dgm:cxn modelId="{D4AE37DD-8C57-7F4F-9E78-3BD8A15DCFBB}" type="presParOf" srcId="{DED1E726-E3E8-044C-BD4E-E2F04BF24F12}" destId="{2DBB528B-7D96-414C-A752-1421E42DE0F2}" srcOrd="3" destOrd="0" presId="urn:microsoft.com/office/officeart/2005/8/layout/orgChart1"/>
    <dgm:cxn modelId="{C2CF3A04-7689-F24B-BAD8-7A48D5B2848E}" type="presParOf" srcId="{2DBB528B-7D96-414C-A752-1421E42DE0F2}" destId="{A174F605-745F-9D4A-881B-2DA35F5290F4}" srcOrd="0" destOrd="0" presId="urn:microsoft.com/office/officeart/2005/8/layout/orgChart1"/>
    <dgm:cxn modelId="{E1FD14CF-0BDE-F143-A349-B11F62DFEE02}" type="presParOf" srcId="{A174F605-745F-9D4A-881B-2DA35F5290F4}" destId="{89AC30CA-CD54-874F-94AB-6DBE066A1D94}" srcOrd="0" destOrd="0" presId="urn:microsoft.com/office/officeart/2005/8/layout/orgChart1"/>
    <dgm:cxn modelId="{A6F8E818-EDC1-A646-9064-3AA933D7CD63}" type="presParOf" srcId="{A174F605-745F-9D4A-881B-2DA35F5290F4}" destId="{F0F72C42-0871-3247-843B-DC7BFF2849F0}" srcOrd="1" destOrd="0" presId="urn:microsoft.com/office/officeart/2005/8/layout/orgChart1"/>
    <dgm:cxn modelId="{AEA362E4-3A36-8B42-BA03-E19323634348}" type="presParOf" srcId="{2DBB528B-7D96-414C-A752-1421E42DE0F2}" destId="{53F54635-A2C5-0C4C-90D5-60E854CB9923}" srcOrd="1" destOrd="0" presId="urn:microsoft.com/office/officeart/2005/8/layout/orgChart1"/>
    <dgm:cxn modelId="{10158258-3A74-204D-B9CC-A48BBBD0911B}" type="presParOf" srcId="{2DBB528B-7D96-414C-A752-1421E42DE0F2}" destId="{A07FA84D-11E4-8248-97A9-C381DC53134E}" srcOrd="2" destOrd="0" presId="urn:microsoft.com/office/officeart/2005/8/layout/orgChart1"/>
    <dgm:cxn modelId="{BBFF0335-B1C7-3A4B-8AD7-5CA496C8EE3C}" type="presParOf" srcId="{13D5C43E-6A06-2C45-B059-E205D6F3A7D7}" destId="{51EA23AD-6FC1-A643-8EF6-2012972E8225}" srcOrd="2" destOrd="0" presId="urn:microsoft.com/office/officeart/2005/8/layout/orgChart1"/>
    <dgm:cxn modelId="{6CFEFB1F-66C0-A34E-BB35-DF31BC67B3BA}" type="presParOf" srcId="{F3126255-A181-8545-B976-65C3673C7F56}" destId="{47562138-BB73-7F49-A296-BE0AF900F8F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E02D69-6E87-4F44-A485-F02235B8457D}" type="doc">
      <dgm:prSet loTypeId="urn:microsoft.com/office/officeart/2005/8/layout/hierarchy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2776EE3-EBAC-6940-8E0C-013F05F210F8}">
      <dgm:prSet phldrT="[Text]" custT="1"/>
      <dgm:spPr/>
      <dgm:t>
        <a:bodyPr/>
        <a:lstStyle/>
        <a:p>
          <a:r>
            <a:rPr lang="en-US" sz="1200" dirty="0" smtClean="0"/>
            <a:t>10.2% (n = 31,675) had at least 1 transition</a:t>
          </a:r>
          <a:endParaRPr lang="en-US" sz="1200" dirty="0"/>
        </a:p>
      </dgm:t>
    </dgm:pt>
    <dgm:pt modelId="{4F3165A7-767E-684A-83DC-441306514553}" type="parTrans" cxnId="{5DCA6660-709E-144F-9F26-D1954520EBE0}">
      <dgm:prSet/>
      <dgm:spPr/>
      <dgm:t>
        <a:bodyPr/>
        <a:lstStyle/>
        <a:p>
          <a:endParaRPr lang="en-US"/>
        </a:p>
      </dgm:t>
    </dgm:pt>
    <dgm:pt modelId="{B50B127A-074D-E74F-98EF-4427F4C50426}" type="sibTrans" cxnId="{5DCA6660-709E-144F-9F26-D1954520EBE0}">
      <dgm:prSet/>
      <dgm:spPr/>
      <dgm:t>
        <a:bodyPr/>
        <a:lstStyle/>
        <a:p>
          <a:endParaRPr lang="en-US"/>
        </a:p>
      </dgm:t>
    </dgm:pt>
    <dgm:pt modelId="{0B246EA4-9F27-5F47-A517-96AB42EE3DC6}">
      <dgm:prSet phldrT="[Text]" custT="1"/>
      <dgm:spPr/>
      <dgm:t>
        <a:bodyPr/>
        <a:lstStyle/>
        <a:p>
          <a:r>
            <a:rPr lang="en-US" sz="1000" dirty="0" smtClean="0"/>
            <a:t>51% </a:t>
          </a:r>
          <a:r>
            <a:rPr lang="en-US" sz="1000" dirty="0" err="1" smtClean="0"/>
            <a:t>disenrolled</a:t>
          </a:r>
          <a:r>
            <a:rPr lang="en-US" sz="1000" dirty="0" smtClean="0"/>
            <a:t> from hospice</a:t>
          </a:r>
          <a:endParaRPr lang="en-US" sz="1000" dirty="0"/>
        </a:p>
      </dgm:t>
    </dgm:pt>
    <dgm:pt modelId="{DF1A1635-FEF9-D244-950B-58F966DC3AB8}" type="parTrans" cxnId="{F1517C98-63B5-F040-8A7F-B2F24CA3154B}">
      <dgm:prSet/>
      <dgm:spPr/>
      <dgm:t>
        <a:bodyPr/>
        <a:lstStyle/>
        <a:p>
          <a:endParaRPr lang="en-US"/>
        </a:p>
      </dgm:t>
    </dgm:pt>
    <dgm:pt modelId="{F15C552C-6AEF-654F-AF32-28D9B0A00239}" type="sibTrans" cxnId="{F1517C98-63B5-F040-8A7F-B2F24CA3154B}">
      <dgm:prSet/>
      <dgm:spPr/>
      <dgm:t>
        <a:bodyPr/>
        <a:lstStyle/>
        <a:p>
          <a:endParaRPr lang="en-US"/>
        </a:p>
      </dgm:t>
    </dgm:pt>
    <dgm:pt modelId="{513BC0CD-5FDC-CF4C-92A5-896A5A9CEE16}">
      <dgm:prSet phldrT="[Text]"/>
      <dgm:spPr/>
      <dgm:t>
        <a:bodyPr/>
        <a:lstStyle/>
        <a:p>
          <a:r>
            <a:rPr lang="en-US" dirty="0" smtClean="0"/>
            <a:t>52% to</a:t>
          </a:r>
          <a:r>
            <a:rPr lang="en-US" baseline="0" dirty="0" smtClean="0"/>
            <a:t> </a:t>
          </a:r>
          <a:r>
            <a:rPr lang="en-US" dirty="0" smtClean="0"/>
            <a:t>hospice</a:t>
          </a:r>
          <a:endParaRPr lang="en-US" dirty="0"/>
        </a:p>
      </dgm:t>
    </dgm:pt>
    <dgm:pt modelId="{5A7B797A-7405-D848-ABAE-63AAD714BB97}" type="parTrans" cxnId="{7F512668-0ED5-8A4F-B7A0-FE1CA7C0727F}">
      <dgm:prSet/>
      <dgm:spPr/>
      <dgm:t>
        <a:bodyPr/>
        <a:lstStyle/>
        <a:p>
          <a:endParaRPr lang="en-US"/>
        </a:p>
      </dgm:t>
    </dgm:pt>
    <dgm:pt modelId="{D5A4AA86-F020-0048-A747-6CE9A169BB5D}" type="sibTrans" cxnId="{7F512668-0ED5-8A4F-B7A0-FE1CA7C0727F}">
      <dgm:prSet/>
      <dgm:spPr/>
      <dgm:t>
        <a:bodyPr/>
        <a:lstStyle/>
        <a:p>
          <a:endParaRPr lang="en-US"/>
        </a:p>
      </dgm:t>
    </dgm:pt>
    <dgm:pt modelId="{92205C49-08C7-8C4E-816A-DA654A91EF96}">
      <dgm:prSet phldrT="[Text]"/>
      <dgm:spPr/>
      <dgm:t>
        <a:bodyPr/>
        <a:lstStyle/>
        <a:p>
          <a:r>
            <a:rPr lang="en-US" dirty="0" smtClean="0"/>
            <a:t>9% to home</a:t>
          </a:r>
          <a:endParaRPr lang="en-US" dirty="0"/>
        </a:p>
      </dgm:t>
    </dgm:pt>
    <dgm:pt modelId="{D755395E-A79C-4047-A37C-0D5383857970}" type="parTrans" cxnId="{09DBFE65-C695-CA40-96F3-E218DAB2C34D}">
      <dgm:prSet/>
      <dgm:spPr/>
      <dgm:t>
        <a:bodyPr/>
        <a:lstStyle/>
        <a:p>
          <a:endParaRPr lang="en-US"/>
        </a:p>
      </dgm:t>
    </dgm:pt>
    <dgm:pt modelId="{C413A41B-5CD9-524B-9654-EA032DF7DC1D}" type="sibTrans" cxnId="{09DBFE65-C695-CA40-96F3-E218DAB2C34D}">
      <dgm:prSet/>
      <dgm:spPr/>
      <dgm:t>
        <a:bodyPr/>
        <a:lstStyle/>
        <a:p>
          <a:endParaRPr lang="en-US"/>
        </a:p>
      </dgm:t>
    </dgm:pt>
    <dgm:pt modelId="{F67E1030-8593-EF45-B9B8-2F1DB170B374}">
      <dgm:prSet phldrT="[Text]" custT="1"/>
      <dgm:spPr/>
      <dgm:t>
        <a:bodyPr/>
        <a:lstStyle/>
        <a:p>
          <a:r>
            <a:rPr lang="en-US" sz="1000" dirty="0" smtClean="0"/>
            <a:t>5% SNF</a:t>
          </a:r>
          <a:endParaRPr lang="en-US" sz="1000" dirty="0"/>
        </a:p>
      </dgm:t>
    </dgm:pt>
    <dgm:pt modelId="{6C97EBE3-EFF9-504F-872D-1BA6CEE3EB26}" type="parTrans" cxnId="{6DBFF22B-5658-8048-8F28-0CFD9C173F26}">
      <dgm:prSet/>
      <dgm:spPr/>
      <dgm:t>
        <a:bodyPr/>
        <a:lstStyle/>
        <a:p>
          <a:endParaRPr lang="en-US"/>
        </a:p>
      </dgm:t>
    </dgm:pt>
    <dgm:pt modelId="{9F8F7DB9-0ED1-DB48-8BA0-6861242854E5}" type="sibTrans" cxnId="{6DBFF22B-5658-8048-8F28-0CFD9C173F26}">
      <dgm:prSet/>
      <dgm:spPr/>
      <dgm:t>
        <a:bodyPr/>
        <a:lstStyle/>
        <a:p>
          <a:endParaRPr lang="en-US"/>
        </a:p>
      </dgm:t>
    </dgm:pt>
    <dgm:pt modelId="{7022A4DD-62FA-2B4B-B285-06497D31BBAA}">
      <dgm:prSet phldrT="[Text]"/>
      <dgm:spPr/>
      <dgm:t>
        <a:bodyPr/>
        <a:lstStyle/>
        <a:p>
          <a:r>
            <a:rPr lang="en-US" dirty="0" smtClean="0"/>
            <a:t>37% died </a:t>
          </a:r>
          <a:endParaRPr lang="en-US" dirty="0"/>
        </a:p>
      </dgm:t>
    </dgm:pt>
    <dgm:pt modelId="{163D17A6-8D75-9043-A559-061951C35FE3}" type="parTrans" cxnId="{2E1FC369-6285-9044-8379-354039B0510B}">
      <dgm:prSet/>
      <dgm:spPr/>
      <dgm:t>
        <a:bodyPr/>
        <a:lstStyle/>
        <a:p>
          <a:endParaRPr lang="en-US"/>
        </a:p>
      </dgm:t>
    </dgm:pt>
    <dgm:pt modelId="{0AD5D2C5-5CB4-D549-8428-8812E236D41B}" type="sibTrans" cxnId="{2E1FC369-6285-9044-8379-354039B0510B}">
      <dgm:prSet/>
      <dgm:spPr/>
      <dgm:t>
        <a:bodyPr/>
        <a:lstStyle/>
        <a:p>
          <a:endParaRPr lang="en-US"/>
        </a:p>
      </dgm:t>
    </dgm:pt>
    <dgm:pt modelId="{9A28BC66-AF21-184E-8B09-88DE33F7EF99}">
      <dgm:prSet phldrT="[Text]" custT="1"/>
      <dgm:spPr/>
      <dgm:t>
        <a:bodyPr/>
        <a:lstStyle/>
        <a:p>
          <a:r>
            <a:rPr lang="en-US" sz="1000" dirty="0" smtClean="0"/>
            <a:t>41% hospital</a:t>
          </a:r>
          <a:endParaRPr lang="en-US" sz="1000" dirty="0"/>
        </a:p>
      </dgm:t>
    </dgm:pt>
    <dgm:pt modelId="{6EACC7F9-3DDA-8A43-8493-B2FDEB377607}" type="parTrans" cxnId="{DDD8D79F-7F58-9D49-98B4-EB651AF5E9E6}">
      <dgm:prSet/>
      <dgm:spPr/>
      <dgm:t>
        <a:bodyPr/>
        <a:lstStyle/>
        <a:p>
          <a:endParaRPr lang="en-US"/>
        </a:p>
      </dgm:t>
    </dgm:pt>
    <dgm:pt modelId="{269CF4F1-BB80-C142-B231-3186FD08A572}" type="sibTrans" cxnId="{DDD8D79F-7F58-9D49-98B4-EB651AF5E9E6}">
      <dgm:prSet/>
      <dgm:spPr/>
      <dgm:t>
        <a:bodyPr/>
        <a:lstStyle/>
        <a:p>
          <a:endParaRPr lang="en-US"/>
        </a:p>
      </dgm:t>
    </dgm:pt>
    <dgm:pt modelId="{6B075979-4DC9-3D4C-B098-0846F0BAB1FA}">
      <dgm:prSet phldrT="[Text]"/>
      <dgm:spPr/>
      <dgm:t>
        <a:bodyPr/>
        <a:lstStyle/>
        <a:p>
          <a:r>
            <a:rPr lang="en-US" dirty="0" smtClean="0"/>
            <a:t>19% to SNF</a:t>
          </a:r>
          <a:endParaRPr lang="en-US" dirty="0"/>
        </a:p>
      </dgm:t>
    </dgm:pt>
    <dgm:pt modelId="{6BEAD6B5-C5A3-7C42-BA9C-F07D88C123C1}" type="parTrans" cxnId="{8844601A-5FD4-1940-A1E8-CFA38FE313C4}">
      <dgm:prSet/>
      <dgm:spPr/>
      <dgm:t>
        <a:bodyPr/>
        <a:lstStyle/>
        <a:p>
          <a:endParaRPr lang="en-US"/>
        </a:p>
      </dgm:t>
    </dgm:pt>
    <dgm:pt modelId="{19FC9E84-1DE3-7A49-967B-AB386DC705D3}" type="sibTrans" cxnId="{8844601A-5FD4-1940-A1E8-CFA38FE313C4}">
      <dgm:prSet/>
      <dgm:spPr/>
      <dgm:t>
        <a:bodyPr/>
        <a:lstStyle/>
        <a:p>
          <a:endParaRPr lang="en-US"/>
        </a:p>
      </dgm:t>
    </dgm:pt>
    <dgm:pt modelId="{5793CDF7-4434-1D4E-B8BD-078157F11D52}">
      <dgm:prSet phldrT="[Text]"/>
      <dgm:spPr/>
      <dgm:t>
        <a:bodyPr/>
        <a:lstStyle/>
        <a:p>
          <a:r>
            <a:rPr lang="en-US" dirty="0" smtClean="0"/>
            <a:t>18% died</a:t>
          </a:r>
          <a:endParaRPr lang="en-US" dirty="0"/>
        </a:p>
      </dgm:t>
    </dgm:pt>
    <dgm:pt modelId="{29373605-B3F8-A242-8C62-2930659ACBA1}" type="parTrans" cxnId="{D3C44495-8EB0-D141-8F95-38A9C147D728}">
      <dgm:prSet/>
      <dgm:spPr/>
      <dgm:t>
        <a:bodyPr/>
        <a:lstStyle/>
        <a:p>
          <a:endParaRPr lang="en-US"/>
        </a:p>
      </dgm:t>
    </dgm:pt>
    <dgm:pt modelId="{B70A4BF2-6053-CD46-994B-29E2E85A9CE3}" type="sibTrans" cxnId="{D3C44495-8EB0-D141-8F95-38A9C147D728}">
      <dgm:prSet/>
      <dgm:spPr/>
      <dgm:t>
        <a:bodyPr/>
        <a:lstStyle/>
        <a:p>
          <a:endParaRPr lang="en-US"/>
        </a:p>
      </dgm:t>
    </dgm:pt>
    <dgm:pt modelId="{7FD968FB-1204-DD43-ABDF-78BA82510A5E}">
      <dgm:prSet phldrT="[Text]"/>
      <dgm:spPr/>
      <dgm:t>
        <a:bodyPr/>
        <a:lstStyle/>
        <a:p>
          <a:r>
            <a:rPr lang="en-US" dirty="0" smtClean="0"/>
            <a:t>2% to HHA</a:t>
          </a:r>
          <a:endParaRPr lang="en-US" dirty="0"/>
        </a:p>
      </dgm:t>
    </dgm:pt>
    <dgm:pt modelId="{339C3943-68AB-2C46-BFBC-AC028D1AB65C}" type="parTrans" cxnId="{8E6C704B-A1EB-0E43-9315-77DBABAFD16B}">
      <dgm:prSet/>
      <dgm:spPr/>
      <dgm:t>
        <a:bodyPr/>
        <a:lstStyle/>
        <a:p>
          <a:endParaRPr lang="en-US"/>
        </a:p>
      </dgm:t>
    </dgm:pt>
    <dgm:pt modelId="{2244951C-9971-A74E-B8BC-B3EFA1F7EE9B}" type="sibTrans" cxnId="{8E6C704B-A1EB-0E43-9315-77DBABAFD16B}">
      <dgm:prSet/>
      <dgm:spPr/>
      <dgm:t>
        <a:bodyPr/>
        <a:lstStyle/>
        <a:p>
          <a:endParaRPr lang="en-US"/>
        </a:p>
      </dgm:t>
    </dgm:pt>
    <dgm:pt modelId="{F3FA1BDB-F9EA-5846-B8FA-0AC8F74AE1C9}">
      <dgm:prSet phldrT="[Text]"/>
      <dgm:spPr/>
      <dgm:t>
        <a:bodyPr/>
        <a:lstStyle/>
        <a:p>
          <a:r>
            <a:rPr lang="en-US" dirty="0" smtClean="0"/>
            <a:t>50% to home</a:t>
          </a:r>
          <a:endParaRPr lang="en-US" dirty="0"/>
        </a:p>
      </dgm:t>
    </dgm:pt>
    <dgm:pt modelId="{8B6FAEEE-D7CD-8D4D-8043-B9BA9201DF71}" type="parTrans" cxnId="{E5423367-1596-1C4F-9853-71D9C180F4FC}">
      <dgm:prSet/>
      <dgm:spPr/>
      <dgm:t>
        <a:bodyPr/>
        <a:lstStyle/>
        <a:p>
          <a:endParaRPr lang="en-US"/>
        </a:p>
      </dgm:t>
    </dgm:pt>
    <dgm:pt modelId="{CCEF1267-EA31-7A43-818C-A147B1AAE61D}" type="sibTrans" cxnId="{E5423367-1596-1C4F-9853-71D9C180F4FC}">
      <dgm:prSet/>
      <dgm:spPr/>
      <dgm:t>
        <a:bodyPr/>
        <a:lstStyle/>
        <a:p>
          <a:endParaRPr lang="en-US"/>
        </a:p>
      </dgm:t>
    </dgm:pt>
    <dgm:pt modelId="{4FDB1A4B-8883-D044-916D-E0EA868E0465}">
      <dgm:prSet phldrT="[Text]"/>
      <dgm:spPr/>
      <dgm:t>
        <a:bodyPr/>
        <a:lstStyle/>
        <a:p>
          <a:r>
            <a:rPr lang="en-US" dirty="0" smtClean="0"/>
            <a:t>28% to hospice</a:t>
          </a:r>
          <a:endParaRPr lang="en-US" dirty="0"/>
        </a:p>
      </dgm:t>
    </dgm:pt>
    <dgm:pt modelId="{CDAD3849-9D57-174C-BBDA-50196C2DA839}" type="parTrans" cxnId="{50F672DE-9E6B-4646-9E8D-8F4B295C4FE7}">
      <dgm:prSet/>
      <dgm:spPr/>
      <dgm:t>
        <a:bodyPr/>
        <a:lstStyle/>
        <a:p>
          <a:endParaRPr lang="en-US"/>
        </a:p>
      </dgm:t>
    </dgm:pt>
    <dgm:pt modelId="{87BCA815-F5FC-4141-B8FD-CB95DEC36ABA}" type="sibTrans" cxnId="{50F672DE-9E6B-4646-9E8D-8F4B295C4FE7}">
      <dgm:prSet/>
      <dgm:spPr/>
      <dgm:t>
        <a:bodyPr/>
        <a:lstStyle/>
        <a:p>
          <a:endParaRPr lang="en-US"/>
        </a:p>
      </dgm:t>
    </dgm:pt>
    <dgm:pt modelId="{B5BD33E2-7FB5-2049-8A86-208E7A536B26}">
      <dgm:prSet phldrT="[Text]"/>
      <dgm:spPr/>
      <dgm:t>
        <a:bodyPr/>
        <a:lstStyle/>
        <a:p>
          <a:r>
            <a:rPr lang="en-US" dirty="0" smtClean="0"/>
            <a:t>14% to hospital</a:t>
          </a:r>
          <a:endParaRPr lang="en-US" dirty="0"/>
        </a:p>
      </dgm:t>
    </dgm:pt>
    <dgm:pt modelId="{37DF21E2-9CAD-2F49-8E23-3B4EDA878B13}" type="parTrans" cxnId="{A486FAF1-3271-AE43-8774-D98B082786F3}">
      <dgm:prSet/>
      <dgm:spPr/>
      <dgm:t>
        <a:bodyPr/>
        <a:lstStyle/>
        <a:p>
          <a:endParaRPr lang="en-US"/>
        </a:p>
      </dgm:t>
    </dgm:pt>
    <dgm:pt modelId="{EE940F4C-391E-6C4E-859A-1645CEFDB719}" type="sibTrans" cxnId="{A486FAF1-3271-AE43-8774-D98B082786F3}">
      <dgm:prSet/>
      <dgm:spPr/>
      <dgm:t>
        <a:bodyPr/>
        <a:lstStyle/>
        <a:p>
          <a:endParaRPr lang="en-US"/>
        </a:p>
      </dgm:t>
    </dgm:pt>
    <dgm:pt modelId="{310AC1AD-05DA-814E-BECC-07021583F77C}">
      <dgm:prSet phldrT="[Text]"/>
      <dgm:spPr/>
      <dgm:t>
        <a:bodyPr/>
        <a:lstStyle/>
        <a:p>
          <a:r>
            <a:rPr lang="en-US" dirty="0" smtClean="0"/>
            <a:t>7% to HHA</a:t>
          </a:r>
          <a:endParaRPr lang="en-US" dirty="0"/>
        </a:p>
      </dgm:t>
    </dgm:pt>
    <dgm:pt modelId="{BA6593C4-36F3-DD46-9511-75D2D3B5BA38}" type="parTrans" cxnId="{E6F42A99-F9E3-E346-A462-2925639C704C}">
      <dgm:prSet/>
      <dgm:spPr/>
      <dgm:t>
        <a:bodyPr/>
        <a:lstStyle/>
        <a:p>
          <a:endParaRPr lang="en-US"/>
        </a:p>
      </dgm:t>
    </dgm:pt>
    <dgm:pt modelId="{54759AFF-3D82-184B-9C5D-F925347FC105}" type="sibTrans" cxnId="{E6F42A99-F9E3-E346-A462-2925639C704C}">
      <dgm:prSet/>
      <dgm:spPr/>
      <dgm:t>
        <a:bodyPr/>
        <a:lstStyle/>
        <a:p>
          <a:endParaRPr lang="en-US"/>
        </a:p>
      </dgm:t>
    </dgm:pt>
    <dgm:pt modelId="{150DBC9A-23A1-2A4C-9D8F-896474DEA7AA}">
      <dgm:prSet phldrT="[Text]"/>
      <dgm:spPr/>
      <dgm:t>
        <a:bodyPr/>
        <a:lstStyle/>
        <a:p>
          <a:r>
            <a:rPr lang="en-US" dirty="0" smtClean="0"/>
            <a:t>1% to SNF</a:t>
          </a:r>
          <a:endParaRPr lang="en-US" dirty="0"/>
        </a:p>
      </dgm:t>
    </dgm:pt>
    <dgm:pt modelId="{EE6887BE-C619-2F4E-BCA7-7884F3129286}" type="parTrans" cxnId="{1D3E021D-3A03-864B-9F99-4D48A49E7459}">
      <dgm:prSet/>
      <dgm:spPr/>
      <dgm:t>
        <a:bodyPr/>
        <a:lstStyle/>
        <a:p>
          <a:endParaRPr lang="en-US"/>
        </a:p>
      </dgm:t>
    </dgm:pt>
    <dgm:pt modelId="{248F7E41-3BA4-2A4A-B646-104F11763119}" type="sibTrans" cxnId="{1D3E021D-3A03-864B-9F99-4D48A49E7459}">
      <dgm:prSet/>
      <dgm:spPr/>
      <dgm:t>
        <a:bodyPr/>
        <a:lstStyle/>
        <a:p>
          <a:endParaRPr lang="en-US"/>
        </a:p>
      </dgm:t>
    </dgm:pt>
    <dgm:pt modelId="{3F97AD7E-61EA-0D49-9F65-289BDE73BB60}">
      <dgm:prSet phldrT="[Text]"/>
      <dgm:spPr/>
      <dgm:t>
        <a:bodyPr/>
        <a:lstStyle/>
        <a:p>
          <a:r>
            <a:rPr lang="en-US" dirty="0" smtClean="0"/>
            <a:t>18%  to hospital</a:t>
          </a:r>
          <a:endParaRPr lang="en-US" dirty="0"/>
        </a:p>
      </dgm:t>
    </dgm:pt>
    <dgm:pt modelId="{1FBABCC0-60A3-7C43-9911-AD5486BD8895}" type="parTrans" cxnId="{FD1BE712-5D4A-DD4A-BB4B-7CD37F0C6497}">
      <dgm:prSet/>
      <dgm:spPr/>
      <dgm:t>
        <a:bodyPr/>
        <a:lstStyle/>
        <a:p>
          <a:endParaRPr lang="en-US"/>
        </a:p>
      </dgm:t>
    </dgm:pt>
    <dgm:pt modelId="{976BECF2-3CE7-D543-A6E4-58EB94B688F9}" type="sibTrans" cxnId="{FD1BE712-5D4A-DD4A-BB4B-7CD37F0C6497}">
      <dgm:prSet/>
      <dgm:spPr/>
      <dgm:t>
        <a:bodyPr/>
        <a:lstStyle/>
        <a:p>
          <a:endParaRPr lang="en-US"/>
        </a:p>
      </dgm:t>
    </dgm:pt>
    <dgm:pt modelId="{96832003-CF9A-9842-A367-B86F965D6099}">
      <dgm:prSet phldrT="[Text]"/>
      <dgm:spPr/>
      <dgm:t>
        <a:bodyPr/>
        <a:lstStyle/>
        <a:p>
          <a:r>
            <a:rPr lang="en-US" dirty="0" smtClean="0"/>
            <a:t>23% to  hospice</a:t>
          </a:r>
          <a:endParaRPr lang="en-US" dirty="0"/>
        </a:p>
      </dgm:t>
    </dgm:pt>
    <dgm:pt modelId="{289F519F-F16C-8E4E-B138-280BF15DDCB9}" type="parTrans" cxnId="{8C0679B5-93D3-CB4A-925B-D6E8F80174E3}">
      <dgm:prSet/>
      <dgm:spPr/>
      <dgm:t>
        <a:bodyPr/>
        <a:lstStyle/>
        <a:p>
          <a:endParaRPr lang="en-US"/>
        </a:p>
      </dgm:t>
    </dgm:pt>
    <dgm:pt modelId="{BC0C53BD-84E0-4445-9894-C26DD7C1BAEF}" type="sibTrans" cxnId="{8C0679B5-93D3-CB4A-925B-D6E8F80174E3}">
      <dgm:prSet/>
      <dgm:spPr/>
      <dgm:t>
        <a:bodyPr/>
        <a:lstStyle/>
        <a:p>
          <a:endParaRPr lang="en-US"/>
        </a:p>
      </dgm:t>
    </dgm:pt>
    <dgm:pt modelId="{2AADC505-BB2E-1843-9119-710FA2B06CB6}">
      <dgm:prSet phldrT="[Text]"/>
      <dgm:spPr/>
      <dgm:t>
        <a:bodyPr/>
        <a:lstStyle/>
        <a:p>
          <a:r>
            <a:rPr lang="en-US" dirty="0" smtClean="0"/>
            <a:t>20% to home</a:t>
          </a:r>
          <a:endParaRPr lang="en-US" dirty="0"/>
        </a:p>
      </dgm:t>
    </dgm:pt>
    <dgm:pt modelId="{74524D33-64AB-3E46-B54D-FADAD36A4B03}" type="parTrans" cxnId="{087C8E08-801C-7342-A473-138F27F7C634}">
      <dgm:prSet/>
      <dgm:spPr/>
      <dgm:t>
        <a:bodyPr/>
        <a:lstStyle/>
        <a:p>
          <a:endParaRPr lang="en-US"/>
        </a:p>
      </dgm:t>
    </dgm:pt>
    <dgm:pt modelId="{0EA635CE-DA07-1C4B-A077-2BDFCCBD2823}" type="sibTrans" cxnId="{087C8E08-801C-7342-A473-138F27F7C634}">
      <dgm:prSet/>
      <dgm:spPr/>
      <dgm:t>
        <a:bodyPr/>
        <a:lstStyle/>
        <a:p>
          <a:endParaRPr lang="en-US"/>
        </a:p>
      </dgm:t>
    </dgm:pt>
    <dgm:pt modelId="{C6203111-A508-4A45-9F2A-AD0F2DD83033}">
      <dgm:prSet phldrT="[Text]"/>
      <dgm:spPr/>
      <dgm:t>
        <a:bodyPr/>
        <a:lstStyle/>
        <a:p>
          <a:r>
            <a:rPr lang="en-US" dirty="0" smtClean="0"/>
            <a:t>2% to HHA</a:t>
          </a:r>
          <a:endParaRPr lang="en-US" dirty="0"/>
        </a:p>
      </dgm:t>
    </dgm:pt>
    <dgm:pt modelId="{7F1C3372-6ECB-5B42-BDEE-1BB2B2E1BC42}" type="parTrans" cxnId="{6DD3DFCB-55C8-D646-95D3-ADFDC7368270}">
      <dgm:prSet/>
      <dgm:spPr/>
      <dgm:t>
        <a:bodyPr/>
        <a:lstStyle/>
        <a:p>
          <a:endParaRPr lang="en-US"/>
        </a:p>
      </dgm:t>
    </dgm:pt>
    <dgm:pt modelId="{258BF3BE-B722-4544-865E-1124D99638DD}" type="sibTrans" cxnId="{6DD3DFCB-55C8-D646-95D3-ADFDC7368270}">
      <dgm:prSet/>
      <dgm:spPr/>
      <dgm:t>
        <a:bodyPr/>
        <a:lstStyle/>
        <a:p>
          <a:endParaRPr lang="en-US"/>
        </a:p>
      </dgm:t>
    </dgm:pt>
    <dgm:pt modelId="{A4127A8B-AAB9-C147-9D26-AAFFD651A374}">
      <dgm:prSet phldrT="[Text]" custT="1"/>
      <dgm:spPr/>
      <dgm:t>
        <a:bodyPr/>
        <a:lstStyle/>
        <a:p>
          <a:r>
            <a:rPr lang="en-US" sz="1000" dirty="0" smtClean="0"/>
            <a:t>3% HHA</a:t>
          </a:r>
          <a:endParaRPr lang="en-US" sz="1000" dirty="0"/>
        </a:p>
      </dgm:t>
    </dgm:pt>
    <dgm:pt modelId="{11222F34-A82C-2042-B015-BAB50DAB8973}" type="parTrans" cxnId="{D47FB22C-3CB2-5F41-BC07-5B0450690325}">
      <dgm:prSet/>
      <dgm:spPr/>
      <dgm:t>
        <a:bodyPr/>
        <a:lstStyle/>
        <a:p>
          <a:endParaRPr lang="en-US"/>
        </a:p>
      </dgm:t>
    </dgm:pt>
    <dgm:pt modelId="{E8D59A75-05CE-7742-B9DE-C5313B58E668}" type="sibTrans" cxnId="{D47FB22C-3CB2-5F41-BC07-5B0450690325}">
      <dgm:prSet/>
      <dgm:spPr/>
      <dgm:t>
        <a:bodyPr/>
        <a:lstStyle/>
        <a:p>
          <a:endParaRPr lang="en-US"/>
        </a:p>
      </dgm:t>
    </dgm:pt>
    <dgm:pt modelId="{1A1DDCCD-F0CF-BD45-9986-7EFC09E87050}">
      <dgm:prSet phldrT="[Text]"/>
      <dgm:spPr/>
      <dgm:t>
        <a:bodyPr/>
        <a:lstStyle/>
        <a:p>
          <a:r>
            <a:rPr lang="en-US" dirty="0" smtClean="0"/>
            <a:t>45% to hospice</a:t>
          </a:r>
          <a:endParaRPr lang="en-US" dirty="0"/>
        </a:p>
      </dgm:t>
    </dgm:pt>
    <dgm:pt modelId="{7E877A49-BCD7-CC4C-82B8-7AF04B9F0B83}" type="parTrans" cxnId="{D00AB61A-11C7-3340-8F36-F035D99B92F7}">
      <dgm:prSet/>
      <dgm:spPr/>
      <dgm:t>
        <a:bodyPr/>
        <a:lstStyle/>
        <a:p>
          <a:endParaRPr lang="en-US"/>
        </a:p>
      </dgm:t>
    </dgm:pt>
    <dgm:pt modelId="{031EF9C3-1306-DB45-BE65-DA4424B9C5CB}" type="sibTrans" cxnId="{D00AB61A-11C7-3340-8F36-F035D99B92F7}">
      <dgm:prSet/>
      <dgm:spPr/>
      <dgm:t>
        <a:bodyPr/>
        <a:lstStyle/>
        <a:p>
          <a:endParaRPr lang="en-US"/>
        </a:p>
      </dgm:t>
    </dgm:pt>
    <dgm:pt modelId="{B460121E-8239-2C49-BD23-651AD8DBB211}">
      <dgm:prSet phldrT="[Text]"/>
      <dgm:spPr/>
      <dgm:t>
        <a:bodyPr/>
        <a:lstStyle/>
        <a:p>
          <a:r>
            <a:rPr lang="en-US" dirty="0" smtClean="0"/>
            <a:t>25%  to hospital</a:t>
          </a:r>
          <a:endParaRPr lang="en-US" dirty="0"/>
        </a:p>
      </dgm:t>
    </dgm:pt>
    <dgm:pt modelId="{50264BA3-FB7C-C44B-A859-32DE2882BF80}" type="parTrans" cxnId="{1030F2B7-5B2C-4E47-8003-40B45FD60B2C}">
      <dgm:prSet/>
      <dgm:spPr/>
      <dgm:t>
        <a:bodyPr/>
        <a:lstStyle/>
        <a:p>
          <a:endParaRPr lang="en-US"/>
        </a:p>
      </dgm:t>
    </dgm:pt>
    <dgm:pt modelId="{2AEADD1F-9111-9C48-A208-D3604725C138}" type="sibTrans" cxnId="{1030F2B7-5B2C-4E47-8003-40B45FD60B2C}">
      <dgm:prSet/>
      <dgm:spPr/>
      <dgm:t>
        <a:bodyPr/>
        <a:lstStyle/>
        <a:p>
          <a:endParaRPr lang="en-US"/>
        </a:p>
      </dgm:t>
    </dgm:pt>
    <dgm:pt modelId="{C9A6C696-8415-894D-BB25-57DFE0FF12B8}">
      <dgm:prSet phldrT="[Text]"/>
      <dgm:spPr/>
      <dgm:t>
        <a:bodyPr/>
        <a:lstStyle/>
        <a:p>
          <a:r>
            <a:rPr lang="en-US" dirty="0" smtClean="0"/>
            <a:t>16% died</a:t>
          </a:r>
          <a:endParaRPr lang="en-US" dirty="0"/>
        </a:p>
      </dgm:t>
    </dgm:pt>
    <dgm:pt modelId="{B83E2F3E-E243-1940-B17C-F7FD49103D30}" type="parTrans" cxnId="{B47BD77E-D5AE-8A4E-B767-3BBD3A9480DB}">
      <dgm:prSet/>
      <dgm:spPr/>
      <dgm:t>
        <a:bodyPr/>
        <a:lstStyle/>
        <a:p>
          <a:endParaRPr lang="en-US"/>
        </a:p>
      </dgm:t>
    </dgm:pt>
    <dgm:pt modelId="{40A4FD18-E02B-0045-BFC5-47E5F8AF94AF}" type="sibTrans" cxnId="{B47BD77E-D5AE-8A4E-B767-3BBD3A9480DB}">
      <dgm:prSet/>
      <dgm:spPr/>
      <dgm:t>
        <a:bodyPr/>
        <a:lstStyle/>
        <a:p>
          <a:endParaRPr lang="en-US"/>
        </a:p>
      </dgm:t>
    </dgm:pt>
    <dgm:pt modelId="{C7FF958D-908D-B741-845C-3C3EEC78EC6D}">
      <dgm:prSet phldrT="[Text]"/>
      <dgm:spPr/>
      <dgm:t>
        <a:bodyPr/>
        <a:lstStyle/>
        <a:p>
          <a:r>
            <a:rPr lang="en-US" dirty="0" smtClean="0"/>
            <a:t>13% to home</a:t>
          </a:r>
          <a:endParaRPr lang="en-US" dirty="0"/>
        </a:p>
      </dgm:t>
    </dgm:pt>
    <dgm:pt modelId="{211DC434-F507-8D4A-88F2-E09707D8952A}" type="parTrans" cxnId="{1E8D902B-7C0E-5D4D-82EE-B98F0446D8EE}">
      <dgm:prSet/>
      <dgm:spPr/>
      <dgm:t>
        <a:bodyPr/>
        <a:lstStyle/>
        <a:p>
          <a:endParaRPr lang="en-US"/>
        </a:p>
      </dgm:t>
    </dgm:pt>
    <dgm:pt modelId="{7AD5663C-B065-B341-B2F7-FE90436BD946}" type="sibTrans" cxnId="{1E8D902B-7C0E-5D4D-82EE-B98F0446D8EE}">
      <dgm:prSet/>
      <dgm:spPr/>
      <dgm:t>
        <a:bodyPr/>
        <a:lstStyle/>
        <a:p>
          <a:endParaRPr lang="en-US"/>
        </a:p>
      </dgm:t>
    </dgm:pt>
    <dgm:pt modelId="{481D9D86-8322-5D44-BB6B-9F2D8E368B9E}">
      <dgm:prSet phldrT="[Text]"/>
      <dgm:spPr/>
      <dgm:t>
        <a:bodyPr/>
        <a:lstStyle/>
        <a:p>
          <a:r>
            <a:rPr lang="en-US" dirty="0" smtClean="0"/>
            <a:t>1% to SNF</a:t>
          </a:r>
          <a:endParaRPr lang="en-US" dirty="0"/>
        </a:p>
      </dgm:t>
    </dgm:pt>
    <dgm:pt modelId="{09BD0287-B382-5E4B-853D-6CC9181F1860}" type="parTrans" cxnId="{34DF32B9-67F7-0D49-A202-C91C523A11C4}">
      <dgm:prSet/>
      <dgm:spPr/>
      <dgm:t>
        <a:bodyPr/>
        <a:lstStyle/>
        <a:p>
          <a:endParaRPr lang="en-US"/>
        </a:p>
      </dgm:t>
    </dgm:pt>
    <dgm:pt modelId="{E86E7C30-BE66-E34E-BE33-FD774542D9F6}" type="sibTrans" cxnId="{34DF32B9-67F7-0D49-A202-C91C523A11C4}">
      <dgm:prSet/>
      <dgm:spPr/>
      <dgm:t>
        <a:bodyPr/>
        <a:lstStyle/>
        <a:p>
          <a:endParaRPr lang="en-US"/>
        </a:p>
      </dgm:t>
    </dgm:pt>
    <dgm:pt modelId="{3A9C02CA-5FDB-4E42-B8EB-9FA431E49D1E}" type="pres">
      <dgm:prSet presAssocID="{BDE02D69-6E87-4F44-A485-F02235B8457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9078895-A88D-C045-857B-023F491447B7}" type="pres">
      <dgm:prSet presAssocID="{02776EE3-EBAC-6940-8E0C-013F05F210F8}" presName="root1" presStyleCnt="0"/>
      <dgm:spPr/>
    </dgm:pt>
    <dgm:pt modelId="{5BFF9B1C-93E5-6942-8083-F1038C89EA2A}" type="pres">
      <dgm:prSet presAssocID="{02776EE3-EBAC-6940-8E0C-013F05F210F8}" presName="LevelOneTextNode" presStyleLbl="node0" presStyleIdx="0" presStyleCnt="1" custScaleX="229858" custScaleY="469217" custLinFactX="-181924" custLinFactNeighborX="-200000" custLinFactNeighborY="-246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607D434-8D2A-AC43-8409-F825F89324C7}" type="pres">
      <dgm:prSet presAssocID="{02776EE3-EBAC-6940-8E0C-013F05F210F8}" presName="level2hierChild" presStyleCnt="0"/>
      <dgm:spPr/>
    </dgm:pt>
    <dgm:pt modelId="{D8239994-F5A5-814A-B268-BBB4E07E1CF2}" type="pres">
      <dgm:prSet presAssocID="{DF1A1635-FEF9-D244-950B-58F966DC3AB8}" presName="conn2-1" presStyleLbl="parChTrans1D2" presStyleIdx="0" presStyleCnt="4"/>
      <dgm:spPr/>
      <dgm:t>
        <a:bodyPr/>
        <a:lstStyle/>
        <a:p>
          <a:endParaRPr lang="en-US"/>
        </a:p>
      </dgm:t>
    </dgm:pt>
    <dgm:pt modelId="{17B2F8FE-7656-554D-BB0B-D019D9C75A6B}" type="pres">
      <dgm:prSet presAssocID="{DF1A1635-FEF9-D244-950B-58F966DC3AB8}" presName="connTx" presStyleLbl="parChTrans1D2" presStyleIdx="0" presStyleCnt="4"/>
      <dgm:spPr/>
      <dgm:t>
        <a:bodyPr/>
        <a:lstStyle/>
        <a:p>
          <a:endParaRPr lang="en-US"/>
        </a:p>
      </dgm:t>
    </dgm:pt>
    <dgm:pt modelId="{F1EF486A-AD81-3447-B4EA-E23706392483}" type="pres">
      <dgm:prSet presAssocID="{0B246EA4-9F27-5F47-A517-96AB42EE3DC6}" presName="root2" presStyleCnt="0"/>
      <dgm:spPr/>
    </dgm:pt>
    <dgm:pt modelId="{52DBD672-A382-9045-B8F2-47F035D30CD8}" type="pres">
      <dgm:prSet presAssocID="{0B246EA4-9F27-5F47-A517-96AB42EE3DC6}" presName="LevelTwoTextNode" presStyleLbl="node2" presStyleIdx="0" presStyleCnt="4" custScaleX="152229" custScaleY="301660" custLinFactY="74526" custLinFactNeighborX="-12176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E106611-E5A6-6849-A99A-AC79AB1CD3E4}" type="pres">
      <dgm:prSet presAssocID="{0B246EA4-9F27-5F47-A517-96AB42EE3DC6}" presName="level3hierChild" presStyleCnt="0"/>
      <dgm:spPr/>
    </dgm:pt>
    <dgm:pt modelId="{A4F43B28-3CF5-7642-B4A6-502A9BD1EA5A}" type="pres">
      <dgm:prSet presAssocID="{8B6FAEEE-D7CD-8D4D-8043-B9BA9201DF71}" presName="conn2-1" presStyleLbl="parChTrans1D3" presStyleIdx="0" presStyleCnt="20"/>
      <dgm:spPr/>
      <dgm:t>
        <a:bodyPr/>
        <a:lstStyle/>
        <a:p>
          <a:endParaRPr lang="en-US"/>
        </a:p>
      </dgm:t>
    </dgm:pt>
    <dgm:pt modelId="{BEFAFE77-7AB3-214D-941F-287BDD085D9B}" type="pres">
      <dgm:prSet presAssocID="{8B6FAEEE-D7CD-8D4D-8043-B9BA9201DF71}" presName="connTx" presStyleLbl="parChTrans1D3" presStyleIdx="0" presStyleCnt="20"/>
      <dgm:spPr/>
      <dgm:t>
        <a:bodyPr/>
        <a:lstStyle/>
        <a:p>
          <a:endParaRPr lang="en-US"/>
        </a:p>
      </dgm:t>
    </dgm:pt>
    <dgm:pt modelId="{6AE11050-1EF1-054E-AF0F-8CBF9A8E740C}" type="pres">
      <dgm:prSet presAssocID="{F3FA1BDB-F9EA-5846-B8FA-0AC8F74AE1C9}" presName="root2" presStyleCnt="0"/>
      <dgm:spPr/>
    </dgm:pt>
    <dgm:pt modelId="{F44BA5CA-FD07-FA4C-9B03-E606ED75E412}" type="pres">
      <dgm:prSet presAssocID="{F3FA1BDB-F9EA-5846-B8FA-0AC8F74AE1C9}" presName="LevelTwoTextNode" presStyleLbl="node3" presStyleIdx="0" presStyleCnt="20" custScaleX="156488" custLinFactY="26749" custLinFactNeighborX="16235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58E9E34-AB4C-2142-A47E-24AB6573F3F0}" type="pres">
      <dgm:prSet presAssocID="{F3FA1BDB-F9EA-5846-B8FA-0AC8F74AE1C9}" presName="level3hierChild" presStyleCnt="0"/>
      <dgm:spPr/>
    </dgm:pt>
    <dgm:pt modelId="{920AFAF4-A114-4942-A71A-9CB1FDA822E1}" type="pres">
      <dgm:prSet presAssocID="{CDAD3849-9D57-174C-BBDA-50196C2DA839}" presName="conn2-1" presStyleLbl="parChTrans1D3" presStyleIdx="1" presStyleCnt="20"/>
      <dgm:spPr/>
      <dgm:t>
        <a:bodyPr/>
        <a:lstStyle/>
        <a:p>
          <a:endParaRPr lang="en-US"/>
        </a:p>
      </dgm:t>
    </dgm:pt>
    <dgm:pt modelId="{14D7A8F4-ED82-024E-9A38-857EC93DA5A0}" type="pres">
      <dgm:prSet presAssocID="{CDAD3849-9D57-174C-BBDA-50196C2DA839}" presName="connTx" presStyleLbl="parChTrans1D3" presStyleIdx="1" presStyleCnt="20"/>
      <dgm:spPr/>
      <dgm:t>
        <a:bodyPr/>
        <a:lstStyle/>
        <a:p>
          <a:endParaRPr lang="en-US"/>
        </a:p>
      </dgm:t>
    </dgm:pt>
    <dgm:pt modelId="{1EF8B2AD-249C-2B4D-AB09-0228635762B0}" type="pres">
      <dgm:prSet presAssocID="{4FDB1A4B-8883-D044-916D-E0EA868E0465}" presName="root2" presStyleCnt="0"/>
      <dgm:spPr/>
    </dgm:pt>
    <dgm:pt modelId="{F14756AB-BB46-8743-BCCA-E9B7E0C4F691}" type="pres">
      <dgm:prSet presAssocID="{4FDB1A4B-8883-D044-916D-E0EA868E0465}" presName="LevelTwoTextNode" presStyleLbl="node3" presStyleIdx="1" presStyleCnt="20" custScaleX="156488" custLinFactY="26749" custLinFactNeighborX="16235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144B79C-54DF-AC40-BAA9-246A0976ADD4}" type="pres">
      <dgm:prSet presAssocID="{4FDB1A4B-8883-D044-916D-E0EA868E0465}" presName="level3hierChild" presStyleCnt="0"/>
      <dgm:spPr/>
    </dgm:pt>
    <dgm:pt modelId="{C5491CC7-EB4A-DD4F-BF28-742E8DCB471E}" type="pres">
      <dgm:prSet presAssocID="{37DF21E2-9CAD-2F49-8E23-3B4EDA878B13}" presName="conn2-1" presStyleLbl="parChTrans1D3" presStyleIdx="2" presStyleCnt="20"/>
      <dgm:spPr/>
      <dgm:t>
        <a:bodyPr/>
        <a:lstStyle/>
        <a:p>
          <a:endParaRPr lang="en-US"/>
        </a:p>
      </dgm:t>
    </dgm:pt>
    <dgm:pt modelId="{8FD1C20C-58B0-6F49-A351-2BC0D3C93607}" type="pres">
      <dgm:prSet presAssocID="{37DF21E2-9CAD-2F49-8E23-3B4EDA878B13}" presName="connTx" presStyleLbl="parChTrans1D3" presStyleIdx="2" presStyleCnt="20"/>
      <dgm:spPr/>
      <dgm:t>
        <a:bodyPr/>
        <a:lstStyle/>
        <a:p>
          <a:endParaRPr lang="en-US"/>
        </a:p>
      </dgm:t>
    </dgm:pt>
    <dgm:pt modelId="{C8089C04-92B8-B245-B2A0-5ABB3C01E5D1}" type="pres">
      <dgm:prSet presAssocID="{B5BD33E2-7FB5-2049-8A86-208E7A536B26}" presName="root2" presStyleCnt="0"/>
      <dgm:spPr/>
    </dgm:pt>
    <dgm:pt modelId="{49EB07A0-E6D7-EC4B-96A7-66871B5E7821}" type="pres">
      <dgm:prSet presAssocID="{B5BD33E2-7FB5-2049-8A86-208E7A536B26}" presName="LevelTwoTextNode" presStyleLbl="node3" presStyleIdx="2" presStyleCnt="20" custScaleX="156488" custLinFactY="26749" custLinFactNeighborX="16235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2D0846B-6147-E14F-B05A-4B29B7CA94D6}" type="pres">
      <dgm:prSet presAssocID="{B5BD33E2-7FB5-2049-8A86-208E7A536B26}" presName="level3hierChild" presStyleCnt="0"/>
      <dgm:spPr/>
    </dgm:pt>
    <dgm:pt modelId="{C54BB0FB-0A05-9348-9D28-706B14153A7F}" type="pres">
      <dgm:prSet presAssocID="{BA6593C4-36F3-DD46-9511-75D2D3B5BA38}" presName="conn2-1" presStyleLbl="parChTrans1D3" presStyleIdx="3" presStyleCnt="20"/>
      <dgm:spPr/>
      <dgm:t>
        <a:bodyPr/>
        <a:lstStyle/>
        <a:p>
          <a:endParaRPr lang="en-US"/>
        </a:p>
      </dgm:t>
    </dgm:pt>
    <dgm:pt modelId="{8B79794C-3912-9749-A134-BD4B4B1038B8}" type="pres">
      <dgm:prSet presAssocID="{BA6593C4-36F3-DD46-9511-75D2D3B5BA38}" presName="connTx" presStyleLbl="parChTrans1D3" presStyleIdx="3" presStyleCnt="20"/>
      <dgm:spPr/>
      <dgm:t>
        <a:bodyPr/>
        <a:lstStyle/>
        <a:p>
          <a:endParaRPr lang="en-US"/>
        </a:p>
      </dgm:t>
    </dgm:pt>
    <dgm:pt modelId="{DD11463D-64CF-364E-A077-D798C05BD5AA}" type="pres">
      <dgm:prSet presAssocID="{310AC1AD-05DA-814E-BECC-07021583F77C}" presName="root2" presStyleCnt="0"/>
      <dgm:spPr/>
    </dgm:pt>
    <dgm:pt modelId="{99592112-A98B-CA48-AAF5-0531914C741B}" type="pres">
      <dgm:prSet presAssocID="{310AC1AD-05DA-814E-BECC-07021583F77C}" presName="LevelTwoTextNode" presStyleLbl="node3" presStyleIdx="3" presStyleCnt="20" custScaleX="156488" custLinFactY="26749" custLinFactNeighborX="16235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E8C613C-90B1-C944-B8C3-8FA517CF553B}" type="pres">
      <dgm:prSet presAssocID="{310AC1AD-05DA-814E-BECC-07021583F77C}" presName="level3hierChild" presStyleCnt="0"/>
      <dgm:spPr/>
    </dgm:pt>
    <dgm:pt modelId="{6970B8E8-6F51-BF46-B4B9-2C272F17B313}" type="pres">
      <dgm:prSet presAssocID="{EE6887BE-C619-2F4E-BCA7-7884F3129286}" presName="conn2-1" presStyleLbl="parChTrans1D3" presStyleIdx="4" presStyleCnt="20"/>
      <dgm:spPr/>
      <dgm:t>
        <a:bodyPr/>
        <a:lstStyle/>
        <a:p>
          <a:endParaRPr lang="en-US"/>
        </a:p>
      </dgm:t>
    </dgm:pt>
    <dgm:pt modelId="{4A2E45AE-AF79-BE4C-9AC0-C7FAF436EBBA}" type="pres">
      <dgm:prSet presAssocID="{EE6887BE-C619-2F4E-BCA7-7884F3129286}" presName="connTx" presStyleLbl="parChTrans1D3" presStyleIdx="4" presStyleCnt="20"/>
      <dgm:spPr/>
      <dgm:t>
        <a:bodyPr/>
        <a:lstStyle/>
        <a:p>
          <a:endParaRPr lang="en-US"/>
        </a:p>
      </dgm:t>
    </dgm:pt>
    <dgm:pt modelId="{0EFF1840-E86B-D644-BE2D-1FC021D96E95}" type="pres">
      <dgm:prSet presAssocID="{150DBC9A-23A1-2A4C-9D8F-896474DEA7AA}" presName="root2" presStyleCnt="0"/>
      <dgm:spPr/>
    </dgm:pt>
    <dgm:pt modelId="{861C17CF-5FF7-C04A-A219-38FF13C1F73E}" type="pres">
      <dgm:prSet presAssocID="{150DBC9A-23A1-2A4C-9D8F-896474DEA7AA}" presName="LevelTwoTextNode" presStyleLbl="node3" presStyleIdx="4" presStyleCnt="20" custScaleX="156488" custLinFactY="26749" custLinFactNeighborX="16235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EB7936C-8218-2049-A2AD-6CD864B77722}" type="pres">
      <dgm:prSet presAssocID="{150DBC9A-23A1-2A4C-9D8F-896474DEA7AA}" presName="level3hierChild" presStyleCnt="0"/>
      <dgm:spPr/>
    </dgm:pt>
    <dgm:pt modelId="{22425667-5DFD-F844-AECF-64970B7FAC0B}" type="pres">
      <dgm:prSet presAssocID="{6EACC7F9-3DDA-8A43-8493-B2FDEB377607}" presName="conn2-1" presStyleLbl="parChTrans1D2" presStyleIdx="1" presStyleCnt="4"/>
      <dgm:spPr/>
      <dgm:t>
        <a:bodyPr/>
        <a:lstStyle/>
        <a:p>
          <a:endParaRPr lang="en-US"/>
        </a:p>
      </dgm:t>
    </dgm:pt>
    <dgm:pt modelId="{56DEE8DF-0DF4-E04A-BC4D-7A2046A6C5B8}" type="pres">
      <dgm:prSet presAssocID="{6EACC7F9-3DDA-8A43-8493-B2FDEB377607}" presName="connTx" presStyleLbl="parChTrans1D2" presStyleIdx="1" presStyleCnt="4"/>
      <dgm:spPr/>
      <dgm:t>
        <a:bodyPr/>
        <a:lstStyle/>
        <a:p>
          <a:endParaRPr lang="en-US"/>
        </a:p>
      </dgm:t>
    </dgm:pt>
    <dgm:pt modelId="{63348DA6-06E5-ED41-A4C2-094B8EB3DF4E}" type="pres">
      <dgm:prSet presAssocID="{9A28BC66-AF21-184E-8B09-88DE33F7EF99}" presName="root2" presStyleCnt="0"/>
      <dgm:spPr/>
    </dgm:pt>
    <dgm:pt modelId="{9EEC491D-80B8-E644-BE17-57E8993C8339}" type="pres">
      <dgm:prSet presAssocID="{9A28BC66-AF21-184E-8B09-88DE33F7EF99}" presName="LevelTwoTextNode" presStyleLbl="node2" presStyleIdx="1" presStyleCnt="4" custScaleX="153253" custScaleY="328467" custLinFactNeighborX="-5155" custLinFactNeighborY="9276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BE5A804-9D04-994A-BA71-EE6F83808E2E}" type="pres">
      <dgm:prSet presAssocID="{9A28BC66-AF21-184E-8B09-88DE33F7EF99}" presName="level3hierChild" presStyleCnt="0"/>
      <dgm:spPr/>
    </dgm:pt>
    <dgm:pt modelId="{1D219CF6-4B11-4F47-9362-868E713D42DA}" type="pres">
      <dgm:prSet presAssocID="{5A7B797A-7405-D848-ABAE-63AAD714BB97}" presName="conn2-1" presStyleLbl="parChTrans1D3" presStyleIdx="5" presStyleCnt="20"/>
      <dgm:spPr/>
      <dgm:t>
        <a:bodyPr/>
        <a:lstStyle/>
        <a:p>
          <a:endParaRPr lang="en-US"/>
        </a:p>
      </dgm:t>
    </dgm:pt>
    <dgm:pt modelId="{AC1F1A21-60B9-FD40-A495-AEA33F7421ED}" type="pres">
      <dgm:prSet presAssocID="{5A7B797A-7405-D848-ABAE-63AAD714BB97}" presName="connTx" presStyleLbl="parChTrans1D3" presStyleIdx="5" presStyleCnt="20"/>
      <dgm:spPr/>
      <dgm:t>
        <a:bodyPr/>
        <a:lstStyle/>
        <a:p>
          <a:endParaRPr lang="en-US"/>
        </a:p>
      </dgm:t>
    </dgm:pt>
    <dgm:pt modelId="{70CDD607-21F1-A148-B85B-8814DF26CDEB}" type="pres">
      <dgm:prSet presAssocID="{513BC0CD-5FDC-CF4C-92A5-896A5A9CEE16}" presName="root2" presStyleCnt="0"/>
      <dgm:spPr/>
    </dgm:pt>
    <dgm:pt modelId="{0C157F46-9312-AD4C-8ED2-68B0D5F8D23C}" type="pres">
      <dgm:prSet presAssocID="{513BC0CD-5FDC-CF4C-92A5-896A5A9CEE16}" presName="LevelTwoTextNode" presStyleLbl="node3" presStyleIdx="5" presStyleCnt="20" custScaleX="143403" custLinFactX="100000" custLinFactNeighborX="130800" custLinFactNeighborY="-312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0CC6E38-56BC-9149-84B3-7CF00F115900}" type="pres">
      <dgm:prSet presAssocID="{513BC0CD-5FDC-CF4C-92A5-896A5A9CEE16}" presName="level3hierChild" presStyleCnt="0"/>
      <dgm:spPr/>
    </dgm:pt>
    <dgm:pt modelId="{C2DEC9E7-B2E1-534F-8D91-D45181228886}" type="pres">
      <dgm:prSet presAssocID="{6BEAD6B5-C5A3-7C42-BA9C-F07D88C123C1}" presName="conn2-1" presStyleLbl="parChTrans1D3" presStyleIdx="6" presStyleCnt="20"/>
      <dgm:spPr/>
      <dgm:t>
        <a:bodyPr/>
        <a:lstStyle/>
        <a:p>
          <a:endParaRPr lang="en-US"/>
        </a:p>
      </dgm:t>
    </dgm:pt>
    <dgm:pt modelId="{902C24F5-252B-7242-962F-472970C5763B}" type="pres">
      <dgm:prSet presAssocID="{6BEAD6B5-C5A3-7C42-BA9C-F07D88C123C1}" presName="connTx" presStyleLbl="parChTrans1D3" presStyleIdx="6" presStyleCnt="20"/>
      <dgm:spPr/>
      <dgm:t>
        <a:bodyPr/>
        <a:lstStyle/>
        <a:p>
          <a:endParaRPr lang="en-US"/>
        </a:p>
      </dgm:t>
    </dgm:pt>
    <dgm:pt modelId="{CB8627DD-F51C-524F-92E3-5C7E5E16D677}" type="pres">
      <dgm:prSet presAssocID="{6B075979-4DC9-3D4C-B098-0846F0BAB1FA}" presName="root2" presStyleCnt="0"/>
      <dgm:spPr/>
    </dgm:pt>
    <dgm:pt modelId="{D2D20764-38A7-3947-B6CB-88AEADCE8958}" type="pres">
      <dgm:prSet presAssocID="{6B075979-4DC9-3D4C-B098-0846F0BAB1FA}" presName="LevelTwoTextNode" presStyleLbl="node3" presStyleIdx="6" presStyleCnt="20" custScaleX="143403" custLinFactX="100000" custLinFactNeighborX="134978" custLinFactNeighborY="-1449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65036F-3FB7-AE4B-95E9-8D26900D5722}" type="pres">
      <dgm:prSet presAssocID="{6B075979-4DC9-3D4C-B098-0846F0BAB1FA}" presName="level3hierChild" presStyleCnt="0"/>
      <dgm:spPr/>
    </dgm:pt>
    <dgm:pt modelId="{199255E1-F9A5-BE4C-A60A-5CE0CFAAFDF0}" type="pres">
      <dgm:prSet presAssocID="{29373605-B3F8-A242-8C62-2930659ACBA1}" presName="conn2-1" presStyleLbl="parChTrans1D3" presStyleIdx="7" presStyleCnt="20"/>
      <dgm:spPr/>
      <dgm:t>
        <a:bodyPr/>
        <a:lstStyle/>
        <a:p>
          <a:endParaRPr lang="en-US"/>
        </a:p>
      </dgm:t>
    </dgm:pt>
    <dgm:pt modelId="{F32AE551-A124-0D48-888B-5009C20C1EB9}" type="pres">
      <dgm:prSet presAssocID="{29373605-B3F8-A242-8C62-2930659ACBA1}" presName="connTx" presStyleLbl="parChTrans1D3" presStyleIdx="7" presStyleCnt="20"/>
      <dgm:spPr/>
      <dgm:t>
        <a:bodyPr/>
        <a:lstStyle/>
        <a:p>
          <a:endParaRPr lang="en-US"/>
        </a:p>
      </dgm:t>
    </dgm:pt>
    <dgm:pt modelId="{79382383-05E0-2F49-AD71-D72677CC330F}" type="pres">
      <dgm:prSet presAssocID="{5793CDF7-4434-1D4E-B8BD-078157F11D52}" presName="root2" presStyleCnt="0"/>
      <dgm:spPr/>
    </dgm:pt>
    <dgm:pt modelId="{857F145C-CD92-A743-ABFF-385B78B14E5D}" type="pres">
      <dgm:prSet presAssocID="{5793CDF7-4434-1D4E-B8BD-078157F11D52}" presName="LevelTwoTextNode" presStyleLbl="node3" presStyleIdx="7" presStyleCnt="20" custScaleX="143403" custLinFactX="100000" custLinFactNeighborX="133585" custLinFactNeighborY="-892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18749E6-159A-7847-A128-13A1F642DB98}" type="pres">
      <dgm:prSet presAssocID="{5793CDF7-4434-1D4E-B8BD-078157F11D52}" presName="level3hierChild" presStyleCnt="0"/>
      <dgm:spPr/>
    </dgm:pt>
    <dgm:pt modelId="{0D97D7E6-3FD8-2F46-8AC0-C1342AB52A4E}" type="pres">
      <dgm:prSet presAssocID="{D755395E-A79C-4047-A37C-0D5383857970}" presName="conn2-1" presStyleLbl="parChTrans1D3" presStyleIdx="8" presStyleCnt="20"/>
      <dgm:spPr/>
      <dgm:t>
        <a:bodyPr/>
        <a:lstStyle/>
        <a:p>
          <a:endParaRPr lang="en-US"/>
        </a:p>
      </dgm:t>
    </dgm:pt>
    <dgm:pt modelId="{2556CC5B-1175-A545-AA27-D76A1630E3FA}" type="pres">
      <dgm:prSet presAssocID="{D755395E-A79C-4047-A37C-0D5383857970}" presName="connTx" presStyleLbl="parChTrans1D3" presStyleIdx="8" presStyleCnt="20"/>
      <dgm:spPr/>
      <dgm:t>
        <a:bodyPr/>
        <a:lstStyle/>
        <a:p>
          <a:endParaRPr lang="en-US"/>
        </a:p>
      </dgm:t>
    </dgm:pt>
    <dgm:pt modelId="{423B1529-C896-1E40-A542-8275BCD6016D}" type="pres">
      <dgm:prSet presAssocID="{92205C49-08C7-8C4E-816A-DA654A91EF96}" presName="root2" presStyleCnt="0"/>
      <dgm:spPr/>
    </dgm:pt>
    <dgm:pt modelId="{F5799CE9-78B3-1047-A535-62614BF6607C}" type="pres">
      <dgm:prSet presAssocID="{92205C49-08C7-8C4E-816A-DA654A91EF96}" presName="LevelTwoTextNode" presStyleLbl="node3" presStyleIdx="8" presStyleCnt="20" custScaleX="143403" custLinFactX="100000" custLinFactNeighborX="136371" custLinFactNeighborY="222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D010557-2A17-9A43-B0D5-E92F59919411}" type="pres">
      <dgm:prSet presAssocID="{92205C49-08C7-8C4E-816A-DA654A91EF96}" presName="level3hierChild" presStyleCnt="0"/>
      <dgm:spPr/>
    </dgm:pt>
    <dgm:pt modelId="{CDF36E06-E18C-E047-9ACC-D1FE734C84E0}" type="pres">
      <dgm:prSet presAssocID="{339C3943-68AB-2C46-BFBC-AC028D1AB65C}" presName="conn2-1" presStyleLbl="parChTrans1D3" presStyleIdx="9" presStyleCnt="20"/>
      <dgm:spPr/>
      <dgm:t>
        <a:bodyPr/>
        <a:lstStyle/>
        <a:p>
          <a:endParaRPr lang="en-US"/>
        </a:p>
      </dgm:t>
    </dgm:pt>
    <dgm:pt modelId="{D07FC222-385D-B249-829D-0A86E60E2FC2}" type="pres">
      <dgm:prSet presAssocID="{339C3943-68AB-2C46-BFBC-AC028D1AB65C}" presName="connTx" presStyleLbl="parChTrans1D3" presStyleIdx="9" presStyleCnt="20"/>
      <dgm:spPr/>
      <dgm:t>
        <a:bodyPr/>
        <a:lstStyle/>
        <a:p>
          <a:endParaRPr lang="en-US"/>
        </a:p>
      </dgm:t>
    </dgm:pt>
    <dgm:pt modelId="{C77F36F6-7EA4-CC46-9E29-39D90FF7829A}" type="pres">
      <dgm:prSet presAssocID="{7FD968FB-1204-DD43-ABDF-78BA82510A5E}" presName="root2" presStyleCnt="0"/>
      <dgm:spPr/>
    </dgm:pt>
    <dgm:pt modelId="{7AF4CF70-5F33-C746-8469-00F786919A09}" type="pres">
      <dgm:prSet presAssocID="{7FD968FB-1204-DD43-ABDF-78BA82510A5E}" presName="LevelTwoTextNode" presStyleLbl="node3" presStyleIdx="9" presStyleCnt="20" custScaleX="143403" custLinFactX="100000" custLinFactNeighborX="137763" custLinFactNeighborY="1893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0ACB0C3-1BB8-B948-8504-18CE57946854}" type="pres">
      <dgm:prSet presAssocID="{7FD968FB-1204-DD43-ABDF-78BA82510A5E}" presName="level3hierChild" presStyleCnt="0"/>
      <dgm:spPr/>
    </dgm:pt>
    <dgm:pt modelId="{28E19CF3-BF21-B94D-BBDC-552E94F333BE}" type="pres">
      <dgm:prSet presAssocID="{6C97EBE3-EFF9-504F-872D-1BA6CEE3EB26}" presName="conn2-1" presStyleLbl="parChTrans1D2" presStyleIdx="2" presStyleCnt="4"/>
      <dgm:spPr/>
      <dgm:t>
        <a:bodyPr/>
        <a:lstStyle/>
        <a:p>
          <a:endParaRPr lang="en-US"/>
        </a:p>
      </dgm:t>
    </dgm:pt>
    <dgm:pt modelId="{7F4AEF63-5CCB-114C-A27E-B748D2E80297}" type="pres">
      <dgm:prSet presAssocID="{6C97EBE3-EFF9-504F-872D-1BA6CEE3EB26}" presName="connTx" presStyleLbl="parChTrans1D2" presStyleIdx="2" presStyleCnt="4"/>
      <dgm:spPr/>
      <dgm:t>
        <a:bodyPr/>
        <a:lstStyle/>
        <a:p>
          <a:endParaRPr lang="en-US"/>
        </a:p>
      </dgm:t>
    </dgm:pt>
    <dgm:pt modelId="{B3841EE3-CD88-D447-A80A-C9919D921DEC}" type="pres">
      <dgm:prSet presAssocID="{F67E1030-8593-EF45-B9B8-2F1DB170B374}" presName="root2" presStyleCnt="0"/>
      <dgm:spPr/>
    </dgm:pt>
    <dgm:pt modelId="{71ABF86B-8A31-2A4C-B111-D502C9110EBD}" type="pres">
      <dgm:prSet presAssocID="{F67E1030-8593-EF45-B9B8-2F1DB170B374}" presName="LevelTwoTextNode" presStyleLbl="node2" presStyleIdx="2" presStyleCnt="4" custScaleX="170665" custScaleY="253795" custLinFactNeighborX="-11440" custLinFactNeighborY="-919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6FBCEEF-8786-134D-AE6F-40C915D804B9}" type="pres">
      <dgm:prSet presAssocID="{F67E1030-8593-EF45-B9B8-2F1DB170B374}" presName="level3hierChild" presStyleCnt="0"/>
      <dgm:spPr/>
    </dgm:pt>
    <dgm:pt modelId="{77956FF9-3ECD-D647-87E5-8834DAE15FFD}" type="pres">
      <dgm:prSet presAssocID="{163D17A6-8D75-9043-A559-061951C35FE3}" presName="conn2-1" presStyleLbl="parChTrans1D3" presStyleIdx="10" presStyleCnt="20"/>
      <dgm:spPr/>
      <dgm:t>
        <a:bodyPr/>
        <a:lstStyle/>
        <a:p>
          <a:endParaRPr lang="en-US"/>
        </a:p>
      </dgm:t>
    </dgm:pt>
    <dgm:pt modelId="{0F375DAE-C031-004B-8992-AF108F2BD914}" type="pres">
      <dgm:prSet presAssocID="{163D17A6-8D75-9043-A559-061951C35FE3}" presName="connTx" presStyleLbl="parChTrans1D3" presStyleIdx="10" presStyleCnt="20"/>
      <dgm:spPr/>
      <dgm:t>
        <a:bodyPr/>
        <a:lstStyle/>
        <a:p>
          <a:endParaRPr lang="en-US"/>
        </a:p>
      </dgm:t>
    </dgm:pt>
    <dgm:pt modelId="{1B8EA696-CDF1-3141-B952-0A380099819C}" type="pres">
      <dgm:prSet presAssocID="{7022A4DD-62FA-2B4B-B285-06497D31BBAA}" presName="root2" presStyleCnt="0"/>
      <dgm:spPr/>
    </dgm:pt>
    <dgm:pt modelId="{75846007-393A-1F4E-90F9-54F66073ED85}" type="pres">
      <dgm:prSet presAssocID="{7022A4DD-62FA-2B4B-B285-06497D31BBAA}" presName="LevelTwoTextNode" presStyleLbl="node3" presStyleIdx="10" presStyleCnt="20" custScaleX="145369" custLinFactX="179442" custLinFactNeighborX="200000" custLinFactNeighborY="2285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FA0272C-6CD2-0F4B-B868-6CF8EF1C7251}" type="pres">
      <dgm:prSet presAssocID="{7022A4DD-62FA-2B4B-B285-06497D31BBAA}" presName="level3hierChild" presStyleCnt="0"/>
      <dgm:spPr/>
    </dgm:pt>
    <dgm:pt modelId="{B7CC2013-40D8-1D41-AB84-EC6596673EE2}" type="pres">
      <dgm:prSet presAssocID="{289F519F-F16C-8E4E-B138-280BF15DDCB9}" presName="conn2-1" presStyleLbl="parChTrans1D3" presStyleIdx="11" presStyleCnt="20"/>
      <dgm:spPr/>
      <dgm:t>
        <a:bodyPr/>
        <a:lstStyle/>
        <a:p>
          <a:endParaRPr lang="en-US"/>
        </a:p>
      </dgm:t>
    </dgm:pt>
    <dgm:pt modelId="{CD21A7DC-611A-7C40-ADC2-132A0C951DBA}" type="pres">
      <dgm:prSet presAssocID="{289F519F-F16C-8E4E-B138-280BF15DDCB9}" presName="connTx" presStyleLbl="parChTrans1D3" presStyleIdx="11" presStyleCnt="20"/>
      <dgm:spPr/>
      <dgm:t>
        <a:bodyPr/>
        <a:lstStyle/>
        <a:p>
          <a:endParaRPr lang="en-US"/>
        </a:p>
      </dgm:t>
    </dgm:pt>
    <dgm:pt modelId="{C030245D-BBCE-9B47-A11B-1F913210A452}" type="pres">
      <dgm:prSet presAssocID="{96832003-CF9A-9842-A367-B86F965D6099}" presName="root2" presStyleCnt="0"/>
      <dgm:spPr/>
    </dgm:pt>
    <dgm:pt modelId="{9AAD3BE3-E97D-FF4E-AE71-3A4ED7D351E9}" type="pres">
      <dgm:prSet presAssocID="{96832003-CF9A-9842-A367-B86F965D6099}" presName="LevelTwoTextNode" presStyleLbl="node3" presStyleIdx="11" presStyleCnt="20" custScaleX="145369" custLinFactX="179442" custLinFactNeighborX="200000" custLinFactNeighborY="2285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6D1B525-4958-CF4E-9EA0-3A1CD5010F61}" type="pres">
      <dgm:prSet presAssocID="{96832003-CF9A-9842-A367-B86F965D6099}" presName="level3hierChild" presStyleCnt="0"/>
      <dgm:spPr/>
    </dgm:pt>
    <dgm:pt modelId="{3A84B858-BE89-9441-B75F-B0070DE29971}" type="pres">
      <dgm:prSet presAssocID="{74524D33-64AB-3E46-B54D-FADAD36A4B03}" presName="conn2-1" presStyleLbl="parChTrans1D3" presStyleIdx="12" presStyleCnt="20"/>
      <dgm:spPr/>
      <dgm:t>
        <a:bodyPr/>
        <a:lstStyle/>
        <a:p>
          <a:endParaRPr lang="en-US"/>
        </a:p>
      </dgm:t>
    </dgm:pt>
    <dgm:pt modelId="{A93E7D0C-6EB9-B84E-8734-BB1A5D532FC8}" type="pres">
      <dgm:prSet presAssocID="{74524D33-64AB-3E46-B54D-FADAD36A4B03}" presName="connTx" presStyleLbl="parChTrans1D3" presStyleIdx="12" presStyleCnt="20"/>
      <dgm:spPr/>
      <dgm:t>
        <a:bodyPr/>
        <a:lstStyle/>
        <a:p>
          <a:endParaRPr lang="en-US"/>
        </a:p>
      </dgm:t>
    </dgm:pt>
    <dgm:pt modelId="{83A7FAD6-7EE9-0E46-9A78-35633238C9AA}" type="pres">
      <dgm:prSet presAssocID="{2AADC505-BB2E-1843-9119-710FA2B06CB6}" presName="root2" presStyleCnt="0"/>
      <dgm:spPr/>
    </dgm:pt>
    <dgm:pt modelId="{11018D52-4C25-4B4A-84E4-AD3491B53108}" type="pres">
      <dgm:prSet presAssocID="{2AADC505-BB2E-1843-9119-710FA2B06CB6}" presName="LevelTwoTextNode" presStyleLbl="node3" presStyleIdx="12" presStyleCnt="20" custScaleX="145369" custLinFactX="179442" custLinFactNeighborX="200000" custLinFactNeighborY="2285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A95C706-6278-3647-8F18-7CA615CDDFF7}" type="pres">
      <dgm:prSet presAssocID="{2AADC505-BB2E-1843-9119-710FA2B06CB6}" presName="level3hierChild" presStyleCnt="0"/>
      <dgm:spPr/>
    </dgm:pt>
    <dgm:pt modelId="{F7DFA4A8-5B64-6A4A-B5FF-50F9580D12AC}" type="pres">
      <dgm:prSet presAssocID="{1FBABCC0-60A3-7C43-9911-AD5486BD8895}" presName="conn2-1" presStyleLbl="parChTrans1D3" presStyleIdx="13" presStyleCnt="20"/>
      <dgm:spPr/>
      <dgm:t>
        <a:bodyPr/>
        <a:lstStyle/>
        <a:p>
          <a:endParaRPr lang="en-US"/>
        </a:p>
      </dgm:t>
    </dgm:pt>
    <dgm:pt modelId="{109F522F-D365-5E4B-9118-E0C7C810A328}" type="pres">
      <dgm:prSet presAssocID="{1FBABCC0-60A3-7C43-9911-AD5486BD8895}" presName="connTx" presStyleLbl="parChTrans1D3" presStyleIdx="13" presStyleCnt="20"/>
      <dgm:spPr/>
      <dgm:t>
        <a:bodyPr/>
        <a:lstStyle/>
        <a:p>
          <a:endParaRPr lang="en-US"/>
        </a:p>
      </dgm:t>
    </dgm:pt>
    <dgm:pt modelId="{3E5F905B-DE46-ED4A-A42C-D0DCEBA8CD4E}" type="pres">
      <dgm:prSet presAssocID="{3F97AD7E-61EA-0D49-9F65-289BDE73BB60}" presName="root2" presStyleCnt="0"/>
      <dgm:spPr/>
    </dgm:pt>
    <dgm:pt modelId="{23D0374A-6DA9-4445-BF7A-D34E273DBACD}" type="pres">
      <dgm:prSet presAssocID="{3F97AD7E-61EA-0D49-9F65-289BDE73BB60}" presName="LevelTwoTextNode" presStyleLbl="node3" presStyleIdx="13" presStyleCnt="20" custScaleX="145369" custLinFactX="179442" custLinFactNeighborX="200000" custLinFactNeighborY="2285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CA0F004-C0F6-5948-A38A-E1BF67424982}" type="pres">
      <dgm:prSet presAssocID="{3F97AD7E-61EA-0D49-9F65-289BDE73BB60}" presName="level3hierChild" presStyleCnt="0"/>
      <dgm:spPr/>
    </dgm:pt>
    <dgm:pt modelId="{CDCAEECC-27BF-1D4A-B331-F3AB3263709F}" type="pres">
      <dgm:prSet presAssocID="{7F1C3372-6ECB-5B42-BDEE-1BB2B2E1BC42}" presName="conn2-1" presStyleLbl="parChTrans1D3" presStyleIdx="14" presStyleCnt="20"/>
      <dgm:spPr/>
      <dgm:t>
        <a:bodyPr/>
        <a:lstStyle/>
        <a:p>
          <a:endParaRPr lang="en-US"/>
        </a:p>
      </dgm:t>
    </dgm:pt>
    <dgm:pt modelId="{AAF57418-4E50-F646-A3D1-787DA9528238}" type="pres">
      <dgm:prSet presAssocID="{7F1C3372-6ECB-5B42-BDEE-1BB2B2E1BC42}" presName="connTx" presStyleLbl="parChTrans1D3" presStyleIdx="14" presStyleCnt="20"/>
      <dgm:spPr/>
      <dgm:t>
        <a:bodyPr/>
        <a:lstStyle/>
        <a:p>
          <a:endParaRPr lang="en-US"/>
        </a:p>
      </dgm:t>
    </dgm:pt>
    <dgm:pt modelId="{5633709E-9F52-BE4B-94E3-87E86B1C45EC}" type="pres">
      <dgm:prSet presAssocID="{C6203111-A508-4A45-9F2A-AD0F2DD83033}" presName="root2" presStyleCnt="0"/>
      <dgm:spPr/>
    </dgm:pt>
    <dgm:pt modelId="{BB501C76-5619-E140-808F-41373AE33BC8}" type="pres">
      <dgm:prSet presAssocID="{C6203111-A508-4A45-9F2A-AD0F2DD83033}" presName="LevelTwoTextNode" presStyleLbl="node3" presStyleIdx="14" presStyleCnt="20" custScaleX="145369" custLinFactX="179442" custLinFactNeighborX="200000" custLinFactNeighborY="2285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F0186C1-0C23-4B44-A844-D5BF47F669F9}" type="pres">
      <dgm:prSet presAssocID="{C6203111-A508-4A45-9F2A-AD0F2DD83033}" presName="level3hierChild" presStyleCnt="0"/>
      <dgm:spPr/>
    </dgm:pt>
    <dgm:pt modelId="{F056F50F-20FB-DB42-88FA-5E7EC40B1388}" type="pres">
      <dgm:prSet presAssocID="{11222F34-A82C-2042-B015-BAB50DAB8973}" presName="conn2-1" presStyleLbl="parChTrans1D2" presStyleIdx="3" presStyleCnt="4"/>
      <dgm:spPr/>
      <dgm:t>
        <a:bodyPr/>
        <a:lstStyle/>
        <a:p>
          <a:endParaRPr lang="en-US"/>
        </a:p>
      </dgm:t>
    </dgm:pt>
    <dgm:pt modelId="{F7743EE4-03F9-5D48-991B-62F080B22C4F}" type="pres">
      <dgm:prSet presAssocID="{11222F34-A82C-2042-B015-BAB50DAB8973}" presName="connTx" presStyleLbl="parChTrans1D2" presStyleIdx="3" presStyleCnt="4"/>
      <dgm:spPr/>
      <dgm:t>
        <a:bodyPr/>
        <a:lstStyle/>
        <a:p>
          <a:endParaRPr lang="en-US"/>
        </a:p>
      </dgm:t>
    </dgm:pt>
    <dgm:pt modelId="{63A8F7CC-9ABA-8748-A36A-AEB1796E3D09}" type="pres">
      <dgm:prSet presAssocID="{A4127A8B-AAB9-C147-9D26-AAFFD651A374}" presName="root2" presStyleCnt="0"/>
      <dgm:spPr/>
    </dgm:pt>
    <dgm:pt modelId="{04E4C783-1CEC-8140-8B1C-897D753407F0}" type="pres">
      <dgm:prSet presAssocID="{A4127A8B-AAB9-C147-9D26-AAFFD651A374}" presName="LevelTwoTextNode" presStyleLbl="node2" presStyleIdx="3" presStyleCnt="4" custScaleX="170202" custScaleY="320827" custLinFactY="-18822" custLinFactNeighborX="-2168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505A4F-CFF8-1E46-85DD-C452FF3E9158}" type="pres">
      <dgm:prSet presAssocID="{A4127A8B-AAB9-C147-9D26-AAFFD651A374}" presName="level3hierChild" presStyleCnt="0"/>
      <dgm:spPr/>
    </dgm:pt>
    <dgm:pt modelId="{5CEDD080-F13F-154E-A1A0-EB347A3499CE}" type="pres">
      <dgm:prSet presAssocID="{7E877A49-BCD7-CC4C-82B8-7AF04B9F0B83}" presName="conn2-1" presStyleLbl="parChTrans1D3" presStyleIdx="15" presStyleCnt="20"/>
      <dgm:spPr/>
      <dgm:t>
        <a:bodyPr/>
        <a:lstStyle/>
        <a:p>
          <a:endParaRPr lang="en-US"/>
        </a:p>
      </dgm:t>
    </dgm:pt>
    <dgm:pt modelId="{C0E2B105-E908-A249-852D-70F056F01493}" type="pres">
      <dgm:prSet presAssocID="{7E877A49-BCD7-CC4C-82B8-7AF04B9F0B83}" presName="connTx" presStyleLbl="parChTrans1D3" presStyleIdx="15" presStyleCnt="20"/>
      <dgm:spPr/>
      <dgm:t>
        <a:bodyPr/>
        <a:lstStyle/>
        <a:p>
          <a:endParaRPr lang="en-US"/>
        </a:p>
      </dgm:t>
    </dgm:pt>
    <dgm:pt modelId="{C4FCC59E-F638-814E-8EC3-323928897CA8}" type="pres">
      <dgm:prSet presAssocID="{1A1DDCCD-F0CF-BD45-9986-7EFC09E87050}" presName="root2" presStyleCnt="0"/>
      <dgm:spPr/>
    </dgm:pt>
    <dgm:pt modelId="{734979CF-8F49-724C-AE65-E4E3D27BCCBE}" type="pres">
      <dgm:prSet presAssocID="{1A1DDCCD-F0CF-BD45-9986-7EFC09E87050}" presName="LevelTwoTextNode" presStyleLbl="node3" presStyleIdx="15" presStyleCnt="20" custScaleX="156320" custLinFactX="31493" custLinFactNeighborX="100000" custLinFactNeighborY="-678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8ADF64B-FCC8-0A45-9494-C518DF748D06}" type="pres">
      <dgm:prSet presAssocID="{1A1DDCCD-F0CF-BD45-9986-7EFC09E87050}" presName="level3hierChild" presStyleCnt="0"/>
      <dgm:spPr/>
    </dgm:pt>
    <dgm:pt modelId="{436F1DEB-9961-854A-BC67-B73071EB3AF2}" type="pres">
      <dgm:prSet presAssocID="{50264BA3-FB7C-C44B-A859-32DE2882BF80}" presName="conn2-1" presStyleLbl="parChTrans1D3" presStyleIdx="16" presStyleCnt="20"/>
      <dgm:spPr/>
      <dgm:t>
        <a:bodyPr/>
        <a:lstStyle/>
        <a:p>
          <a:endParaRPr lang="en-US"/>
        </a:p>
      </dgm:t>
    </dgm:pt>
    <dgm:pt modelId="{53B2A3AB-78ED-3C47-AFD0-16E6F58A5BA1}" type="pres">
      <dgm:prSet presAssocID="{50264BA3-FB7C-C44B-A859-32DE2882BF80}" presName="connTx" presStyleLbl="parChTrans1D3" presStyleIdx="16" presStyleCnt="20"/>
      <dgm:spPr/>
      <dgm:t>
        <a:bodyPr/>
        <a:lstStyle/>
        <a:p>
          <a:endParaRPr lang="en-US"/>
        </a:p>
      </dgm:t>
    </dgm:pt>
    <dgm:pt modelId="{68B775A7-3A39-C648-9F4B-99537A7C1A96}" type="pres">
      <dgm:prSet presAssocID="{B460121E-8239-2C49-BD23-651AD8DBB211}" presName="root2" presStyleCnt="0"/>
      <dgm:spPr/>
    </dgm:pt>
    <dgm:pt modelId="{770EB3F9-3EB1-6C47-A3AF-30F061BF4567}" type="pres">
      <dgm:prSet presAssocID="{B460121E-8239-2C49-BD23-651AD8DBB211}" presName="LevelTwoTextNode" presStyleLbl="node3" presStyleIdx="16" presStyleCnt="20" custScaleX="156320" custLinFactX="31493" custLinFactNeighborX="100000" custLinFactNeighborY="-678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991424D-F454-1148-A60B-132230CFF946}" type="pres">
      <dgm:prSet presAssocID="{B460121E-8239-2C49-BD23-651AD8DBB211}" presName="level3hierChild" presStyleCnt="0"/>
      <dgm:spPr/>
    </dgm:pt>
    <dgm:pt modelId="{E02B4838-AAE7-3443-A21A-942166131DD8}" type="pres">
      <dgm:prSet presAssocID="{B83E2F3E-E243-1940-B17C-F7FD49103D30}" presName="conn2-1" presStyleLbl="parChTrans1D3" presStyleIdx="17" presStyleCnt="20"/>
      <dgm:spPr/>
      <dgm:t>
        <a:bodyPr/>
        <a:lstStyle/>
        <a:p>
          <a:endParaRPr lang="en-US"/>
        </a:p>
      </dgm:t>
    </dgm:pt>
    <dgm:pt modelId="{DF0F37CB-BD8D-644E-9ED5-0D87D7749892}" type="pres">
      <dgm:prSet presAssocID="{B83E2F3E-E243-1940-B17C-F7FD49103D30}" presName="connTx" presStyleLbl="parChTrans1D3" presStyleIdx="17" presStyleCnt="20"/>
      <dgm:spPr/>
      <dgm:t>
        <a:bodyPr/>
        <a:lstStyle/>
        <a:p>
          <a:endParaRPr lang="en-US"/>
        </a:p>
      </dgm:t>
    </dgm:pt>
    <dgm:pt modelId="{F4F3E7B8-2198-7A4A-8672-2A21DE57873A}" type="pres">
      <dgm:prSet presAssocID="{C9A6C696-8415-894D-BB25-57DFE0FF12B8}" presName="root2" presStyleCnt="0"/>
      <dgm:spPr/>
    </dgm:pt>
    <dgm:pt modelId="{372BE1F0-8B4E-F14A-AD67-9F400FEE8266}" type="pres">
      <dgm:prSet presAssocID="{C9A6C696-8415-894D-BB25-57DFE0FF12B8}" presName="LevelTwoTextNode" presStyleLbl="node3" presStyleIdx="17" presStyleCnt="20" custScaleX="156320" custLinFactX="31493" custLinFactNeighborX="100000" custLinFactNeighborY="-678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F59AA9-403C-E443-8AD7-AB39AADAA7B4}" type="pres">
      <dgm:prSet presAssocID="{C9A6C696-8415-894D-BB25-57DFE0FF12B8}" presName="level3hierChild" presStyleCnt="0"/>
      <dgm:spPr/>
    </dgm:pt>
    <dgm:pt modelId="{41EC1DB1-CD70-9D49-B79B-5FB490DA94B8}" type="pres">
      <dgm:prSet presAssocID="{211DC434-F507-8D4A-88F2-E09707D8952A}" presName="conn2-1" presStyleLbl="parChTrans1D3" presStyleIdx="18" presStyleCnt="20"/>
      <dgm:spPr/>
      <dgm:t>
        <a:bodyPr/>
        <a:lstStyle/>
        <a:p>
          <a:endParaRPr lang="en-US"/>
        </a:p>
      </dgm:t>
    </dgm:pt>
    <dgm:pt modelId="{A8A1DA11-55AA-994E-B754-58C73E04C12F}" type="pres">
      <dgm:prSet presAssocID="{211DC434-F507-8D4A-88F2-E09707D8952A}" presName="connTx" presStyleLbl="parChTrans1D3" presStyleIdx="18" presStyleCnt="20"/>
      <dgm:spPr/>
      <dgm:t>
        <a:bodyPr/>
        <a:lstStyle/>
        <a:p>
          <a:endParaRPr lang="en-US"/>
        </a:p>
      </dgm:t>
    </dgm:pt>
    <dgm:pt modelId="{2398165B-E56E-6A43-B081-7EE2D615F346}" type="pres">
      <dgm:prSet presAssocID="{C7FF958D-908D-B741-845C-3C3EEC78EC6D}" presName="root2" presStyleCnt="0"/>
      <dgm:spPr/>
    </dgm:pt>
    <dgm:pt modelId="{7B442072-A7F6-6D4C-BC9E-B52DD56D850C}" type="pres">
      <dgm:prSet presAssocID="{C7FF958D-908D-B741-845C-3C3EEC78EC6D}" presName="LevelTwoTextNode" presStyleLbl="node3" presStyleIdx="18" presStyleCnt="20" custScaleX="156320" custLinFactX="31493" custLinFactNeighborX="100000" custLinFactNeighborY="-678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CC45087-4084-6C4E-8404-C95F850537A7}" type="pres">
      <dgm:prSet presAssocID="{C7FF958D-908D-B741-845C-3C3EEC78EC6D}" presName="level3hierChild" presStyleCnt="0"/>
      <dgm:spPr/>
    </dgm:pt>
    <dgm:pt modelId="{3F8E416D-DB93-3946-A991-DDC214374F21}" type="pres">
      <dgm:prSet presAssocID="{09BD0287-B382-5E4B-853D-6CC9181F1860}" presName="conn2-1" presStyleLbl="parChTrans1D3" presStyleIdx="19" presStyleCnt="20"/>
      <dgm:spPr/>
      <dgm:t>
        <a:bodyPr/>
        <a:lstStyle/>
        <a:p>
          <a:endParaRPr lang="en-US"/>
        </a:p>
      </dgm:t>
    </dgm:pt>
    <dgm:pt modelId="{8AE72523-E1A0-E447-B546-EFC0AF09F7DE}" type="pres">
      <dgm:prSet presAssocID="{09BD0287-B382-5E4B-853D-6CC9181F1860}" presName="connTx" presStyleLbl="parChTrans1D3" presStyleIdx="19" presStyleCnt="20"/>
      <dgm:spPr/>
      <dgm:t>
        <a:bodyPr/>
        <a:lstStyle/>
        <a:p>
          <a:endParaRPr lang="en-US"/>
        </a:p>
      </dgm:t>
    </dgm:pt>
    <dgm:pt modelId="{257F9A8F-51FC-FD40-8334-4A13612097C6}" type="pres">
      <dgm:prSet presAssocID="{481D9D86-8322-5D44-BB6B-9F2D8E368B9E}" presName="root2" presStyleCnt="0"/>
      <dgm:spPr/>
    </dgm:pt>
    <dgm:pt modelId="{DD29672C-47DC-1546-A982-45EFE0AE10E6}" type="pres">
      <dgm:prSet presAssocID="{481D9D86-8322-5D44-BB6B-9F2D8E368B9E}" presName="LevelTwoTextNode" presStyleLbl="node3" presStyleIdx="19" presStyleCnt="20" custScaleX="156320" custLinFactX="31493" custLinFactNeighborX="100000" custLinFactNeighborY="-678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8BD077E-5CA5-004D-92F3-76683F0DDCA0}" type="pres">
      <dgm:prSet presAssocID="{481D9D86-8322-5D44-BB6B-9F2D8E368B9E}" presName="level3hierChild" presStyleCnt="0"/>
      <dgm:spPr/>
    </dgm:pt>
  </dgm:ptLst>
  <dgm:cxnLst>
    <dgm:cxn modelId="{8E47928B-6DF8-D94C-9A7B-522F63B1AC6E}" type="presOf" srcId="{1FBABCC0-60A3-7C43-9911-AD5486BD8895}" destId="{F7DFA4A8-5B64-6A4A-B5FF-50F9580D12AC}" srcOrd="0" destOrd="0" presId="urn:microsoft.com/office/officeart/2005/8/layout/hierarchy2"/>
    <dgm:cxn modelId="{5DCA6660-709E-144F-9F26-D1954520EBE0}" srcId="{BDE02D69-6E87-4F44-A485-F02235B8457D}" destId="{02776EE3-EBAC-6940-8E0C-013F05F210F8}" srcOrd="0" destOrd="0" parTransId="{4F3165A7-767E-684A-83DC-441306514553}" sibTransId="{B50B127A-074D-E74F-98EF-4427F4C50426}"/>
    <dgm:cxn modelId="{79752173-B2E8-544B-9AFC-455E401BECF0}" type="presOf" srcId="{02776EE3-EBAC-6940-8E0C-013F05F210F8}" destId="{5BFF9B1C-93E5-6942-8083-F1038C89EA2A}" srcOrd="0" destOrd="0" presId="urn:microsoft.com/office/officeart/2005/8/layout/hierarchy2"/>
    <dgm:cxn modelId="{DDD8D79F-7F58-9D49-98B4-EB651AF5E9E6}" srcId="{02776EE3-EBAC-6940-8E0C-013F05F210F8}" destId="{9A28BC66-AF21-184E-8B09-88DE33F7EF99}" srcOrd="1" destOrd="0" parTransId="{6EACC7F9-3DDA-8A43-8493-B2FDEB377607}" sibTransId="{269CF4F1-BB80-C142-B231-3186FD08A572}"/>
    <dgm:cxn modelId="{88FAFDCD-6B9B-F246-B0BC-996B43CF1311}" type="presOf" srcId="{2AADC505-BB2E-1843-9119-710FA2B06CB6}" destId="{11018D52-4C25-4B4A-84E4-AD3491B53108}" srcOrd="0" destOrd="0" presId="urn:microsoft.com/office/officeart/2005/8/layout/hierarchy2"/>
    <dgm:cxn modelId="{80A0CF65-CF00-7F4E-813B-BD5D7C0FA8E3}" type="presOf" srcId="{0B246EA4-9F27-5F47-A517-96AB42EE3DC6}" destId="{52DBD672-A382-9045-B8F2-47F035D30CD8}" srcOrd="0" destOrd="0" presId="urn:microsoft.com/office/officeart/2005/8/layout/hierarchy2"/>
    <dgm:cxn modelId="{42A18A66-67B0-4C4F-8424-969FA184760D}" type="presOf" srcId="{EE6887BE-C619-2F4E-BCA7-7884F3129286}" destId="{6970B8E8-6F51-BF46-B4B9-2C272F17B313}" srcOrd="0" destOrd="0" presId="urn:microsoft.com/office/officeart/2005/8/layout/hierarchy2"/>
    <dgm:cxn modelId="{3FB3638A-DBF3-2540-8AC1-4BEF04B96A61}" type="presOf" srcId="{B460121E-8239-2C49-BD23-651AD8DBB211}" destId="{770EB3F9-3EB1-6C47-A3AF-30F061BF4567}" srcOrd="0" destOrd="0" presId="urn:microsoft.com/office/officeart/2005/8/layout/hierarchy2"/>
    <dgm:cxn modelId="{EC3B1436-50CF-A441-973E-FD4A02B64424}" type="presOf" srcId="{310AC1AD-05DA-814E-BECC-07021583F77C}" destId="{99592112-A98B-CA48-AAF5-0531914C741B}" srcOrd="0" destOrd="0" presId="urn:microsoft.com/office/officeart/2005/8/layout/hierarchy2"/>
    <dgm:cxn modelId="{77AECA12-6507-0840-95BB-E08DE455EAFC}" type="presOf" srcId="{CDAD3849-9D57-174C-BBDA-50196C2DA839}" destId="{14D7A8F4-ED82-024E-9A38-857EC93DA5A0}" srcOrd="1" destOrd="0" presId="urn:microsoft.com/office/officeart/2005/8/layout/hierarchy2"/>
    <dgm:cxn modelId="{39360C76-6E65-1940-8EAA-A0D1BFB1B527}" type="presOf" srcId="{1FBABCC0-60A3-7C43-9911-AD5486BD8895}" destId="{109F522F-D365-5E4B-9118-E0C7C810A328}" srcOrd="1" destOrd="0" presId="urn:microsoft.com/office/officeart/2005/8/layout/hierarchy2"/>
    <dgm:cxn modelId="{65E71C41-4ABF-8A41-A51A-203AA3483C3A}" type="presOf" srcId="{92205C49-08C7-8C4E-816A-DA654A91EF96}" destId="{F5799CE9-78B3-1047-A535-62614BF6607C}" srcOrd="0" destOrd="0" presId="urn:microsoft.com/office/officeart/2005/8/layout/hierarchy2"/>
    <dgm:cxn modelId="{34DF32B9-67F7-0D49-A202-C91C523A11C4}" srcId="{A4127A8B-AAB9-C147-9D26-AAFFD651A374}" destId="{481D9D86-8322-5D44-BB6B-9F2D8E368B9E}" srcOrd="4" destOrd="0" parTransId="{09BD0287-B382-5E4B-853D-6CC9181F1860}" sibTransId="{E86E7C30-BE66-E34E-BE33-FD774542D9F6}"/>
    <dgm:cxn modelId="{FD1BE712-5D4A-DD4A-BB4B-7CD37F0C6497}" srcId="{F67E1030-8593-EF45-B9B8-2F1DB170B374}" destId="{3F97AD7E-61EA-0D49-9F65-289BDE73BB60}" srcOrd="3" destOrd="0" parTransId="{1FBABCC0-60A3-7C43-9911-AD5486BD8895}" sibTransId="{976BECF2-3CE7-D543-A6E4-58EB94B688F9}"/>
    <dgm:cxn modelId="{678333EB-6B0B-224E-ADA6-8A43CA8BC51A}" type="presOf" srcId="{339C3943-68AB-2C46-BFBC-AC028D1AB65C}" destId="{D07FC222-385D-B249-829D-0A86E60E2FC2}" srcOrd="1" destOrd="0" presId="urn:microsoft.com/office/officeart/2005/8/layout/hierarchy2"/>
    <dgm:cxn modelId="{09DBFE65-C695-CA40-96F3-E218DAB2C34D}" srcId="{9A28BC66-AF21-184E-8B09-88DE33F7EF99}" destId="{92205C49-08C7-8C4E-816A-DA654A91EF96}" srcOrd="3" destOrd="0" parTransId="{D755395E-A79C-4047-A37C-0D5383857970}" sibTransId="{C413A41B-5CD9-524B-9654-EA032DF7DC1D}"/>
    <dgm:cxn modelId="{F0867F1A-014B-6E47-8D45-578398863403}" type="presOf" srcId="{BA6593C4-36F3-DD46-9511-75D2D3B5BA38}" destId="{8B79794C-3912-9749-A134-BD4B4B1038B8}" srcOrd="1" destOrd="0" presId="urn:microsoft.com/office/officeart/2005/8/layout/hierarchy2"/>
    <dgm:cxn modelId="{087C8E08-801C-7342-A473-138F27F7C634}" srcId="{F67E1030-8593-EF45-B9B8-2F1DB170B374}" destId="{2AADC505-BB2E-1843-9119-710FA2B06CB6}" srcOrd="2" destOrd="0" parTransId="{74524D33-64AB-3E46-B54D-FADAD36A4B03}" sibTransId="{0EA635CE-DA07-1C4B-A077-2BDFCCBD2823}"/>
    <dgm:cxn modelId="{51F622D0-14F8-1445-A635-FC90E1CD7566}" type="presOf" srcId="{11222F34-A82C-2042-B015-BAB50DAB8973}" destId="{F7743EE4-03F9-5D48-991B-62F080B22C4F}" srcOrd="1" destOrd="0" presId="urn:microsoft.com/office/officeart/2005/8/layout/hierarchy2"/>
    <dgm:cxn modelId="{5AD6EFF2-35D3-0B44-9091-73217FD5571A}" type="presOf" srcId="{B83E2F3E-E243-1940-B17C-F7FD49103D30}" destId="{DF0F37CB-BD8D-644E-9ED5-0D87D7749892}" srcOrd="1" destOrd="0" presId="urn:microsoft.com/office/officeart/2005/8/layout/hierarchy2"/>
    <dgm:cxn modelId="{4F58061C-535E-4F45-98FF-83980C0B698A}" type="presOf" srcId="{29373605-B3F8-A242-8C62-2930659ACBA1}" destId="{199255E1-F9A5-BE4C-A60A-5CE0CFAAFDF0}" srcOrd="0" destOrd="0" presId="urn:microsoft.com/office/officeart/2005/8/layout/hierarchy2"/>
    <dgm:cxn modelId="{C14DB976-2B6F-A74E-97D9-1F0CEF2D93D0}" type="presOf" srcId="{6EACC7F9-3DDA-8A43-8493-B2FDEB377607}" destId="{22425667-5DFD-F844-AECF-64970B7FAC0B}" srcOrd="0" destOrd="0" presId="urn:microsoft.com/office/officeart/2005/8/layout/hierarchy2"/>
    <dgm:cxn modelId="{E5CACCFA-E55C-8B4C-AFDC-6E3BB4C999A0}" type="presOf" srcId="{B5BD33E2-7FB5-2049-8A86-208E7A536B26}" destId="{49EB07A0-E6D7-EC4B-96A7-66871B5E7821}" srcOrd="0" destOrd="0" presId="urn:microsoft.com/office/officeart/2005/8/layout/hierarchy2"/>
    <dgm:cxn modelId="{AF69CFDB-AE98-0C41-8637-B00EBCACB6B0}" type="presOf" srcId="{D755395E-A79C-4047-A37C-0D5383857970}" destId="{2556CC5B-1175-A545-AA27-D76A1630E3FA}" srcOrd="1" destOrd="0" presId="urn:microsoft.com/office/officeart/2005/8/layout/hierarchy2"/>
    <dgm:cxn modelId="{A486FAF1-3271-AE43-8774-D98B082786F3}" srcId="{0B246EA4-9F27-5F47-A517-96AB42EE3DC6}" destId="{B5BD33E2-7FB5-2049-8A86-208E7A536B26}" srcOrd="2" destOrd="0" parTransId="{37DF21E2-9CAD-2F49-8E23-3B4EDA878B13}" sibTransId="{EE940F4C-391E-6C4E-859A-1645CEFDB719}"/>
    <dgm:cxn modelId="{09AFC717-6B48-924A-ABA3-94E9758DC332}" type="presOf" srcId="{6BEAD6B5-C5A3-7C42-BA9C-F07D88C123C1}" destId="{902C24F5-252B-7242-962F-472970C5763B}" srcOrd="1" destOrd="0" presId="urn:microsoft.com/office/officeart/2005/8/layout/hierarchy2"/>
    <dgm:cxn modelId="{88D04652-723A-BB4D-AD1F-A26883DF3683}" type="presOf" srcId="{513BC0CD-5FDC-CF4C-92A5-896A5A9CEE16}" destId="{0C157F46-9312-AD4C-8ED2-68B0D5F8D23C}" srcOrd="0" destOrd="0" presId="urn:microsoft.com/office/officeart/2005/8/layout/hierarchy2"/>
    <dgm:cxn modelId="{7A3EE2F7-26AC-2C4F-A403-9A76084C3786}" type="presOf" srcId="{29373605-B3F8-A242-8C62-2930659ACBA1}" destId="{F32AE551-A124-0D48-888B-5009C20C1EB9}" srcOrd="1" destOrd="0" presId="urn:microsoft.com/office/officeart/2005/8/layout/hierarchy2"/>
    <dgm:cxn modelId="{29C65DDC-4080-8143-B230-F1120DDA0AE6}" type="presOf" srcId="{3F97AD7E-61EA-0D49-9F65-289BDE73BB60}" destId="{23D0374A-6DA9-4445-BF7A-D34E273DBACD}" srcOrd="0" destOrd="0" presId="urn:microsoft.com/office/officeart/2005/8/layout/hierarchy2"/>
    <dgm:cxn modelId="{638918F6-B638-8548-A6BB-B5C9AEE48D42}" type="presOf" srcId="{8B6FAEEE-D7CD-8D4D-8043-B9BA9201DF71}" destId="{BEFAFE77-7AB3-214D-941F-287BDD085D9B}" srcOrd="1" destOrd="0" presId="urn:microsoft.com/office/officeart/2005/8/layout/hierarchy2"/>
    <dgm:cxn modelId="{D47FB22C-3CB2-5F41-BC07-5B0450690325}" srcId="{02776EE3-EBAC-6940-8E0C-013F05F210F8}" destId="{A4127A8B-AAB9-C147-9D26-AAFFD651A374}" srcOrd="3" destOrd="0" parTransId="{11222F34-A82C-2042-B015-BAB50DAB8973}" sibTransId="{E8D59A75-05CE-7742-B9DE-C5313B58E668}"/>
    <dgm:cxn modelId="{9264FD22-6B50-DB41-88F5-20234998B805}" type="presOf" srcId="{C6203111-A508-4A45-9F2A-AD0F2DD83033}" destId="{BB501C76-5619-E140-808F-41373AE33BC8}" srcOrd="0" destOrd="0" presId="urn:microsoft.com/office/officeart/2005/8/layout/hierarchy2"/>
    <dgm:cxn modelId="{D3957714-8519-5640-B86B-A53194BC5EE7}" type="presOf" srcId="{163D17A6-8D75-9043-A559-061951C35FE3}" destId="{0F375DAE-C031-004B-8992-AF108F2BD914}" srcOrd="1" destOrd="0" presId="urn:microsoft.com/office/officeart/2005/8/layout/hierarchy2"/>
    <dgm:cxn modelId="{74888373-3D58-5D43-A0B0-3FCBE5011525}" type="presOf" srcId="{5A7B797A-7405-D848-ABAE-63AAD714BB97}" destId="{AC1F1A21-60B9-FD40-A495-AEA33F7421ED}" srcOrd="1" destOrd="0" presId="urn:microsoft.com/office/officeart/2005/8/layout/hierarchy2"/>
    <dgm:cxn modelId="{E6F42A99-F9E3-E346-A462-2925639C704C}" srcId="{0B246EA4-9F27-5F47-A517-96AB42EE3DC6}" destId="{310AC1AD-05DA-814E-BECC-07021583F77C}" srcOrd="3" destOrd="0" parTransId="{BA6593C4-36F3-DD46-9511-75D2D3B5BA38}" sibTransId="{54759AFF-3D82-184B-9C5D-F925347FC105}"/>
    <dgm:cxn modelId="{4845BF8E-F963-8E47-BCA9-0BA32C9854DA}" type="presOf" srcId="{C7FF958D-908D-B741-845C-3C3EEC78EC6D}" destId="{7B442072-A7F6-6D4C-BC9E-B52DD56D850C}" srcOrd="0" destOrd="0" presId="urn:microsoft.com/office/officeart/2005/8/layout/hierarchy2"/>
    <dgm:cxn modelId="{1D3E021D-3A03-864B-9F99-4D48A49E7459}" srcId="{0B246EA4-9F27-5F47-A517-96AB42EE3DC6}" destId="{150DBC9A-23A1-2A4C-9D8F-896474DEA7AA}" srcOrd="4" destOrd="0" parTransId="{EE6887BE-C619-2F4E-BCA7-7884F3129286}" sibTransId="{248F7E41-3BA4-2A4A-B646-104F11763119}"/>
    <dgm:cxn modelId="{1030F2B7-5B2C-4E47-8003-40B45FD60B2C}" srcId="{A4127A8B-AAB9-C147-9D26-AAFFD651A374}" destId="{B460121E-8239-2C49-BD23-651AD8DBB211}" srcOrd="1" destOrd="0" parTransId="{50264BA3-FB7C-C44B-A859-32DE2882BF80}" sibTransId="{2AEADD1F-9111-9C48-A208-D3604725C138}"/>
    <dgm:cxn modelId="{8844601A-5FD4-1940-A1E8-CFA38FE313C4}" srcId="{9A28BC66-AF21-184E-8B09-88DE33F7EF99}" destId="{6B075979-4DC9-3D4C-B098-0846F0BAB1FA}" srcOrd="1" destOrd="0" parTransId="{6BEAD6B5-C5A3-7C42-BA9C-F07D88C123C1}" sibTransId="{19FC9E84-1DE3-7A49-967B-AB386DC705D3}"/>
    <dgm:cxn modelId="{B54AD2A9-F2F3-1646-B2D9-53C4193AA18B}" type="presOf" srcId="{481D9D86-8322-5D44-BB6B-9F2D8E368B9E}" destId="{DD29672C-47DC-1546-A982-45EFE0AE10E6}" srcOrd="0" destOrd="0" presId="urn:microsoft.com/office/officeart/2005/8/layout/hierarchy2"/>
    <dgm:cxn modelId="{85C0CB91-EE44-1D41-9162-467CC9472F7D}" type="presOf" srcId="{4FDB1A4B-8883-D044-916D-E0EA868E0465}" destId="{F14756AB-BB46-8743-BCCA-E9B7E0C4F691}" srcOrd="0" destOrd="0" presId="urn:microsoft.com/office/officeart/2005/8/layout/hierarchy2"/>
    <dgm:cxn modelId="{3A2ACC61-8C73-FC4C-B816-FA090353FD09}" type="presOf" srcId="{5793CDF7-4434-1D4E-B8BD-078157F11D52}" destId="{857F145C-CD92-A743-ABFF-385B78B14E5D}" srcOrd="0" destOrd="0" presId="urn:microsoft.com/office/officeart/2005/8/layout/hierarchy2"/>
    <dgm:cxn modelId="{E034CD67-6D08-DB4B-AA5A-1BB91DF764D9}" type="presOf" srcId="{150DBC9A-23A1-2A4C-9D8F-896474DEA7AA}" destId="{861C17CF-5FF7-C04A-A219-38FF13C1F73E}" srcOrd="0" destOrd="0" presId="urn:microsoft.com/office/officeart/2005/8/layout/hierarchy2"/>
    <dgm:cxn modelId="{34DB6DC9-4180-7643-95B9-1B8B0F1F7895}" type="presOf" srcId="{D755395E-A79C-4047-A37C-0D5383857970}" destId="{0D97D7E6-3FD8-2F46-8AC0-C1342AB52A4E}" srcOrd="0" destOrd="0" presId="urn:microsoft.com/office/officeart/2005/8/layout/hierarchy2"/>
    <dgm:cxn modelId="{D00AB61A-11C7-3340-8F36-F035D99B92F7}" srcId="{A4127A8B-AAB9-C147-9D26-AAFFD651A374}" destId="{1A1DDCCD-F0CF-BD45-9986-7EFC09E87050}" srcOrd="0" destOrd="0" parTransId="{7E877A49-BCD7-CC4C-82B8-7AF04B9F0B83}" sibTransId="{031EF9C3-1306-DB45-BE65-DA4424B9C5CB}"/>
    <dgm:cxn modelId="{6D4CB2A7-60AB-AE44-A2A3-2A87C167D3BF}" type="presOf" srcId="{7022A4DD-62FA-2B4B-B285-06497D31BBAA}" destId="{75846007-393A-1F4E-90F9-54F66073ED85}" srcOrd="0" destOrd="0" presId="urn:microsoft.com/office/officeart/2005/8/layout/hierarchy2"/>
    <dgm:cxn modelId="{3054AF9D-953D-BF47-B73E-257E82CC5277}" type="presOf" srcId="{7F1C3372-6ECB-5B42-BDEE-1BB2B2E1BC42}" destId="{AAF57418-4E50-F646-A3D1-787DA9528238}" srcOrd="1" destOrd="0" presId="urn:microsoft.com/office/officeart/2005/8/layout/hierarchy2"/>
    <dgm:cxn modelId="{493FB89B-BEFF-7D46-BE7F-D0B8D2254677}" type="presOf" srcId="{37DF21E2-9CAD-2F49-8E23-3B4EDA878B13}" destId="{8FD1C20C-58B0-6F49-A351-2BC0D3C93607}" srcOrd="1" destOrd="0" presId="urn:microsoft.com/office/officeart/2005/8/layout/hierarchy2"/>
    <dgm:cxn modelId="{8C0679B5-93D3-CB4A-925B-D6E8F80174E3}" srcId="{F67E1030-8593-EF45-B9B8-2F1DB170B374}" destId="{96832003-CF9A-9842-A367-B86F965D6099}" srcOrd="1" destOrd="0" parTransId="{289F519F-F16C-8E4E-B138-280BF15DDCB9}" sibTransId="{BC0C53BD-84E0-4445-9894-C26DD7C1BAEF}"/>
    <dgm:cxn modelId="{F5AB5F96-12B9-0943-B9ED-840AB8CD8A78}" type="presOf" srcId="{37DF21E2-9CAD-2F49-8E23-3B4EDA878B13}" destId="{C5491CC7-EB4A-DD4F-BF28-742E8DCB471E}" srcOrd="0" destOrd="0" presId="urn:microsoft.com/office/officeart/2005/8/layout/hierarchy2"/>
    <dgm:cxn modelId="{59525847-CDEF-3549-B660-B0E1A650F166}" type="presOf" srcId="{9A28BC66-AF21-184E-8B09-88DE33F7EF99}" destId="{9EEC491D-80B8-E644-BE17-57E8993C8339}" srcOrd="0" destOrd="0" presId="urn:microsoft.com/office/officeart/2005/8/layout/hierarchy2"/>
    <dgm:cxn modelId="{ADF7CB7D-050A-3046-AA73-848BA994E5B5}" type="presOf" srcId="{6BEAD6B5-C5A3-7C42-BA9C-F07D88C123C1}" destId="{C2DEC9E7-B2E1-534F-8D91-D45181228886}" srcOrd="0" destOrd="0" presId="urn:microsoft.com/office/officeart/2005/8/layout/hierarchy2"/>
    <dgm:cxn modelId="{A3249999-02DB-D34E-80C2-395369800ECA}" type="presOf" srcId="{74524D33-64AB-3E46-B54D-FADAD36A4B03}" destId="{3A84B858-BE89-9441-B75F-B0070DE29971}" srcOrd="0" destOrd="0" presId="urn:microsoft.com/office/officeart/2005/8/layout/hierarchy2"/>
    <dgm:cxn modelId="{D3C44495-8EB0-D141-8F95-38A9C147D728}" srcId="{9A28BC66-AF21-184E-8B09-88DE33F7EF99}" destId="{5793CDF7-4434-1D4E-B8BD-078157F11D52}" srcOrd="2" destOrd="0" parTransId="{29373605-B3F8-A242-8C62-2930659ACBA1}" sibTransId="{B70A4BF2-6053-CD46-994B-29E2E85A9CE3}"/>
    <dgm:cxn modelId="{7A4301DD-4313-D649-9737-CFFCE9405E0C}" type="presOf" srcId="{211DC434-F507-8D4A-88F2-E09707D8952A}" destId="{41EC1DB1-CD70-9D49-B79B-5FB490DA94B8}" srcOrd="0" destOrd="0" presId="urn:microsoft.com/office/officeart/2005/8/layout/hierarchy2"/>
    <dgm:cxn modelId="{6DBFF22B-5658-8048-8F28-0CFD9C173F26}" srcId="{02776EE3-EBAC-6940-8E0C-013F05F210F8}" destId="{F67E1030-8593-EF45-B9B8-2F1DB170B374}" srcOrd="2" destOrd="0" parTransId="{6C97EBE3-EFF9-504F-872D-1BA6CEE3EB26}" sibTransId="{9F8F7DB9-0ED1-DB48-8BA0-6861242854E5}"/>
    <dgm:cxn modelId="{8E6C704B-A1EB-0E43-9315-77DBABAFD16B}" srcId="{9A28BC66-AF21-184E-8B09-88DE33F7EF99}" destId="{7FD968FB-1204-DD43-ABDF-78BA82510A5E}" srcOrd="4" destOrd="0" parTransId="{339C3943-68AB-2C46-BFBC-AC028D1AB65C}" sibTransId="{2244951C-9971-A74E-B8BC-B3EFA1F7EE9B}"/>
    <dgm:cxn modelId="{FB6B3A1E-836F-1A40-9CB9-AFFEA4D31A6A}" type="presOf" srcId="{289F519F-F16C-8E4E-B138-280BF15DDCB9}" destId="{B7CC2013-40D8-1D41-AB84-EC6596673EE2}" srcOrd="0" destOrd="0" presId="urn:microsoft.com/office/officeart/2005/8/layout/hierarchy2"/>
    <dgm:cxn modelId="{8CEB5440-E835-664D-8548-0C6594058B1E}" type="presOf" srcId="{50264BA3-FB7C-C44B-A859-32DE2882BF80}" destId="{436F1DEB-9961-854A-BC67-B73071EB3AF2}" srcOrd="0" destOrd="0" presId="urn:microsoft.com/office/officeart/2005/8/layout/hierarchy2"/>
    <dgm:cxn modelId="{F1517C98-63B5-F040-8A7F-B2F24CA3154B}" srcId="{02776EE3-EBAC-6940-8E0C-013F05F210F8}" destId="{0B246EA4-9F27-5F47-A517-96AB42EE3DC6}" srcOrd="0" destOrd="0" parTransId="{DF1A1635-FEF9-D244-950B-58F966DC3AB8}" sibTransId="{F15C552C-6AEF-654F-AF32-28D9B0A00239}"/>
    <dgm:cxn modelId="{5A2ABB1F-581D-5345-9D07-6D840672AFA8}" type="presOf" srcId="{F67E1030-8593-EF45-B9B8-2F1DB170B374}" destId="{71ABF86B-8A31-2A4C-B111-D502C9110EBD}" srcOrd="0" destOrd="0" presId="urn:microsoft.com/office/officeart/2005/8/layout/hierarchy2"/>
    <dgm:cxn modelId="{E5423367-1596-1C4F-9853-71D9C180F4FC}" srcId="{0B246EA4-9F27-5F47-A517-96AB42EE3DC6}" destId="{F3FA1BDB-F9EA-5846-B8FA-0AC8F74AE1C9}" srcOrd="0" destOrd="0" parTransId="{8B6FAEEE-D7CD-8D4D-8043-B9BA9201DF71}" sibTransId="{CCEF1267-EA31-7A43-818C-A147B1AAE61D}"/>
    <dgm:cxn modelId="{FCA7DB34-2F58-9F49-8F98-C9A037CEDC52}" type="presOf" srcId="{DF1A1635-FEF9-D244-950B-58F966DC3AB8}" destId="{17B2F8FE-7656-554D-BB0B-D019D9C75A6B}" srcOrd="1" destOrd="0" presId="urn:microsoft.com/office/officeart/2005/8/layout/hierarchy2"/>
    <dgm:cxn modelId="{1E8D902B-7C0E-5D4D-82EE-B98F0446D8EE}" srcId="{A4127A8B-AAB9-C147-9D26-AAFFD651A374}" destId="{C7FF958D-908D-B741-845C-3C3EEC78EC6D}" srcOrd="3" destOrd="0" parTransId="{211DC434-F507-8D4A-88F2-E09707D8952A}" sibTransId="{7AD5663C-B065-B341-B2F7-FE90436BD946}"/>
    <dgm:cxn modelId="{8A7FDDC6-E3E3-E348-B2C6-CC21FEA0C361}" type="presOf" srcId="{BDE02D69-6E87-4F44-A485-F02235B8457D}" destId="{3A9C02CA-5FDB-4E42-B8EB-9FA431E49D1E}" srcOrd="0" destOrd="0" presId="urn:microsoft.com/office/officeart/2005/8/layout/hierarchy2"/>
    <dgm:cxn modelId="{5FB8DE3F-D683-5A40-B351-71B64C12971C}" type="presOf" srcId="{163D17A6-8D75-9043-A559-061951C35FE3}" destId="{77956FF9-3ECD-D647-87E5-8834DAE15FFD}" srcOrd="0" destOrd="0" presId="urn:microsoft.com/office/officeart/2005/8/layout/hierarchy2"/>
    <dgm:cxn modelId="{6DD3DFCB-55C8-D646-95D3-ADFDC7368270}" srcId="{F67E1030-8593-EF45-B9B8-2F1DB170B374}" destId="{C6203111-A508-4A45-9F2A-AD0F2DD83033}" srcOrd="4" destOrd="0" parTransId="{7F1C3372-6ECB-5B42-BDEE-1BB2B2E1BC42}" sibTransId="{258BF3BE-B722-4544-865E-1124D99638DD}"/>
    <dgm:cxn modelId="{7BABB78D-6F81-E942-AE3A-4CEE1B658860}" type="presOf" srcId="{6C97EBE3-EFF9-504F-872D-1BA6CEE3EB26}" destId="{7F4AEF63-5CCB-114C-A27E-B748D2E80297}" srcOrd="1" destOrd="0" presId="urn:microsoft.com/office/officeart/2005/8/layout/hierarchy2"/>
    <dgm:cxn modelId="{605236C4-0516-214C-B5DE-7E584EE3FB7A}" type="presOf" srcId="{09BD0287-B382-5E4B-853D-6CC9181F1860}" destId="{8AE72523-E1A0-E447-B546-EFC0AF09F7DE}" srcOrd="1" destOrd="0" presId="urn:microsoft.com/office/officeart/2005/8/layout/hierarchy2"/>
    <dgm:cxn modelId="{C0AE0F2C-070F-B445-A72C-0FD572568072}" type="presOf" srcId="{C9A6C696-8415-894D-BB25-57DFE0FF12B8}" destId="{372BE1F0-8B4E-F14A-AD67-9F400FEE8266}" srcOrd="0" destOrd="0" presId="urn:microsoft.com/office/officeart/2005/8/layout/hierarchy2"/>
    <dgm:cxn modelId="{0A96C80A-BE5A-9349-9ED2-DBC7CB97AEA2}" type="presOf" srcId="{6EACC7F9-3DDA-8A43-8493-B2FDEB377607}" destId="{56DEE8DF-0DF4-E04A-BC4D-7A2046A6C5B8}" srcOrd="1" destOrd="0" presId="urn:microsoft.com/office/officeart/2005/8/layout/hierarchy2"/>
    <dgm:cxn modelId="{8E559F25-585D-9B4D-AF5D-50D9D13214F7}" type="presOf" srcId="{339C3943-68AB-2C46-BFBC-AC028D1AB65C}" destId="{CDF36E06-E18C-E047-9ACC-D1FE734C84E0}" srcOrd="0" destOrd="0" presId="urn:microsoft.com/office/officeart/2005/8/layout/hierarchy2"/>
    <dgm:cxn modelId="{50F672DE-9E6B-4646-9E8D-8F4B295C4FE7}" srcId="{0B246EA4-9F27-5F47-A517-96AB42EE3DC6}" destId="{4FDB1A4B-8883-D044-916D-E0EA868E0465}" srcOrd="1" destOrd="0" parTransId="{CDAD3849-9D57-174C-BBDA-50196C2DA839}" sibTransId="{87BCA815-F5FC-4141-B8FD-CB95DEC36ABA}"/>
    <dgm:cxn modelId="{7F512668-0ED5-8A4F-B7A0-FE1CA7C0727F}" srcId="{9A28BC66-AF21-184E-8B09-88DE33F7EF99}" destId="{513BC0CD-5FDC-CF4C-92A5-896A5A9CEE16}" srcOrd="0" destOrd="0" parTransId="{5A7B797A-7405-D848-ABAE-63AAD714BB97}" sibTransId="{D5A4AA86-F020-0048-A747-6CE9A169BB5D}"/>
    <dgm:cxn modelId="{D6FFAE9E-E297-A548-9B1D-8C8624160C54}" type="presOf" srcId="{A4127A8B-AAB9-C147-9D26-AAFFD651A374}" destId="{04E4C783-1CEC-8140-8B1C-897D753407F0}" srcOrd="0" destOrd="0" presId="urn:microsoft.com/office/officeart/2005/8/layout/hierarchy2"/>
    <dgm:cxn modelId="{EF0B0918-9B5A-484C-A196-048A6E71AE3D}" type="presOf" srcId="{6C97EBE3-EFF9-504F-872D-1BA6CEE3EB26}" destId="{28E19CF3-BF21-B94D-BBDC-552E94F333BE}" srcOrd="0" destOrd="0" presId="urn:microsoft.com/office/officeart/2005/8/layout/hierarchy2"/>
    <dgm:cxn modelId="{BAD6BEE4-9880-5541-B468-58107B40E618}" type="presOf" srcId="{09BD0287-B382-5E4B-853D-6CC9181F1860}" destId="{3F8E416D-DB93-3946-A991-DDC214374F21}" srcOrd="0" destOrd="0" presId="urn:microsoft.com/office/officeart/2005/8/layout/hierarchy2"/>
    <dgm:cxn modelId="{BA11A8A6-6F8A-0643-A096-A3B924A91DA4}" type="presOf" srcId="{96832003-CF9A-9842-A367-B86F965D6099}" destId="{9AAD3BE3-E97D-FF4E-AE71-3A4ED7D351E9}" srcOrd="0" destOrd="0" presId="urn:microsoft.com/office/officeart/2005/8/layout/hierarchy2"/>
    <dgm:cxn modelId="{4B3ED78E-3D38-4A46-A73B-B54E980C65E5}" type="presOf" srcId="{7F1C3372-6ECB-5B42-BDEE-1BB2B2E1BC42}" destId="{CDCAEECC-27BF-1D4A-B331-F3AB3263709F}" srcOrd="0" destOrd="0" presId="urn:microsoft.com/office/officeart/2005/8/layout/hierarchy2"/>
    <dgm:cxn modelId="{FC8A85C6-445A-9846-AE52-959A0105B90A}" type="presOf" srcId="{7E877A49-BCD7-CC4C-82B8-7AF04B9F0B83}" destId="{5CEDD080-F13F-154E-A1A0-EB347A3499CE}" srcOrd="0" destOrd="0" presId="urn:microsoft.com/office/officeart/2005/8/layout/hierarchy2"/>
    <dgm:cxn modelId="{DF6ED8BD-B370-084D-ACA2-25EAABB674B9}" type="presOf" srcId="{B83E2F3E-E243-1940-B17C-F7FD49103D30}" destId="{E02B4838-AAE7-3443-A21A-942166131DD8}" srcOrd="0" destOrd="0" presId="urn:microsoft.com/office/officeart/2005/8/layout/hierarchy2"/>
    <dgm:cxn modelId="{9E2F348E-CDCA-1B49-A0C5-C9142FC2C14D}" type="presOf" srcId="{211DC434-F507-8D4A-88F2-E09707D8952A}" destId="{A8A1DA11-55AA-994E-B754-58C73E04C12F}" srcOrd="1" destOrd="0" presId="urn:microsoft.com/office/officeart/2005/8/layout/hierarchy2"/>
    <dgm:cxn modelId="{728B10CD-A90B-FA4F-95A4-D6D4E066371A}" type="presOf" srcId="{11222F34-A82C-2042-B015-BAB50DAB8973}" destId="{F056F50F-20FB-DB42-88FA-5E7EC40B1388}" srcOrd="0" destOrd="0" presId="urn:microsoft.com/office/officeart/2005/8/layout/hierarchy2"/>
    <dgm:cxn modelId="{B47BD77E-D5AE-8A4E-B767-3BBD3A9480DB}" srcId="{A4127A8B-AAB9-C147-9D26-AAFFD651A374}" destId="{C9A6C696-8415-894D-BB25-57DFE0FF12B8}" srcOrd="2" destOrd="0" parTransId="{B83E2F3E-E243-1940-B17C-F7FD49103D30}" sibTransId="{40A4FD18-E02B-0045-BFC5-47E5F8AF94AF}"/>
    <dgm:cxn modelId="{FCBE66F4-F1D2-6541-8AC2-4674E0656519}" type="presOf" srcId="{5A7B797A-7405-D848-ABAE-63AAD714BB97}" destId="{1D219CF6-4B11-4F47-9362-868E713D42DA}" srcOrd="0" destOrd="0" presId="urn:microsoft.com/office/officeart/2005/8/layout/hierarchy2"/>
    <dgm:cxn modelId="{B9CE266A-0732-1147-9376-C24156C83C13}" type="presOf" srcId="{74524D33-64AB-3E46-B54D-FADAD36A4B03}" destId="{A93E7D0C-6EB9-B84E-8734-BB1A5D532FC8}" srcOrd="1" destOrd="0" presId="urn:microsoft.com/office/officeart/2005/8/layout/hierarchy2"/>
    <dgm:cxn modelId="{DD90C6A1-6B4F-894C-81E5-0C44C3FB8BCA}" type="presOf" srcId="{DF1A1635-FEF9-D244-950B-58F966DC3AB8}" destId="{D8239994-F5A5-814A-B268-BBB4E07E1CF2}" srcOrd="0" destOrd="0" presId="urn:microsoft.com/office/officeart/2005/8/layout/hierarchy2"/>
    <dgm:cxn modelId="{0E6D7F7E-CB08-344E-BAE5-3619AE84B379}" type="presOf" srcId="{7E877A49-BCD7-CC4C-82B8-7AF04B9F0B83}" destId="{C0E2B105-E908-A249-852D-70F056F01493}" srcOrd="1" destOrd="0" presId="urn:microsoft.com/office/officeart/2005/8/layout/hierarchy2"/>
    <dgm:cxn modelId="{A55123B5-D70A-864D-B233-863B151CD83F}" type="presOf" srcId="{CDAD3849-9D57-174C-BBDA-50196C2DA839}" destId="{920AFAF4-A114-4942-A71A-9CB1FDA822E1}" srcOrd="0" destOrd="0" presId="urn:microsoft.com/office/officeart/2005/8/layout/hierarchy2"/>
    <dgm:cxn modelId="{01934CE2-914C-FF41-80C3-EF252154EF09}" type="presOf" srcId="{BA6593C4-36F3-DD46-9511-75D2D3B5BA38}" destId="{C54BB0FB-0A05-9348-9D28-706B14153A7F}" srcOrd="0" destOrd="0" presId="urn:microsoft.com/office/officeart/2005/8/layout/hierarchy2"/>
    <dgm:cxn modelId="{055B5B9C-D547-2A4D-A3F8-71E7D2CF9CE2}" type="presOf" srcId="{50264BA3-FB7C-C44B-A859-32DE2882BF80}" destId="{53B2A3AB-78ED-3C47-AFD0-16E6F58A5BA1}" srcOrd="1" destOrd="0" presId="urn:microsoft.com/office/officeart/2005/8/layout/hierarchy2"/>
    <dgm:cxn modelId="{B145136B-C425-D04E-B1AD-00E43AFF87CE}" type="presOf" srcId="{EE6887BE-C619-2F4E-BCA7-7884F3129286}" destId="{4A2E45AE-AF79-BE4C-9AC0-C7FAF436EBBA}" srcOrd="1" destOrd="0" presId="urn:microsoft.com/office/officeart/2005/8/layout/hierarchy2"/>
    <dgm:cxn modelId="{846D324C-499F-EA4D-8FF3-F88C1D1BE7C3}" type="presOf" srcId="{289F519F-F16C-8E4E-B138-280BF15DDCB9}" destId="{CD21A7DC-611A-7C40-ADC2-132A0C951DBA}" srcOrd="1" destOrd="0" presId="urn:microsoft.com/office/officeart/2005/8/layout/hierarchy2"/>
    <dgm:cxn modelId="{5C028543-803C-724D-8FBF-8D1E936A1CC5}" type="presOf" srcId="{6B075979-4DC9-3D4C-B098-0846F0BAB1FA}" destId="{D2D20764-38A7-3947-B6CB-88AEADCE8958}" srcOrd="0" destOrd="0" presId="urn:microsoft.com/office/officeart/2005/8/layout/hierarchy2"/>
    <dgm:cxn modelId="{2E1FC369-6285-9044-8379-354039B0510B}" srcId="{F67E1030-8593-EF45-B9B8-2F1DB170B374}" destId="{7022A4DD-62FA-2B4B-B285-06497D31BBAA}" srcOrd="0" destOrd="0" parTransId="{163D17A6-8D75-9043-A559-061951C35FE3}" sibTransId="{0AD5D2C5-5CB4-D549-8428-8812E236D41B}"/>
    <dgm:cxn modelId="{FBDEB40F-A7E7-4E47-8536-59BD5200564C}" type="presOf" srcId="{F3FA1BDB-F9EA-5846-B8FA-0AC8F74AE1C9}" destId="{F44BA5CA-FD07-FA4C-9B03-E606ED75E412}" srcOrd="0" destOrd="0" presId="urn:microsoft.com/office/officeart/2005/8/layout/hierarchy2"/>
    <dgm:cxn modelId="{EEC9E1EC-236D-D546-91FF-0673CAADCE4C}" type="presOf" srcId="{1A1DDCCD-F0CF-BD45-9986-7EFC09E87050}" destId="{734979CF-8F49-724C-AE65-E4E3D27BCCBE}" srcOrd="0" destOrd="0" presId="urn:microsoft.com/office/officeart/2005/8/layout/hierarchy2"/>
    <dgm:cxn modelId="{FC08D9F0-AA27-AA41-896E-F89622D84423}" type="presOf" srcId="{7FD968FB-1204-DD43-ABDF-78BA82510A5E}" destId="{7AF4CF70-5F33-C746-8469-00F786919A09}" srcOrd="0" destOrd="0" presId="urn:microsoft.com/office/officeart/2005/8/layout/hierarchy2"/>
    <dgm:cxn modelId="{9AD64D0F-425E-D94D-8C0E-4E67DEB7F01B}" type="presOf" srcId="{8B6FAEEE-D7CD-8D4D-8043-B9BA9201DF71}" destId="{A4F43B28-3CF5-7642-B4A6-502A9BD1EA5A}" srcOrd="0" destOrd="0" presId="urn:microsoft.com/office/officeart/2005/8/layout/hierarchy2"/>
    <dgm:cxn modelId="{98A3F78F-9BFD-FD46-9ACB-F5F551D8EE36}" type="presParOf" srcId="{3A9C02CA-5FDB-4E42-B8EB-9FA431E49D1E}" destId="{79078895-A88D-C045-857B-023F491447B7}" srcOrd="0" destOrd="0" presId="urn:microsoft.com/office/officeart/2005/8/layout/hierarchy2"/>
    <dgm:cxn modelId="{50C49D88-3859-F344-94B2-AED1478A1E5D}" type="presParOf" srcId="{79078895-A88D-C045-857B-023F491447B7}" destId="{5BFF9B1C-93E5-6942-8083-F1038C89EA2A}" srcOrd="0" destOrd="0" presId="urn:microsoft.com/office/officeart/2005/8/layout/hierarchy2"/>
    <dgm:cxn modelId="{65880331-AE88-7E40-860B-5B25EA89293A}" type="presParOf" srcId="{79078895-A88D-C045-857B-023F491447B7}" destId="{4607D434-8D2A-AC43-8409-F825F89324C7}" srcOrd="1" destOrd="0" presId="urn:microsoft.com/office/officeart/2005/8/layout/hierarchy2"/>
    <dgm:cxn modelId="{148A6116-FCEC-E948-BEFF-04AC25BF779E}" type="presParOf" srcId="{4607D434-8D2A-AC43-8409-F825F89324C7}" destId="{D8239994-F5A5-814A-B268-BBB4E07E1CF2}" srcOrd="0" destOrd="0" presId="urn:microsoft.com/office/officeart/2005/8/layout/hierarchy2"/>
    <dgm:cxn modelId="{5AC840E3-F739-C74F-AD64-4482C6EF7261}" type="presParOf" srcId="{D8239994-F5A5-814A-B268-BBB4E07E1CF2}" destId="{17B2F8FE-7656-554D-BB0B-D019D9C75A6B}" srcOrd="0" destOrd="0" presId="urn:microsoft.com/office/officeart/2005/8/layout/hierarchy2"/>
    <dgm:cxn modelId="{A117D384-00A9-C44C-A011-60116FFF92F3}" type="presParOf" srcId="{4607D434-8D2A-AC43-8409-F825F89324C7}" destId="{F1EF486A-AD81-3447-B4EA-E23706392483}" srcOrd="1" destOrd="0" presId="urn:microsoft.com/office/officeart/2005/8/layout/hierarchy2"/>
    <dgm:cxn modelId="{0F345B07-3281-E94D-ACA7-13B23FE7B530}" type="presParOf" srcId="{F1EF486A-AD81-3447-B4EA-E23706392483}" destId="{52DBD672-A382-9045-B8F2-47F035D30CD8}" srcOrd="0" destOrd="0" presId="urn:microsoft.com/office/officeart/2005/8/layout/hierarchy2"/>
    <dgm:cxn modelId="{B774210B-FC5B-CA4E-B8A0-EEAC2869B663}" type="presParOf" srcId="{F1EF486A-AD81-3447-B4EA-E23706392483}" destId="{CE106611-E5A6-6849-A99A-AC79AB1CD3E4}" srcOrd="1" destOrd="0" presId="urn:microsoft.com/office/officeart/2005/8/layout/hierarchy2"/>
    <dgm:cxn modelId="{E040EACE-0A84-1340-BDAC-715D5CF50DE3}" type="presParOf" srcId="{CE106611-E5A6-6849-A99A-AC79AB1CD3E4}" destId="{A4F43B28-3CF5-7642-B4A6-502A9BD1EA5A}" srcOrd="0" destOrd="0" presId="urn:microsoft.com/office/officeart/2005/8/layout/hierarchy2"/>
    <dgm:cxn modelId="{DC0B98E3-631E-8A47-8E7C-D8C50730AB5F}" type="presParOf" srcId="{A4F43B28-3CF5-7642-B4A6-502A9BD1EA5A}" destId="{BEFAFE77-7AB3-214D-941F-287BDD085D9B}" srcOrd="0" destOrd="0" presId="urn:microsoft.com/office/officeart/2005/8/layout/hierarchy2"/>
    <dgm:cxn modelId="{2C222CE5-8665-144A-B3D4-C893001194C0}" type="presParOf" srcId="{CE106611-E5A6-6849-A99A-AC79AB1CD3E4}" destId="{6AE11050-1EF1-054E-AF0F-8CBF9A8E740C}" srcOrd="1" destOrd="0" presId="urn:microsoft.com/office/officeart/2005/8/layout/hierarchy2"/>
    <dgm:cxn modelId="{BF41BE92-E875-0645-B58E-480B8F5C12F0}" type="presParOf" srcId="{6AE11050-1EF1-054E-AF0F-8CBF9A8E740C}" destId="{F44BA5CA-FD07-FA4C-9B03-E606ED75E412}" srcOrd="0" destOrd="0" presId="urn:microsoft.com/office/officeart/2005/8/layout/hierarchy2"/>
    <dgm:cxn modelId="{48D99846-3FCA-F748-9C38-7E915C3446F8}" type="presParOf" srcId="{6AE11050-1EF1-054E-AF0F-8CBF9A8E740C}" destId="{158E9E34-AB4C-2142-A47E-24AB6573F3F0}" srcOrd="1" destOrd="0" presId="urn:microsoft.com/office/officeart/2005/8/layout/hierarchy2"/>
    <dgm:cxn modelId="{37688484-7AC3-C54B-9814-DC3C34D9ABC5}" type="presParOf" srcId="{CE106611-E5A6-6849-A99A-AC79AB1CD3E4}" destId="{920AFAF4-A114-4942-A71A-9CB1FDA822E1}" srcOrd="2" destOrd="0" presId="urn:microsoft.com/office/officeart/2005/8/layout/hierarchy2"/>
    <dgm:cxn modelId="{4F0DF02D-9E99-9F47-8ED2-296A4B187814}" type="presParOf" srcId="{920AFAF4-A114-4942-A71A-9CB1FDA822E1}" destId="{14D7A8F4-ED82-024E-9A38-857EC93DA5A0}" srcOrd="0" destOrd="0" presId="urn:microsoft.com/office/officeart/2005/8/layout/hierarchy2"/>
    <dgm:cxn modelId="{304D6BA3-1589-D843-B3F7-CDAB657219E1}" type="presParOf" srcId="{CE106611-E5A6-6849-A99A-AC79AB1CD3E4}" destId="{1EF8B2AD-249C-2B4D-AB09-0228635762B0}" srcOrd="3" destOrd="0" presId="urn:microsoft.com/office/officeart/2005/8/layout/hierarchy2"/>
    <dgm:cxn modelId="{A6987F09-3C49-5949-8062-F9B715628444}" type="presParOf" srcId="{1EF8B2AD-249C-2B4D-AB09-0228635762B0}" destId="{F14756AB-BB46-8743-BCCA-E9B7E0C4F691}" srcOrd="0" destOrd="0" presId="urn:microsoft.com/office/officeart/2005/8/layout/hierarchy2"/>
    <dgm:cxn modelId="{E82E184B-BED8-654E-B2F1-6CFB1FD238D9}" type="presParOf" srcId="{1EF8B2AD-249C-2B4D-AB09-0228635762B0}" destId="{0144B79C-54DF-AC40-BAA9-246A0976ADD4}" srcOrd="1" destOrd="0" presId="urn:microsoft.com/office/officeart/2005/8/layout/hierarchy2"/>
    <dgm:cxn modelId="{F2A83A01-F041-3444-821E-69E75AB283AD}" type="presParOf" srcId="{CE106611-E5A6-6849-A99A-AC79AB1CD3E4}" destId="{C5491CC7-EB4A-DD4F-BF28-742E8DCB471E}" srcOrd="4" destOrd="0" presId="urn:microsoft.com/office/officeart/2005/8/layout/hierarchy2"/>
    <dgm:cxn modelId="{D50D91B3-A9BF-C949-9156-349102788CE6}" type="presParOf" srcId="{C5491CC7-EB4A-DD4F-BF28-742E8DCB471E}" destId="{8FD1C20C-58B0-6F49-A351-2BC0D3C93607}" srcOrd="0" destOrd="0" presId="urn:microsoft.com/office/officeart/2005/8/layout/hierarchy2"/>
    <dgm:cxn modelId="{25DDA84F-2F22-654F-BAFC-1954354CB4A4}" type="presParOf" srcId="{CE106611-E5A6-6849-A99A-AC79AB1CD3E4}" destId="{C8089C04-92B8-B245-B2A0-5ABB3C01E5D1}" srcOrd="5" destOrd="0" presId="urn:microsoft.com/office/officeart/2005/8/layout/hierarchy2"/>
    <dgm:cxn modelId="{0153CCFC-1860-2340-B82B-9889B464CAEE}" type="presParOf" srcId="{C8089C04-92B8-B245-B2A0-5ABB3C01E5D1}" destId="{49EB07A0-E6D7-EC4B-96A7-66871B5E7821}" srcOrd="0" destOrd="0" presId="urn:microsoft.com/office/officeart/2005/8/layout/hierarchy2"/>
    <dgm:cxn modelId="{92AC33A4-E6E6-0E41-9DBA-3CE46EFBB9CE}" type="presParOf" srcId="{C8089C04-92B8-B245-B2A0-5ABB3C01E5D1}" destId="{82D0846B-6147-E14F-B05A-4B29B7CA94D6}" srcOrd="1" destOrd="0" presId="urn:microsoft.com/office/officeart/2005/8/layout/hierarchy2"/>
    <dgm:cxn modelId="{07CA8088-3124-444F-BA44-B2C98675AD97}" type="presParOf" srcId="{CE106611-E5A6-6849-A99A-AC79AB1CD3E4}" destId="{C54BB0FB-0A05-9348-9D28-706B14153A7F}" srcOrd="6" destOrd="0" presId="urn:microsoft.com/office/officeart/2005/8/layout/hierarchy2"/>
    <dgm:cxn modelId="{D0A1E9DF-8F93-4F46-ABFA-68A63AE75FC7}" type="presParOf" srcId="{C54BB0FB-0A05-9348-9D28-706B14153A7F}" destId="{8B79794C-3912-9749-A134-BD4B4B1038B8}" srcOrd="0" destOrd="0" presId="urn:microsoft.com/office/officeart/2005/8/layout/hierarchy2"/>
    <dgm:cxn modelId="{3D75DCB9-DE9E-944A-9B22-CDDE42A99389}" type="presParOf" srcId="{CE106611-E5A6-6849-A99A-AC79AB1CD3E4}" destId="{DD11463D-64CF-364E-A077-D798C05BD5AA}" srcOrd="7" destOrd="0" presId="urn:microsoft.com/office/officeart/2005/8/layout/hierarchy2"/>
    <dgm:cxn modelId="{F77C852E-B54F-144B-830D-840BFF88BCBB}" type="presParOf" srcId="{DD11463D-64CF-364E-A077-D798C05BD5AA}" destId="{99592112-A98B-CA48-AAF5-0531914C741B}" srcOrd="0" destOrd="0" presId="urn:microsoft.com/office/officeart/2005/8/layout/hierarchy2"/>
    <dgm:cxn modelId="{7799925E-7E39-EE49-9F39-F5EA76DEB555}" type="presParOf" srcId="{DD11463D-64CF-364E-A077-D798C05BD5AA}" destId="{BE8C613C-90B1-C944-B8C3-8FA517CF553B}" srcOrd="1" destOrd="0" presId="urn:microsoft.com/office/officeart/2005/8/layout/hierarchy2"/>
    <dgm:cxn modelId="{484808CC-2A10-2C49-B81A-3256A4DA77AC}" type="presParOf" srcId="{CE106611-E5A6-6849-A99A-AC79AB1CD3E4}" destId="{6970B8E8-6F51-BF46-B4B9-2C272F17B313}" srcOrd="8" destOrd="0" presId="urn:microsoft.com/office/officeart/2005/8/layout/hierarchy2"/>
    <dgm:cxn modelId="{860B9981-C367-234E-8AAE-E343D88DD5B6}" type="presParOf" srcId="{6970B8E8-6F51-BF46-B4B9-2C272F17B313}" destId="{4A2E45AE-AF79-BE4C-9AC0-C7FAF436EBBA}" srcOrd="0" destOrd="0" presId="urn:microsoft.com/office/officeart/2005/8/layout/hierarchy2"/>
    <dgm:cxn modelId="{F833DC49-531F-DC49-A551-2129ADC9190D}" type="presParOf" srcId="{CE106611-E5A6-6849-A99A-AC79AB1CD3E4}" destId="{0EFF1840-E86B-D644-BE2D-1FC021D96E95}" srcOrd="9" destOrd="0" presId="urn:microsoft.com/office/officeart/2005/8/layout/hierarchy2"/>
    <dgm:cxn modelId="{1D522730-60E3-FF4F-B820-8230F6193EC3}" type="presParOf" srcId="{0EFF1840-E86B-D644-BE2D-1FC021D96E95}" destId="{861C17CF-5FF7-C04A-A219-38FF13C1F73E}" srcOrd="0" destOrd="0" presId="urn:microsoft.com/office/officeart/2005/8/layout/hierarchy2"/>
    <dgm:cxn modelId="{10ACC7AE-29C3-8545-B629-F9B094F0264D}" type="presParOf" srcId="{0EFF1840-E86B-D644-BE2D-1FC021D96E95}" destId="{0EB7936C-8218-2049-A2AD-6CD864B77722}" srcOrd="1" destOrd="0" presId="urn:microsoft.com/office/officeart/2005/8/layout/hierarchy2"/>
    <dgm:cxn modelId="{9E8D1610-565F-104A-A6EF-AD17EF5587F1}" type="presParOf" srcId="{4607D434-8D2A-AC43-8409-F825F89324C7}" destId="{22425667-5DFD-F844-AECF-64970B7FAC0B}" srcOrd="2" destOrd="0" presId="urn:microsoft.com/office/officeart/2005/8/layout/hierarchy2"/>
    <dgm:cxn modelId="{8542605C-1A19-2645-A88F-3F539BFAF11D}" type="presParOf" srcId="{22425667-5DFD-F844-AECF-64970B7FAC0B}" destId="{56DEE8DF-0DF4-E04A-BC4D-7A2046A6C5B8}" srcOrd="0" destOrd="0" presId="urn:microsoft.com/office/officeart/2005/8/layout/hierarchy2"/>
    <dgm:cxn modelId="{076DE42A-3567-D14E-8C6B-10DE7441B7FF}" type="presParOf" srcId="{4607D434-8D2A-AC43-8409-F825F89324C7}" destId="{63348DA6-06E5-ED41-A4C2-094B8EB3DF4E}" srcOrd="3" destOrd="0" presId="urn:microsoft.com/office/officeart/2005/8/layout/hierarchy2"/>
    <dgm:cxn modelId="{E97D393A-44AA-8A43-A723-D09A2E9E8747}" type="presParOf" srcId="{63348DA6-06E5-ED41-A4C2-094B8EB3DF4E}" destId="{9EEC491D-80B8-E644-BE17-57E8993C8339}" srcOrd="0" destOrd="0" presId="urn:microsoft.com/office/officeart/2005/8/layout/hierarchy2"/>
    <dgm:cxn modelId="{41DDC9F2-97D0-9447-B81A-BAE554F85FC2}" type="presParOf" srcId="{63348DA6-06E5-ED41-A4C2-094B8EB3DF4E}" destId="{0BE5A804-9D04-994A-BA71-EE6F83808E2E}" srcOrd="1" destOrd="0" presId="urn:microsoft.com/office/officeart/2005/8/layout/hierarchy2"/>
    <dgm:cxn modelId="{B53BBC76-0649-D14C-9465-EC4BC0F13F57}" type="presParOf" srcId="{0BE5A804-9D04-994A-BA71-EE6F83808E2E}" destId="{1D219CF6-4B11-4F47-9362-868E713D42DA}" srcOrd="0" destOrd="0" presId="urn:microsoft.com/office/officeart/2005/8/layout/hierarchy2"/>
    <dgm:cxn modelId="{02FD95BA-FCD3-1A4A-B133-EBDF0A1ECB20}" type="presParOf" srcId="{1D219CF6-4B11-4F47-9362-868E713D42DA}" destId="{AC1F1A21-60B9-FD40-A495-AEA33F7421ED}" srcOrd="0" destOrd="0" presId="urn:microsoft.com/office/officeart/2005/8/layout/hierarchy2"/>
    <dgm:cxn modelId="{A8600032-4487-BE4D-914D-F4FBB06EC087}" type="presParOf" srcId="{0BE5A804-9D04-994A-BA71-EE6F83808E2E}" destId="{70CDD607-21F1-A148-B85B-8814DF26CDEB}" srcOrd="1" destOrd="0" presId="urn:microsoft.com/office/officeart/2005/8/layout/hierarchy2"/>
    <dgm:cxn modelId="{B509A12D-61F6-FC41-89B4-49FE1302C362}" type="presParOf" srcId="{70CDD607-21F1-A148-B85B-8814DF26CDEB}" destId="{0C157F46-9312-AD4C-8ED2-68B0D5F8D23C}" srcOrd="0" destOrd="0" presId="urn:microsoft.com/office/officeart/2005/8/layout/hierarchy2"/>
    <dgm:cxn modelId="{CB456836-C4B7-0647-BC3C-09F8373E5FF1}" type="presParOf" srcId="{70CDD607-21F1-A148-B85B-8814DF26CDEB}" destId="{80CC6E38-56BC-9149-84B3-7CF00F115900}" srcOrd="1" destOrd="0" presId="urn:microsoft.com/office/officeart/2005/8/layout/hierarchy2"/>
    <dgm:cxn modelId="{D4F6E34C-1E33-DE4B-AF8F-3BC28264E37B}" type="presParOf" srcId="{0BE5A804-9D04-994A-BA71-EE6F83808E2E}" destId="{C2DEC9E7-B2E1-534F-8D91-D45181228886}" srcOrd="2" destOrd="0" presId="urn:microsoft.com/office/officeart/2005/8/layout/hierarchy2"/>
    <dgm:cxn modelId="{4B72116E-CEA3-334B-AB0B-4C25AA5032BB}" type="presParOf" srcId="{C2DEC9E7-B2E1-534F-8D91-D45181228886}" destId="{902C24F5-252B-7242-962F-472970C5763B}" srcOrd="0" destOrd="0" presId="urn:microsoft.com/office/officeart/2005/8/layout/hierarchy2"/>
    <dgm:cxn modelId="{91137A2C-3BC7-114B-9BA2-4729599795D6}" type="presParOf" srcId="{0BE5A804-9D04-994A-BA71-EE6F83808E2E}" destId="{CB8627DD-F51C-524F-92E3-5C7E5E16D677}" srcOrd="3" destOrd="0" presId="urn:microsoft.com/office/officeart/2005/8/layout/hierarchy2"/>
    <dgm:cxn modelId="{F34EE88A-6E3E-4849-93A7-2003D9EA5A18}" type="presParOf" srcId="{CB8627DD-F51C-524F-92E3-5C7E5E16D677}" destId="{D2D20764-38A7-3947-B6CB-88AEADCE8958}" srcOrd="0" destOrd="0" presId="urn:microsoft.com/office/officeart/2005/8/layout/hierarchy2"/>
    <dgm:cxn modelId="{B7B6BE43-94D3-A146-9E34-4CDB92B1F727}" type="presParOf" srcId="{CB8627DD-F51C-524F-92E3-5C7E5E16D677}" destId="{4165036F-3FB7-AE4B-95E9-8D26900D5722}" srcOrd="1" destOrd="0" presId="urn:microsoft.com/office/officeart/2005/8/layout/hierarchy2"/>
    <dgm:cxn modelId="{74789BC6-4EC8-5E4B-B54A-2B19C19C66CB}" type="presParOf" srcId="{0BE5A804-9D04-994A-BA71-EE6F83808E2E}" destId="{199255E1-F9A5-BE4C-A60A-5CE0CFAAFDF0}" srcOrd="4" destOrd="0" presId="urn:microsoft.com/office/officeart/2005/8/layout/hierarchy2"/>
    <dgm:cxn modelId="{841E154B-8B61-EE47-9217-63D7433617E8}" type="presParOf" srcId="{199255E1-F9A5-BE4C-A60A-5CE0CFAAFDF0}" destId="{F32AE551-A124-0D48-888B-5009C20C1EB9}" srcOrd="0" destOrd="0" presId="urn:microsoft.com/office/officeart/2005/8/layout/hierarchy2"/>
    <dgm:cxn modelId="{7FD79538-A47F-3A43-B61A-26A22D5FF3DB}" type="presParOf" srcId="{0BE5A804-9D04-994A-BA71-EE6F83808E2E}" destId="{79382383-05E0-2F49-AD71-D72677CC330F}" srcOrd="5" destOrd="0" presId="urn:microsoft.com/office/officeart/2005/8/layout/hierarchy2"/>
    <dgm:cxn modelId="{20F7C63D-192F-9645-B77E-E5A667FF58F8}" type="presParOf" srcId="{79382383-05E0-2F49-AD71-D72677CC330F}" destId="{857F145C-CD92-A743-ABFF-385B78B14E5D}" srcOrd="0" destOrd="0" presId="urn:microsoft.com/office/officeart/2005/8/layout/hierarchy2"/>
    <dgm:cxn modelId="{FCC9B9D8-A590-6544-88DB-88D00E49C202}" type="presParOf" srcId="{79382383-05E0-2F49-AD71-D72677CC330F}" destId="{518749E6-159A-7847-A128-13A1F642DB98}" srcOrd="1" destOrd="0" presId="urn:microsoft.com/office/officeart/2005/8/layout/hierarchy2"/>
    <dgm:cxn modelId="{F227562F-1166-A84F-B5BD-3F52B495BB86}" type="presParOf" srcId="{0BE5A804-9D04-994A-BA71-EE6F83808E2E}" destId="{0D97D7E6-3FD8-2F46-8AC0-C1342AB52A4E}" srcOrd="6" destOrd="0" presId="urn:microsoft.com/office/officeart/2005/8/layout/hierarchy2"/>
    <dgm:cxn modelId="{7AB2457A-FA66-C543-85AF-87C1A161D498}" type="presParOf" srcId="{0D97D7E6-3FD8-2F46-8AC0-C1342AB52A4E}" destId="{2556CC5B-1175-A545-AA27-D76A1630E3FA}" srcOrd="0" destOrd="0" presId="urn:microsoft.com/office/officeart/2005/8/layout/hierarchy2"/>
    <dgm:cxn modelId="{6E3A07A4-81DF-0B4F-8D79-E295218FAAE9}" type="presParOf" srcId="{0BE5A804-9D04-994A-BA71-EE6F83808E2E}" destId="{423B1529-C896-1E40-A542-8275BCD6016D}" srcOrd="7" destOrd="0" presId="urn:microsoft.com/office/officeart/2005/8/layout/hierarchy2"/>
    <dgm:cxn modelId="{5376E23D-F3A6-CB40-96B1-1C49954081E7}" type="presParOf" srcId="{423B1529-C896-1E40-A542-8275BCD6016D}" destId="{F5799CE9-78B3-1047-A535-62614BF6607C}" srcOrd="0" destOrd="0" presId="urn:microsoft.com/office/officeart/2005/8/layout/hierarchy2"/>
    <dgm:cxn modelId="{AEFDA693-CBFA-2D41-81EA-902BE3A90D59}" type="presParOf" srcId="{423B1529-C896-1E40-A542-8275BCD6016D}" destId="{AD010557-2A17-9A43-B0D5-E92F59919411}" srcOrd="1" destOrd="0" presId="urn:microsoft.com/office/officeart/2005/8/layout/hierarchy2"/>
    <dgm:cxn modelId="{70AD7423-AB88-AA4E-B7F1-D6FF23286EE9}" type="presParOf" srcId="{0BE5A804-9D04-994A-BA71-EE6F83808E2E}" destId="{CDF36E06-E18C-E047-9ACC-D1FE734C84E0}" srcOrd="8" destOrd="0" presId="urn:microsoft.com/office/officeart/2005/8/layout/hierarchy2"/>
    <dgm:cxn modelId="{0749C515-EE9A-694A-9169-3DA0598902E9}" type="presParOf" srcId="{CDF36E06-E18C-E047-9ACC-D1FE734C84E0}" destId="{D07FC222-385D-B249-829D-0A86E60E2FC2}" srcOrd="0" destOrd="0" presId="urn:microsoft.com/office/officeart/2005/8/layout/hierarchy2"/>
    <dgm:cxn modelId="{C0E23B6B-2BC9-F246-A817-BFB74E2D52A3}" type="presParOf" srcId="{0BE5A804-9D04-994A-BA71-EE6F83808E2E}" destId="{C77F36F6-7EA4-CC46-9E29-39D90FF7829A}" srcOrd="9" destOrd="0" presId="urn:microsoft.com/office/officeart/2005/8/layout/hierarchy2"/>
    <dgm:cxn modelId="{C9B87777-CB78-1D40-8F7D-BEFAAA052FF6}" type="presParOf" srcId="{C77F36F6-7EA4-CC46-9E29-39D90FF7829A}" destId="{7AF4CF70-5F33-C746-8469-00F786919A09}" srcOrd="0" destOrd="0" presId="urn:microsoft.com/office/officeart/2005/8/layout/hierarchy2"/>
    <dgm:cxn modelId="{DAADCC91-FADE-6648-BF24-83BB48AE0905}" type="presParOf" srcId="{C77F36F6-7EA4-CC46-9E29-39D90FF7829A}" destId="{40ACB0C3-1BB8-B948-8504-18CE57946854}" srcOrd="1" destOrd="0" presId="urn:microsoft.com/office/officeart/2005/8/layout/hierarchy2"/>
    <dgm:cxn modelId="{96B9FB4F-1ED0-1B40-9092-FA182F39FF19}" type="presParOf" srcId="{4607D434-8D2A-AC43-8409-F825F89324C7}" destId="{28E19CF3-BF21-B94D-BBDC-552E94F333BE}" srcOrd="4" destOrd="0" presId="urn:microsoft.com/office/officeart/2005/8/layout/hierarchy2"/>
    <dgm:cxn modelId="{8B6C7760-EE5C-5A4F-88B2-3FEBD2FA467E}" type="presParOf" srcId="{28E19CF3-BF21-B94D-BBDC-552E94F333BE}" destId="{7F4AEF63-5CCB-114C-A27E-B748D2E80297}" srcOrd="0" destOrd="0" presId="urn:microsoft.com/office/officeart/2005/8/layout/hierarchy2"/>
    <dgm:cxn modelId="{33C5A917-5B1F-1248-91CA-0240C47D8B53}" type="presParOf" srcId="{4607D434-8D2A-AC43-8409-F825F89324C7}" destId="{B3841EE3-CD88-D447-A80A-C9919D921DEC}" srcOrd="5" destOrd="0" presId="urn:microsoft.com/office/officeart/2005/8/layout/hierarchy2"/>
    <dgm:cxn modelId="{02FA63D5-F19D-0241-A499-598AF844E173}" type="presParOf" srcId="{B3841EE3-CD88-D447-A80A-C9919D921DEC}" destId="{71ABF86B-8A31-2A4C-B111-D502C9110EBD}" srcOrd="0" destOrd="0" presId="urn:microsoft.com/office/officeart/2005/8/layout/hierarchy2"/>
    <dgm:cxn modelId="{8C3FB72D-4381-0C45-8607-A8CB84E61D2B}" type="presParOf" srcId="{B3841EE3-CD88-D447-A80A-C9919D921DEC}" destId="{D6FBCEEF-8786-134D-AE6F-40C915D804B9}" srcOrd="1" destOrd="0" presId="urn:microsoft.com/office/officeart/2005/8/layout/hierarchy2"/>
    <dgm:cxn modelId="{9AB5956B-A71A-B945-8586-6C1A89301C6E}" type="presParOf" srcId="{D6FBCEEF-8786-134D-AE6F-40C915D804B9}" destId="{77956FF9-3ECD-D647-87E5-8834DAE15FFD}" srcOrd="0" destOrd="0" presId="urn:microsoft.com/office/officeart/2005/8/layout/hierarchy2"/>
    <dgm:cxn modelId="{FB1F3B96-FB00-4144-AF79-2953A8A660BC}" type="presParOf" srcId="{77956FF9-3ECD-D647-87E5-8834DAE15FFD}" destId="{0F375DAE-C031-004B-8992-AF108F2BD914}" srcOrd="0" destOrd="0" presId="urn:microsoft.com/office/officeart/2005/8/layout/hierarchy2"/>
    <dgm:cxn modelId="{0FAC6E52-BA42-0342-9341-B0809C2DA9CF}" type="presParOf" srcId="{D6FBCEEF-8786-134D-AE6F-40C915D804B9}" destId="{1B8EA696-CDF1-3141-B952-0A380099819C}" srcOrd="1" destOrd="0" presId="urn:microsoft.com/office/officeart/2005/8/layout/hierarchy2"/>
    <dgm:cxn modelId="{FC87BCF4-9929-194F-BB03-16CD34DA0EEF}" type="presParOf" srcId="{1B8EA696-CDF1-3141-B952-0A380099819C}" destId="{75846007-393A-1F4E-90F9-54F66073ED85}" srcOrd="0" destOrd="0" presId="urn:microsoft.com/office/officeart/2005/8/layout/hierarchy2"/>
    <dgm:cxn modelId="{AEF60E7E-4D2E-204D-A45F-69F2EB6A0BD7}" type="presParOf" srcId="{1B8EA696-CDF1-3141-B952-0A380099819C}" destId="{EFA0272C-6CD2-0F4B-B868-6CF8EF1C7251}" srcOrd="1" destOrd="0" presId="urn:microsoft.com/office/officeart/2005/8/layout/hierarchy2"/>
    <dgm:cxn modelId="{498A2AC2-A22D-F34F-9912-C478E102E0E8}" type="presParOf" srcId="{D6FBCEEF-8786-134D-AE6F-40C915D804B9}" destId="{B7CC2013-40D8-1D41-AB84-EC6596673EE2}" srcOrd="2" destOrd="0" presId="urn:microsoft.com/office/officeart/2005/8/layout/hierarchy2"/>
    <dgm:cxn modelId="{2183C602-86F4-CD44-BBA0-9EDA33222D56}" type="presParOf" srcId="{B7CC2013-40D8-1D41-AB84-EC6596673EE2}" destId="{CD21A7DC-611A-7C40-ADC2-132A0C951DBA}" srcOrd="0" destOrd="0" presId="urn:microsoft.com/office/officeart/2005/8/layout/hierarchy2"/>
    <dgm:cxn modelId="{165CF67D-65C5-AB4A-9409-446F096228A9}" type="presParOf" srcId="{D6FBCEEF-8786-134D-AE6F-40C915D804B9}" destId="{C030245D-BBCE-9B47-A11B-1F913210A452}" srcOrd="3" destOrd="0" presId="urn:microsoft.com/office/officeart/2005/8/layout/hierarchy2"/>
    <dgm:cxn modelId="{B18F773B-3511-1347-8108-89823E300DE1}" type="presParOf" srcId="{C030245D-BBCE-9B47-A11B-1F913210A452}" destId="{9AAD3BE3-E97D-FF4E-AE71-3A4ED7D351E9}" srcOrd="0" destOrd="0" presId="urn:microsoft.com/office/officeart/2005/8/layout/hierarchy2"/>
    <dgm:cxn modelId="{831C27FB-E6C4-E34A-88EC-D09413C3C4BD}" type="presParOf" srcId="{C030245D-BBCE-9B47-A11B-1F913210A452}" destId="{A6D1B525-4958-CF4E-9EA0-3A1CD5010F61}" srcOrd="1" destOrd="0" presId="urn:microsoft.com/office/officeart/2005/8/layout/hierarchy2"/>
    <dgm:cxn modelId="{8BCDF955-FE79-5342-8CAB-8490503C91EE}" type="presParOf" srcId="{D6FBCEEF-8786-134D-AE6F-40C915D804B9}" destId="{3A84B858-BE89-9441-B75F-B0070DE29971}" srcOrd="4" destOrd="0" presId="urn:microsoft.com/office/officeart/2005/8/layout/hierarchy2"/>
    <dgm:cxn modelId="{034803F2-12C8-B747-9D6C-04BCC4740A25}" type="presParOf" srcId="{3A84B858-BE89-9441-B75F-B0070DE29971}" destId="{A93E7D0C-6EB9-B84E-8734-BB1A5D532FC8}" srcOrd="0" destOrd="0" presId="urn:microsoft.com/office/officeart/2005/8/layout/hierarchy2"/>
    <dgm:cxn modelId="{79DBF3CA-72F5-2B43-ACBD-381910561A2E}" type="presParOf" srcId="{D6FBCEEF-8786-134D-AE6F-40C915D804B9}" destId="{83A7FAD6-7EE9-0E46-9A78-35633238C9AA}" srcOrd="5" destOrd="0" presId="urn:microsoft.com/office/officeart/2005/8/layout/hierarchy2"/>
    <dgm:cxn modelId="{6E24C6D8-721B-1C4F-8B01-FECB62446EAB}" type="presParOf" srcId="{83A7FAD6-7EE9-0E46-9A78-35633238C9AA}" destId="{11018D52-4C25-4B4A-84E4-AD3491B53108}" srcOrd="0" destOrd="0" presId="urn:microsoft.com/office/officeart/2005/8/layout/hierarchy2"/>
    <dgm:cxn modelId="{B7AB9686-4792-BF47-86C1-FE14CAC5364F}" type="presParOf" srcId="{83A7FAD6-7EE9-0E46-9A78-35633238C9AA}" destId="{8A95C706-6278-3647-8F18-7CA615CDDFF7}" srcOrd="1" destOrd="0" presId="urn:microsoft.com/office/officeart/2005/8/layout/hierarchy2"/>
    <dgm:cxn modelId="{58F64097-7A89-9B4B-A21F-B11F695B1A2A}" type="presParOf" srcId="{D6FBCEEF-8786-134D-AE6F-40C915D804B9}" destId="{F7DFA4A8-5B64-6A4A-B5FF-50F9580D12AC}" srcOrd="6" destOrd="0" presId="urn:microsoft.com/office/officeart/2005/8/layout/hierarchy2"/>
    <dgm:cxn modelId="{DBB45DB9-6D0F-E247-80D5-75CA5E8077A8}" type="presParOf" srcId="{F7DFA4A8-5B64-6A4A-B5FF-50F9580D12AC}" destId="{109F522F-D365-5E4B-9118-E0C7C810A328}" srcOrd="0" destOrd="0" presId="urn:microsoft.com/office/officeart/2005/8/layout/hierarchy2"/>
    <dgm:cxn modelId="{0BD13D0F-85B3-8B42-98DC-C87EA6E570D9}" type="presParOf" srcId="{D6FBCEEF-8786-134D-AE6F-40C915D804B9}" destId="{3E5F905B-DE46-ED4A-A42C-D0DCEBA8CD4E}" srcOrd="7" destOrd="0" presId="urn:microsoft.com/office/officeart/2005/8/layout/hierarchy2"/>
    <dgm:cxn modelId="{C2C0D24E-C0DF-D146-B056-F68C73B215C9}" type="presParOf" srcId="{3E5F905B-DE46-ED4A-A42C-D0DCEBA8CD4E}" destId="{23D0374A-6DA9-4445-BF7A-D34E273DBACD}" srcOrd="0" destOrd="0" presId="urn:microsoft.com/office/officeart/2005/8/layout/hierarchy2"/>
    <dgm:cxn modelId="{9CD8BE7E-AA54-D14E-A256-63CB6C6854CA}" type="presParOf" srcId="{3E5F905B-DE46-ED4A-A42C-D0DCEBA8CD4E}" destId="{DCA0F004-C0F6-5948-A38A-E1BF67424982}" srcOrd="1" destOrd="0" presId="urn:microsoft.com/office/officeart/2005/8/layout/hierarchy2"/>
    <dgm:cxn modelId="{323D1BE7-C582-FC47-A548-4F19309D3F60}" type="presParOf" srcId="{D6FBCEEF-8786-134D-AE6F-40C915D804B9}" destId="{CDCAEECC-27BF-1D4A-B331-F3AB3263709F}" srcOrd="8" destOrd="0" presId="urn:microsoft.com/office/officeart/2005/8/layout/hierarchy2"/>
    <dgm:cxn modelId="{F09CCFB5-A6E7-554A-B2E4-B860841ACC4E}" type="presParOf" srcId="{CDCAEECC-27BF-1D4A-B331-F3AB3263709F}" destId="{AAF57418-4E50-F646-A3D1-787DA9528238}" srcOrd="0" destOrd="0" presId="urn:microsoft.com/office/officeart/2005/8/layout/hierarchy2"/>
    <dgm:cxn modelId="{29C46464-ABAA-884F-A962-37005BE7AA90}" type="presParOf" srcId="{D6FBCEEF-8786-134D-AE6F-40C915D804B9}" destId="{5633709E-9F52-BE4B-94E3-87E86B1C45EC}" srcOrd="9" destOrd="0" presId="urn:microsoft.com/office/officeart/2005/8/layout/hierarchy2"/>
    <dgm:cxn modelId="{D97F1014-FF04-5A4D-A328-FF188A9C9F4E}" type="presParOf" srcId="{5633709E-9F52-BE4B-94E3-87E86B1C45EC}" destId="{BB501C76-5619-E140-808F-41373AE33BC8}" srcOrd="0" destOrd="0" presId="urn:microsoft.com/office/officeart/2005/8/layout/hierarchy2"/>
    <dgm:cxn modelId="{11ADB1B2-C841-5749-A2F7-53C178B3204B}" type="presParOf" srcId="{5633709E-9F52-BE4B-94E3-87E86B1C45EC}" destId="{8F0186C1-0C23-4B44-A844-D5BF47F669F9}" srcOrd="1" destOrd="0" presId="urn:microsoft.com/office/officeart/2005/8/layout/hierarchy2"/>
    <dgm:cxn modelId="{6EF312C6-1EF4-5144-B77A-02DEA8571B80}" type="presParOf" srcId="{4607D434-8D2A-AC43-8409-F825F89324C7}" destId="{F056F50F-20FB-DB42-88FA-5E7EC40B1388}" srcOrd="6" destOrd="0" presId="urn:microsoft.com/office/officeart/2005/8/layout/hierarchy2"/>
    <dgm:cxn modelId="{CCF9F502-DC2F-2E4C-8E6B-E61F88173E88}" type="presParOf" srcId="{F056F50F-20FB-DB42-88FA-5E7EC40B1388}" destId="{F7743EE4-03F9-5D48-991B-62F080B22C4F}" srcOrd="0" destOrd="0" presId="urn:microsoft.com/office/officeart/2005/8/layout/hierarchy2"/>
    <dgm:cxn modelId="{9E95BDD5-4BD9-B742-A444-DDE919222175}" type="presParOf" srcId="{4607D434-8D2A-AC43-8409-F825F89324C7}" destId="{63A8F7CC-9ABA-8748-A36A-AEB1796E3D09}" srcOrd="7" destOrd="0" presId="urn:microsoft.com/office/officeart/2005/8/layout/hierarchy2"/>
    <dgm:cxn modelId="{C4ED2795-B2DD-ED4F-A328-9FD2C94E922C}" type="presParOf" srcId="{63A8F7CC-9ABA-8748-A36A-AEB1796E3D09}" destId="{04E4C783-1CEC-8140-8B1C-897D753407F0}" srcOrd="0" destOrd="0" presId="urn:microsoft.com/office/officeart/2005/8/layout/hierarchy2"/>
    <dgm:cxn modelId="{EBAFAAB9-22EC-6D41-8590-4068A5A8F946}" type="presParOf" srcId="{63A8F7CC-9ABA-8748-A36A-AEB1796E3D09}" destId="{C1505A4F-CFF8-1E46-85DD-C452FF3E9158}" srcOrd="1" destOrd="0" presId="urn:microsoft.com/office/officeart/2005/8/layout/hierarchy2"/>
    <dgm:cxn modelId="{2E138226-8B50-F042-89E1-3AD07DBEEE47}" type="presParOf" srcId="{C1505A4F-CFF8-1E46-85DD-C452FF3E9158}" destId="{5CEDD080-F13F-154E-A1A0-EB347A3499CE}" srcOrd="0" destOrd="0" presId="urn:microsoft.com/office/officeart/2005/8/layout/hierarchy2"/>
    <dgm:cxn modelId="{BB45CF80-B071-AA40-BD65-5CBEC1B4663A}" type="presParOf" srcId="{5CEDD080-F13F-154E-A1A0-EB347A3499CE}" destId="{C0E2B105-E908-A249-852D-70F056F01493}" srcOrd="0" destOrd="0" presId="urn:microsoft.com/office/officeart/2005/8/layout/hierarchy2"/>
    <dgm:cxn modelId="{04F3E8AF-1BA3-E348-B3F4-6CA7FBA8AEB6}" type="presParOf" srcId="{C1505A4F-CFF8-1E46-85DD-C452FF3E9158}" destId="{C4FCC59E-F638-814E-8EC3-323928897CA8}" srcOrd="1" destOrd="0" presId="urn:microsoft.com/office/officeart/2005/8/layout/hierarchy2"/>
    <dgm:cxn modelId="{E739BA0A-E358-7340-91E7-22481479B6A7}" type="presParOf" srcId="{C4FCC59E-F638-814E-8EC3-323928897CA8}" destId="{734979CF-8F49-724C-AE65-E4E3D27BCCBE}" srcOrd="0" destOrd="0" presId="urn:microsoft.com/office/officeart/2005/8/layout/hierarchy2"/>
    <dgm:cxn modelId="{21097F92-7E32-6945-8164-EF42E85A230C}" type="presParOf" srcId="{C4FCC59E-F638-814E-8EC3-323928897CA8}" destId="{38ADF64B-FCC8-0A45-9494-C518DF748D06}" srcOrd="1" destOrd="0" presId="urn:microsoft.com/office/officeart/2005/8/layout/hierarchy2"/>
    <dgm:cxn modelId="{45226581-D48E-CB42-BF61-4950AF96F5E4}" type="presParOf" srcId="{C1505A4F-CFF8-1E46-85DD-C452FF3E9158}" destId="{436F1DEB-9961-854A-BC67-B73071EB3AF2}" srcOrd="2" destOrd="0" presId="urn:microsoft.com/office/officeart/2005/8/layout/hierarchy2"/>
    <dgm:cxn modelId="{21C3E21E-C9BE-A24D-AE4C-6561BE97982C}" type="presParOf" srcId="{436F1DEB-9961-854A-BC67-B73071EB3AF2}" destId="{53B2A3AB-78ED-3C47-AFD0-16E6F58A5BA1}" srcOrd="0" destOrd="0" presId="urn:microsoft.com/office/officeart/2005/8/layout/hierarchy2"/>
    <dgm:cxn modelId="{C6F41A57-17A1-A643-93B0-A51DC2801949}" type="presParOf" srcId="{C1505A4F-CFF8-1E46-85DD-C452FF3E9158}" destId="{68B775A7-3A39-C648-9F4B-99537A7C1A96}" srcOrd="3" destOrd="0" presId="urn:microsoft.com/office/officeart/2005/8/layout/hierarchy2"/>
    <dgm:cxn modelId="{C724A3D5-1383-AC4D-9068-9A45E2553979}" type="presParOf" srcId="{68B775A7-3A39-C648-9F4B-99537A7C1A96}" destId="{770EB3F9-3EB1-6C47-A3AF-30F061BF4567}" srcOrd="0" destOrd="0" presId="urn:microsoft.com/office/officeart/2005/8/layout/hierarchy2"/>
    <dgm:cxn modelId="{545ABE7A-96F4-3049-9278-8B008F1C6269}" type="presParOf" srcId="{68B775A7-3A39-C648-9F4B-99537A7C1A96}" destId="{7991424D-F454-1148-A60B-132230CFF946}" srcOrd="1" destOrd="0" presId="urn:microsoft.com/office/officeart/2005/8/layout/hierarchy2"/>
    <dgm:cxn modelId="{38D69546-5AE1-454F-B396-56067EBA038E}" type="presParOf" srcId="{C1505A4F-CFF8-1E46-85DD-C452FF3E9158}" destId="{E02B4838-AAE7-3443-A21A-942166131DD8}" srcOrd="4" destOrd="0" presId="urn:microsoft.com/office/officeart/2005/8/layout/hierarchy2"/>
    <dgm:cxn modelId="{0F0A7E70-92B6-DF4B-9480-F02390AB8DE8}" type="presParOf" srcId="{E02B4838-AAE7-3443-A21A-942166131DD8}" destId="{DF0F37CB-BD8D-644E-9ED5-0D87D7749892}" srcOrd="0" destOrd="0" presId="urn:microsoft.com/office/officeart/2005/8/layout/hierarchy2"/>
    <dgm:cxn modelId="{04143B8B-7D89-1A42-A69A-3D63FECC4151}" type="presParOf" srcId="{C1505A4F-CFF8-1E46-85DD-C452FF3E9158}" destId="{F4F3E7B8-2198-7A4A-8672-2A21DE57873A}" srcOrd="5" destOrd="0" presId="urn:microsoft.com/office/officeart/2005/8/layout/hierarchy2"/>
    <dgm:cxn modelId="{6EAFE727-C08B-6241-9893-CBB03CC32E08}" type="presParOf" srcId="{F4F3E7B8-2198-7A4A-8672-2A21DE57873A}" destId="{372BE1F0-8B4E-F14A-AD67-9F400FEE8266}" srcOrd="0" destOrd="0" presId="urn:microsoft.com/office/officeart/2005/8/layout/hierarchy2"/>
    <dgm:cxn modelId="{6721E54A-CD55-5A49-8766-C7A622F00044}" type="presParOf" srcId="{F4F3E7B8-2198-7A4A-8672-2A21DE57873A}" destId="{21F59AA9-403C-E443-8AD7-AB39AADAA7B4}" srcOrd="1" destOrd="0" presId="urn:microsoft.com/office/officeart/2005/8/layout/hierarchy2"/>
    <dgm:cxn modelId="{188F43DB-BD01-824C-9286-AB5B9674F8DF}" type="presParOf" srcId="{C1505A4F-CFF8-1E46-85DD-C452FF3E9158}" destId="{41EC1DB1-CD70-9D49-B79B-5FB490DA94B8}" srcOrd="6" destOrd="0" presId="urn:microsoft.com/office/officeart/2005/8/layout/hierarchy2"/>
    <dgm:cxn modelId="{C486D100-824E-CE48-890B-3044A74E4F0E}" type="presParOf" srcId="{41EC1DB1-CD70-9D49-B79B-5FB490DA94B8}" destId="{A8A1DA11-55AA-994E-B754-58C73E04C12F}" srcOrd="0" destOrd="0" presId="urn:microsoft.com/office/officeart/2005/8/layout/hierarchy2"/>
    <dgm:cxn modelId="{25B15EAC-0572-2441-9696-431E6C3EDE71}" type="presParOf" srcId="{C1505A4F-CFF8-1E46-85DD-C452FF3E9158}" destId="{2398165B-E56E-6A43-B081-7EE2D615F346}" srcOrd="7" destOrd="0" presId="urn:microsoft.com/office/officeart/2005/8/layout/hierarchy2"/>
    <dgm:cxn modelId="{8BD153EC-EA54-B341-9642-B99C13460396}" type="presParOf" srcId="{2398165B-E56E-6A43-B081-7EE2D615F346}" destId="{7B442072-A7F6-6D4C-BC9E-B52DD56D850C}" srcOrd="0" destOrd="0" presId="urn:microsoft.com/office/officeart/2005/8/layout/hierarchy2"/>
    <dgm:cxn modelId="{85C24518-22E5-0D43-99B0-6238538B1C3C}" type="presParOf" srcId="{2398165B-E56E-6A43-B081-7EE2D615F346}" destId="{6CC45087-4084-6C4E-8404-C95F850537A7}" srcOrd="1" destOrd="0" presId="urn:microsoft.com/office/officeart/2005/8/layout/hierarchy2"/>
    <dgm:cxn modelId="{1833544B-C6A0-0B45-9D41-57BC44719CAF}" type="presParOf" srcId="{C1505A4F-CFF8-1E46-85DD-C452FF3E9158}" destId="{3F8E416D-DB93-3946-A991-DDC214374F21}" srcOrd="8" destOrd="0" presId="urn:microsoft.com/office/officeart/2005/8/layout/hierarchy2"/>
    <dgm:cxn modelId="{EDF66E50-2544-0C44-968F-8AEE495A6D94}" type="presParOf" srcId="{3F8E416D-DB93-3946-A991-DDC214374F21}" destId="{8AE72523-E1A0-E447-B546-EFC0AF09F7DE}" srcOrd="0" destOrd="0" presId="urn:microsoft.com/office/officeart/2005/8/layout/hierarchy2"/>
    <dgm:cxn modelId="{2CF752AA-9E24-474B-A7EC-B668E018269D}" type="presParOf" srcId="{C1505A4F-CFF8-1E46-85DD-C452FF3E9158}" destId="{257F9A8F-51FC-FD40-8334-4A13612097C6}" srcOrd="9" destOrd="0" presId="urn:microsoft.com/office/officeart/2005/8/layout/hierarchy2"/>
    <dgm:cxn modelId="{11D3B5ED-9825-A74E-9CA0-C23F12D9861E}" type="presParOf" srcId="{257F9A8F-51FC-FD40-8334-4A13612097C6}" destId="{DD29672C-47DC-1546-A982-45EFE0AE10E6}" srcOrd="0" destOrd="0" presId="urn:microsoft.com/office/officeart/2005/8/layout/hierarchy2"/>
    <dgm:cxn modelId="{B0089CAC-5178-B945-9F40-175216713F90}" type="presParOf" srcId="{257F9A8F-51FC-FD40-8334-4A13612097C6}" destId="{48BD077E-5CA5-004D-92F3-76683F0DDCA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59805D0-A39A-584D-AE32-C45E4ADE3E3B}" type="doc">
      <dgm:prSet loTypeId="urn:microsoft.com/office/officeart/2009/3/layout/OpposingIdeas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AD9FA9-61C8-554A-8853-0862310568F3}">
      <dgm:prSet phldrT="[Text]"/>
      <dgm:spPr/>
      <dgm:t>
        <a:bodyPr/>
        <a:lstStyle/>
        <a:p>
          <a:r>
            <a:rPr lang="en-US" dirty="0" smtClean="0"/>
            <a:t>Increase # of Transitions</a:t>
          </a:r>
          <a:endParaRPr lang="en-US" dirty="0"/>
        </a:p>
      </dgm:t>
    </dgm:pt>
    <dgm:pt modelId="{0F5CE5F9-1D70-6746-9497-D9135684D0CB}" type="parTrans" cxnId="{8C433801-2847-D74F-84DD-3B04770C7FFC}">
      <dgm:prSet/>
      <dgm:spPr/>
      <dgm:t>
        <a:bodyPr/>
        <a:lstStyle/>
        <a:p>
          <a:endParaRPr lang="en-US"/>
        </a:p>
      </dgm:t>
    </dgm:pt>
    <dgm:pt modelId="{C256152C-DC51-CA4E-B38F-F62627DEF7AD}" type="sibTrans" cxnId="{8C433801-2847-D74F-84DD-3B04770C7FFC}">
      <dgm:prSet/>
      <dgm:spPr/>
      <dgm:t>
        <a:bodyPr/>
        <a:lstStyle/>
        <a:p>
          <a:endParaRPr lang="en-US"/>
        </a:p>
      </dgm:t>
    </dgm:pt>
    <dgm:pt modelId="{7277722F-F609-9C4C-A5B3-B600523E3549}">
      <dgm:prSet phldrT="[Text]"/>
      <dgm:spPr/>
      <dgm:t>
        <a:bodyPr/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dirty="0" smtClean="0"/>
            <a:t>Young</a:t>
          </a:r>
          <a:endParaRPr lang="en-US" dirty="0"/>
        </a:p>
      </dgm:t>
    </dgm:pt>
    <dgm:pt modelId="{18BB01B0-9F9E-CC4B-8CCD-EACCD27D9152}" type="parTrans" cxnId="{96E007C6-8ABF-F24D-97AF-754B6925028B}">
      <dgm:prSet/>
      <dgm:spPr/>
      <dgm:t>
        <a:bodyPr/>
        <a:lstStyle/>
        <a:p>
          <a:endParaRPr lang="en-US"/>
        </a:p>
      </dgm:t>
    </dgm:pt>
    <dgm:pt modelId="{33C8A494-9FEE-294E-90D1-A25D0FDF01B1}" type="sibTrans" cxnId="{96E007C6-8ABF-F24D-97AF-754B6925028B}">
      <dgm:prSet/>
      <dgm:spPr/>
      <dgm:t>
        <a:bodyPr/>
        <a:lstStyle/>
        <a:p>
          <a:endParaRPr lang="en-US"/>
        </a:p>
      </dgm:t>
    </dgm:pt>
    <dgm:pt modelId="{2174FF60-24A2-CA43-8FF6-C84F4A28B0E7}">
      <dgm:prSet phldrT="[Text]"/>
      <dgm:spPr/>
      <dgm:t>
        <a:bodyPr/>
        <a:lstStyle/>
        <a:p>
          <a:r>
            <a:rPr lang="en-US" dirty="0" smtClean="0"/>
            <a:t>Decrease</a:t>
          </a:r>
          <a:r>
            <a:rPr lang="en-US" baseline="0" dirty="0" smtClean="0"/>
            <a:t> # of Transitions</a:t>
          </a:r>
          <a:endParaRPr lang="en-US" dirty="0"/>
        </a:p>
      </dgm:t>
    </dgm:pt>
    <dgm:pt modelId="{6D476F77-E0B7-2B42-957A-E9D25AD88A6C}" type="parTrans" cxnId="{9CB34830-E192-D84E-860C-67116EE4F85C}">
      <dgm:prSet/>
      <dgm:spPr/>
      <dgm:t>
        <a:bodyPr/>
        <a:lstStyle/>
        <a:p>
          <a:endParaRPr lang="en-US"/>
        </a:p>
      </dgm:t>
    </dgm:pt>
    <dgm:pt modelId="{270E4DD9-5002-C646-965B-84E73DEC71BF}" type="sibTrans" cxnId="{9CB34830-E192-D84E-860C-67116EE4F85C}">
      <dgm:prSet/>
      <dgm:spPr/>
      <dgm:t>
        <a:bodyPr/>
        <a:lstStyle/>
        <a:p>
          <a:endParaRPr lang="en-US"/>
        </a:p>
      </dgm:t>
    </dgm:pt>
    <dgm:pt modelId="{8DAD9C2B-C8BB-7F49-AE5D-F6A51E92B973}">
      <dgm:prSet phldrT="[Text]"/>
      <dgm:spPr/>
      <dgm:t>
        <a:bodyPr/>
        <a:lstStyle/>
        <a:p>
          <a:r>
            <a:rPr lang="en-US" dirty="0" smtClean="0"/>
            <a:t>Older</a:t>
          </a:r>
        </a:p>
      </dgm:t>
    </dgm:pt>
    <dgm:pt modelId="{288FFCE2-6291-8D4D-AFE0-B88A08FE4732}" type="parTrans" cxnId="{4410D142-515A-0B43-B87F-7B2CD6ADA0C3}">
      <dgm:prSet/>
      <dgm:spPr/>
      <dgm:t>
        <a:bodyPr/>
        <a:lstStyle/>
        <a:p>
          <a:endParaRPr lang="en-US"/>
        </a:p>
      </dgm:t>
    </dgm:pt>
    <dgm:pt modelId="{9EFFCC4F-2582-5E44-A108-F9479399AC86}" type="sibTrans" cxnId="{4410D142-515A-0B43-B87F-7B2CD6ADA0C3}">
      <dgm:prSet/>
      <dgm:spPr/>
      <dgm:t>
        <a:bodyPr/>
        <a:lstStyle/>
        <a:p>
          <a:endParaRPr lang="en-US"/>
        </a:p>
      </dgm:t>
    </dgm:pt>
    <dgm:pt modelId="{3B100DD7-7C91-D84E-A6EC-6D64B982DE7D}">
      <dgm:prSet/>
      <dgm:spPr/>
      <dgm:t>
        <a:bodyPr/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dirty="0" smtClean="0"/>
            <a:t>Male</a:t>
          </a:r>
        </a:p>
      </dgm:t>
    </dgm:pt>
    <dgm:pt modelId="{FAFE4FCB-E0E5-2447-92F1-19DA83813ABC}" type="parTrans" cxnId="{0D4D9D6E-929B-BF43-9FB3-7B9201324994}">
      <dgm:prSet/>
      <dgm:spPr/>
      <dgm:t>
        <a:bodyPr/>
        <a:lstStyle/>
        <a:p>
          <a:endParaRPr lang="en-US"/>
        </a:p>
      </dgm:t>
    </dgm:pt>
    <dgm:pt modelId="{2ED6F35B-E964-8348-94C6-3463F7B4D421}" type="sibTrans" cxnId="{0D4D9D6E-929B-BF43-9FB3-7B9201324994}">
      <dgm:prSet/>
      <dgm:spPr/>
      <dgm:t>
        <a:bodyPr/>
        <a:lstStyle/>
        <a:p>
          <a:endParaRPr lang="en-US"/>
        </a:p>
      </dgm:t>
    </dgm:pt>
    <dgm:pt modelId="{5F75F15C-4034-0F48-B05B-E0C91C9D6356}">
      <dgm:prSet/>
      <dgm:spPr/>
      <dgm:t>
        <a:bodyPr/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dirty="0" smtClean="0"/>
            <a:t>Nonwhite</a:t>
          </a:r>
        </a:p>
      </dgm:t>
    </dgm:pt>
    <dgm:pt modelId="{820262FE-59DA-F741-9447-7526E48983B9}" type="parTrans" cxnId="{DC992643-FB0A-7545-99A7-1F576C10F0BE}">
      <dgm:prSet/>
      <dgm:spPr/>
      <dgm:t>
        <a:bodyPr/>
        <a:lstStyle/>
        <a:p>
          <a:endParaRPr lang="en-US"/>
        </a:p>
      </dgm:t>
    </dgm:pt>
    <dgm:pt modelId="{51439AB1-CC6B-3245-AF17-E668A7FCAAC4}" type="sibTrans" cxnId="{DC992643-FB0A-7545-99A7-1F576C10F0BE}">
      <dgm:prSet/>
      <dgm:spPr/>
      <dgm:t>
        <a:bodyPr/>
        <a:lstStyle/>
        <a:p>
          <a:endParaRPr lang="en-US"/>
        </a:p>
      </dgm:t>
    </dgm:pt>
    <dgm:pt modelId="{F85B7818-2941-C84F-85FA-7DDDB56DAF00}">
      <dgm:prSet/>
      <dgm:spPr/>
      <dgm:t>
        <a:bodyPr/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dirty="0" smtClean="0"/>
            <a:t>↓ Access to hospital-based palliative care</a:t>
          </a:r>
        </a:p>
      </dgm:t>
    </dgm:pt>
    <dgm:pt modelId="{E7E8D044-E981-5F49-B61C-4917E0116409}" type="parTrans" cxnId="{CAAA403F-F96A-1541-A6A5-4B1B9C3CDDF7}">
      <dgm:prSet/>
      <dgm:spPr/>
      <dgm:t>
        <a:bodyPr/>
        <a:lstStyle/>
        <a:p>
          <a:endParaRPr lang="en-US"/>
        </a:p>
      </dgm:t>
    </dgm:pt>
    <dgm:pt modelId="{090F7D69-8C54-8745-BBE5-6F4834CC83EB}" type="sibTrans" cxnId="{CAAA403F-F96A-1541-A6A5-4B1B9C3CDDF7}">
      <dgm:prSet/>
      <dgm:spPr/>
      <dgm:t>
        <a:bodyPr/>
        <a:lstStyle/>
        <a:p>
          <a:endParaRPr lang="en-US"/>
        </a:p>
      </dgm:t>
    </dgm:pt>
    <dgm:pt modelId="{FBF43EF7-2FC8-6E4A-91F1-E1CD02B478CC}">
      <dgm:prSet phldrT="[Text]"/>
      <dgm:spPr/>
      <dgm:t>
        <a:bodyPr/>
        <a:lstStyle/>
        <a:p>
          <a:r>
            <a:rPr lang="en-US" dirty="0" smtClean="0"/>
            <a:t>White</a:t>
          </a:r>
        </a:p>
      </dgm:t>
    </dgm:pt>
    <dgm:pt modelId="{A92FF782-380A-AB4F-A632-DB3B36D8AFD9}" type="parTrans" cxnId="{8E625C83-2937-BD40-BD0B-2F3D1861DB79}">
      <dgm:prSet/>
      <dgm:spPr/>
      <dgm:t>
        <a:bodyPr/>
        <a:lstStyle/>
        <a:p>
          <a:endParaRPr lang="en-US"/>
        </a:p>
      </dgm:t>
    </dgm:pt>
    <dgm:pt modelId="{BD2FC190-1A29-6E49-B9ED-A3B316DA3124}" type="sibTrans" cxnId="{8E625C83-2937-BD40-BD0B-2F3D1861DB79}">
      <dgm:prSet/>
      <dgm:spPr/>
      <dgm:t>
        <a:bodyPr/>
        <a:lstStyle/>
        <a:p>
          <a:endParaRPr lang="en-US"/>
        </a:p>
      </dgm:t>
    </dgm:pt>
    <dgm:pt modelId="{EAE35DE5-FB38-AB47-9F4B-93176510380A}">
      <dgm:prSet phldrT="[Text]"/>
      <dgm:spPr/>
      <dgm:t>
        <a:bodyPr/>
        <a:lstStyle/>
        <a:p>
          <a:r>
            <a:rPr lang="en-US" dirty="0" smtClean="0"/>
            <a:t>Women</a:t>
          </a:r>
        </a:p>
      </dgm:t>
    </dgm:pt>
    <dgm:pt modelId="{D9C38EF0-0A61-CB43-90B0-E1D3227F3061}" type="parTrans" cxnId="{AB7533AA-3CBB-234E-B0A0-D1D7CDA7EF4A}">
      <dgm:prSet/>
      <dgm:spPr/>
      <dgm:t>
        <a:bodyPr/>
        <a:lstStyle/>
        <a:p>
          <a:endParaRPr lang="en-US"/>
        </a:p>
      </dgm:t>
    </dgm:pt>
    <dgm:pt modelId="{A16A0289-15F6-7449-848D-BC41C11D5B56}" type="sibTrans" cxnId="{AB7533AA-3CBB-234E-B0A0-D1D7CDA7EF4A}">
      <dgm:prSet/>
      <dgm:spPr/>
      <dgm:t>
        <a:bodyPr/>
        <a:lstStyle/>
        <a:p>
          <a:endParaRPr lang="en-US"/>
        </a:p>
      </dgm:t>
    </dgm:pt>
    <dgm:pt modelId="{D69B979B-B0A6-6247-BA2B-63BA407746F3}">
      <dgm:prSet phldrT="[Text]"/>
      <dgm:spPr/>
      <dgm:t>
        <a:bodyPr/>
        <a:lstStyle/>
        <a:p>
          <a:r>
            <a:rPr lang="en-US" dirty="0" smtClean="0"/>
            <a:t>↓ Comorbidities</a:t>
          </a:r>
        </a:p>
      </dgm:t>
    </dgm:pt>
    <dgm:pt modelId="{5EBD9336-B65E-B348-A1FA-D1C2FE144837}" type="parTrans" cxnId="{3B6214D6-D725-044A-A7EC-A39B8C17517D}">
      <dgm:prSet/>
      <dgm:spPr/>
      <dgm:t>
        <a:bodyPr/>
        <a:lstStyle/>
        <a:p>
          <a:endParaRPr lang="en-US"/>
        </a:p>
      </dgm:t>
    </dgm:pt>
    <dgm:pt modelId="{E0DCB82B-BBAF-B844-8FD7-F12740BFBE49}" type="sibTrans" cxnId="{3B6214D6-D725-044A-A7EC-A39B8C17517D}">
      <dgm:prSet/>
      <dgm:spPr/>
      <dgm:t>
        <a:bodyPr/>
        <a:lstStyle/>
        <a:p>
          <a:endParaRPr lang="en-US"/>
        </a:p>
      </dgm:t>
    </dgm:pt>
    <dgm:pt modelId="{35316181-BFF0-304D-96C4-B42D072C00E7}">
      <dgm:prSet/>
      <dgm:spPr/>
      <dgm:t>
        <a:bodyPr/>
        <a:lstStyle/>
        <a:p>
          <a:r>
            <a:rPr lang="en-US" dirty="0" smtClean="0"/>
            <a:t>↑ #of HMOs</a:t>
          </a:r>
        </a:p>
      </dgm:t>
    </dgm:pt>
    <dgm:pt modelId="{28B5C492-4972-0E4A-90FD-E5F14AB1983B}" type="parTrans" cxnId="{4293F1A5-A21B-F24C-B7A4-94C0DF3AF261}">
      <dgm:prSet/>
      <dgm:spPr/>
      <dgm:t>
        <a:bodyPr/>
        <a:lstStyle/>
        <a:p>
          <a:endParaRPr lang="en-US"/>
        </a:p>
      </dgm:t>
    </dgm:pt>
    <dgm:pt modelId="{E6B372C5-CEB5-4A46-937B-50B0D3DA45ED}" type="sibTrans" cxnId="{4293F1A5-A21B-F24C-B7A4-94C0DF3AF261}">
      <dgm:prSet/>
      <dgm:spPr/>
      <dgm:t>
        <a:bodyPr/>
        <a:lstStyle/>
        <a:p>
          <a:endParaRPr lang="en-US"/>
        </a:p>
      </dgm:t>
    </dgm:pt>
    <dgm:pt modelId="{8B663710-D7E4-2042-A184-240D31A80BF6}">
      <dgm:prSet/>
      <dgm:spPr/>
      <dgm:t>
        <a:bodyPr/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dirty="0" smtClean="0"/>
            <a:t>↓ #of hospices</a:t>
          </a:r>
        </a:p>
      </dgm:t>
    </dgm:pt>
    <dgm:pt modelId="{09050FBB-5A34-584B-9B73-649100985554}" type="parTrans" cxnId="{0D51933B-D8EB-2D4A-9985-3F62B0A63463}">
      <dgm:prSet/>
      <dgm:spPr/>
      <dgm:t>
        <a:bodyPr/>
        <a:lstStyle/>
        <a:p>
          <a:endParaRPr lang="en-US"/>
        </a:p>
      </dgm:t>
    </dgm:pt>
    <dgm:pt modelId="{29512459-B7B9-1842-AB60-337FF72AEF1F}" type="sibTrans" cxnId="{0D51933B-D8EB-2D4A-9985-3F62B0A63463}">
      <dgm:prSet/>
      <dgm:spPr/>
      <dgm:t>
        <a:bodyPr/>
        <a:lstStyle/>
        <a:p>
          <a:endParaRPr lang="en-US"/>
        </a:p>
      </dgm:t>
    </dgm:pt>
    <dgm:pt modelId="{2F247A73-5580-7145-9022-FE574E1E2E3E}">
      <dgm:prSet/>
      <dgm:spPr/>
      <dgm:t>
        <a:bodyPr/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dirty="0" smtClean="0"/>
            <a:t>↓ #of HMOs</a:t>
          </a:r>
        </a:p>
      </dgm:t>
    </dgm:pt>
    <dgm:pt modelId="{B7180C4B-F346-5048-B642-1166B24C849D}" type="parTrans" cxnId="{32365F45-242F-CA4D-8DC2-213A5D746FEF}">
      <dgm:prSet/>
      <dgm:spPr/>
      <dgm:t>
        <a:bodyPr/>
        <a:lstStyle/>
        <a:p>
          <a:endParaRPr lang="en-US"/>
        </a:p>
      </dgm:t>
    </dgm:pt>
    <dgm:pt modelId="{319761D2-F76D-AD48-B965-7531F7225565}" type="sibTrans" cxnId="{32365F45-242F-CA4D-8DC2-213A5D746FEF}">
      <dgm:prSet/>
      <dgm:spPr/>
      <dgm:t>
        <a:bodyPr/>
        <a:lstStyle/>
        <a:p>
          <a:endParaRPr lang="en-US"/>
        </a:p>
      </dgm:t>
    </dgm:pt>
    <dgm:pt modelId="{8ACCC325-63A4-FF48-A806-A8058243653A}">
      <dgm:prSet/>
      <dgm:spPr/>
      <dgm:t>
        <a:bodyPr/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dirty="0" smtClean="0"/>
            <a:t>↑ Comorbidities</a:t>
          </a:r>
        </a:p>
      </dgm:t>
    </dgm:pt>
    <dgm:pt modelId="{38135533-CCF4-374C-8700-A92DD55D223C}" type="parTrans" cxnId="{D4B859DD-9025-BA45-8EDA-140E93E81CEF}">
      <dgm:prSet/>
      <dgm:spPr/>
      <dgm:t>
        <a:bodyPr/>
        <a:lstStyle/>
        <a:p>
          <a:endParaRPr lang="en-US"/>
        </a:p>
      </dgm:t>
    </dgm:pt>
    <dgm:pt modelId="{BB765EBA-0982-0D46-A287-03FB05C3CCC3}" type="sibTrans" cxnId="{D4B859DD-9025-BA45-8EDA-140E93E81CEF}">
      <dgm:prSet/>
      <dgm:spPr/>
      <dgm:t>
        <a:bodyPr/>
        <a:lstStyle/>
        <a:p>
          <a:endParaRPr lang="en-US"/>
        </a:p>
      </dgm:t>
    </dgm:pt>
    <dgm:pt modelId="{32BD527F-E21E-3547-BF08-B7B43F4A0F60}">
      <dgm:prSet phldrT="[Text]"/>
      <dgm:spPr/>
      <dgm:t>
        <a:bodyPr/>
        <a:lstStyle/>
        <a:p>
          <a:r>
            <a:rPr lang="en-US" dirty="0" smtClean="0"/>
            <a:t>Hospice characteristics (nonprofit; l</a:t>
          </a:r>
          <a:r>
            <a:rPr lang="en-US" baseline="0" dirty="0" smtClean="0"/>
            <a:t>arger; in business for a long time)</a:t>
          </a:r>
        </a:p>
      </dgm:t>
    </dgm:pt>
    <dgm:pt modelId="{C72BFFB8-E8BC-2649-9D86-4C7034743357}" type="parTrans" cxnId="{ED6F794C-24BE-BE41-8E02-5C036E4B0FE9}">
      <dgm:prSet/>
      <dgm:spPr/>
      <dgm:t>
        <a:bodyPr/>
        <a:lstStyle/>
        <a:p>
          <a:endParaRPr lang="en-US"/>
        </a:p>
      </dgm:t>
    </dgm:pt>
    <dgm:pt modelId="{CCC831D4-5016-6644-B9AC-AAA31EB9E23D}" type="sibTrans" cxnId="{ED6F794C-24BE-BE41-8E02-5C036E4B0FE9}">
      <dgm:prSet/>
      <dgm:spPr/>
      <dgm:t>
        <a:bodyPr/>
        <a:lstStyle/>
        <a:p>
          <a:endParaRPr lang="en-US"/>
        </a:p>
      </dgm:t>
    </dgm:pt>
    <dgm:pt modelId="{061EA473-FBBF-4D4E-B20D-E54DB875DCA8}">
      <dgm:prSet/>
      <dgm:spPr/>
      <dgm:t>
        <a:bodyPr/>
        <a:lstStyle/>
        <a:p>
          <a:r>
            <a:rPr lang="en-US" dirty="0" smtClean="0"/>
            <a:t>↑ #of hospices</a:t>
          </a:r>
        </a:p>
      </dgm:t>
    </dgm:pt>
    <dgm:pt modelId="{A509B560-E5C9-9E43-8CF0-76F2D7A19987}" type="parTrans" cxnId="{9C554202-00F6-634D-B204-12255AA14C0A}">
      <dgm:prSet/>
      <dgm:spPr/>
      <dgm:t>
        <a:bodyPr/>
        <a:lstStyle/>
        <a:p>
          <a:endParaRPr lang="en-US"/>
        </a:p>
      </dgm:t>
    </dgm:pt>
    <dgm:pt modelId="{475853BE-60E2-7A4B-BBA0-EC3C9B582601}" type="sibTrans" cxnId="{9C554202-00F6-634D-B204-12255AA14C0A}">
      <dgm:prSet/>
      <dgm:spPr/>
      <dgm:t>
        <a:bodyPr/>
        <a:lstStyle/>
        <a:p>
          <a:endParaRPr lang="en-US"/>
        </a:p>
      </dgm:t>
    </dgm:pt>
    <dgm:pt modelId="{17DCA144-0CDD-DB47-B747-4CB75096C8E5}" type="pres">
      <dgm:prSet presAssocID="{459805D0-A39A-584D-AE32-C45E4ADE3E3B}" presName="Name0" presStyleCnt="0">
        <dgm:presLayoutVars>
          <dgm:chMax val="2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B33241F-7453-0045-9A0A-26A41DD9AC45}" type="pres">
      <dgm:prSet presAssocID="{459805D0-A39A-584D-AE32-C45E4ADE3E3B}" presName="Background" presStyleLbl="node1" presStyleIdx="0" presStyleCnt="1"/>
      <dgm:spPr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77000">
              <a:schemeClr val="accent1">
                <a:hueOff val="0"/>
                <a:satOff val="0"/>
                <a:alphaOff val="0"/>
                <a:shade val="98000"/>
                <a:lumMod val="29000"/>
                <a:lumOff val="71000"/>
              </a:schemeClr>
            </a:gs>
          </a:gsLst>
        </a:gradFill>
      </dgm:spPr>
    </dgm:pt>
    <dgm:pt modelId="{C8B12317-5BFA-5141-B6AB-15C28C65F94F}" type="pres">
      <dgm:prSet presAssocID="{459805D0-A39A-584D-AE32-C45E4ADE3E3B}" presName="Divider" presStyleLbl="callout" presStyleIdx="0" presStyleCnt="1"/>
      <dgm:spPr/>
    </dgm:pt>
    <dgm:pt modelId="{DAB66BB7-172F-9742-92B1-F5F9D6B8E3A6}" type="pres">
      <dgm:prSet presAssocID="{459805D0-A39A-584D-AE32-C45E4ADE3E3B}" presName="ChildText1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C9AE01-96F9-9544-90D2-C58F96D0151D}" type="pres">
      <dgm:prSet presAssocID="{459805D0-A39A-584D-AE32-C45E4ADE3E3B}" presName="ChildText2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9E8621-9959-DE40-AD13-0B110299B95E}" type="pres">
      <dgm:prSet presAssocID="{459805D0-A39A-584D-AE32-C45E4ADE3E3B}" presName="ParentText1" presStyleLbl="revTx" presStyleIdx="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303007F2-5125-2F46-84AB-A569754A1553}" type="pres">
      <dgm:prSet presAssocID="{459805D0-A39A-584D-AE32-C45E4ADE3E3B}" presName="ParentShape1" presStyleLbl="alignImgPlace1" presStyleIdx="0" presStyleCnt="2">
        <dgm:presLayoutVars/>
      </dgm:prSet>
      <dgm:spPr/>
      <dgm:t>
        <a:bodyPr/>
        <a:lstStyle/>
        <a:p>
          <a:endParaRPr lang="en-US"/>
        </a:p>
      </dgm:t>
    </dgm:pt>
    <dgm:pt modelId="{A14A4D7F-954C-3841-A575-B5554A998AFB}" type="pres">
      <dgm:prSet presAssocID="{459805D0-A39A-584D-AE32-C45E4ADE3E3B}" presName="ParentText2" presStyleLbl="revTx" presStyleIdx="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A79CFF87-0FFD-C942-9EEF-E0751049BCF1}" type="pres">
      <dgm:prSet presAssocID="{459805D0-A39A-584D-AE32-C45E4ADE3E3B}" presName="ParentShape2" presStyleLbl="alignImgPlace1" presStyleIdx="1" presStyleCnt="2">
        <dgm:presLayoutVars/>
      </dgm:prSet>
      <dgm:spPr/>
      <dgm:t>
        <a:bodyPr/>
        <a:lstStyle/>
        <a:p>
          <a:endParaRPr lang="en-US"/>
        </a:p>
      </dgm:t>
    </dgm:pt>
  </dgm:ptLst>
  <dgm:cxnLst>
    <dgm:cxn modelId="{0D4D9D6E-929B-BF43-9FB3-7B9201324994}" srcId="{53AD9FA9-61C8-554A-8853-0862310568F3}" destId="{3B100DD7-7C91-D84E-A6EC-6D64B982DE7D}" srcOrd="1" destOrd="0" parTransId="{FAFE4FCB-E0E5-2447-92F1-19DA83813ABC}" sibTransId="{2ED6F35B-E964-8348-94C6-3463F7B4D421}"/>
    <dgm:cxn modelId="{4293F1A5-A21B-F24C-B7A4-94C0DF3AF261}" srcId="{2174FF60-24A2-CA43-8FF6-C84F4A28B0E7}" destId="{35316181-BFF0-304D-96C4-B42D072C00E7}" srcOrd="4" destOrd="0" parTransId="{28B5C492-4972-0E4A-90FD-E5F14AB1983B}" sibTransId="{E6B372C5-CEB5-4A46-937B-50B0D3DA45ED}"/>
    <dgm:cxn modelId="{EDA8CFDF-61B8-B14D-9B03-A82115926438}" type="presOf" srcId="{35316181-BFF0-304D-96C4-B42D072C00E7}" destId="{B9C9AE01-96F9-9544-90D2-C58F96D0151D}" srcOrd="0" destOrd="4" presId="urn:microsoft.com/office/officeart/2009/3/layout/OpposingIdeas"/>
    <dgm:cxn modelId="{3037B8EB-ADB4-0D49-9A36-67443B0C14AC}" type="presOf" srcId="{53AD9FA9-61C8-554A-8853-0862310568F3}" destId="{303007F2-5125-2F46-84AB-A569754A1553}" srcOrd="1" destOrd="0" presId="urn:microsoft.com/office/officeart/2009/3/layout/OpposingIdeas"/>
    <dgm:cxn modelId="{DC992643-FB0A-7545-99A7-1F576C10F0BE}" srcId="{53AD9FA9-61C8-554A-8853-0862310568F3}" destId="{5F75F15C-4034-0F48-B05B-E0C91C9D6356}" srcOrd="2" destOrd="0" parTransId="{820262FE-59DA-F741-9447-7526E48983B9}" sibTransId="{51439AB1-CC6B-3245-AF17-E668A7FCAAC4}"/>
    <dgm:cxn modelId="{9259E7F8-6213-FA41-9E91-054F813F06DB}" type="presOf" srcId="{D69B979B-B0A6-6247-BA2B-63BA407746F3}" destId="{B9C9AE01-96F9-9544-90D2-C58F96D0151D}" srcOrd="0" destOrd="3" presId="urn:microsoft.com/office/officeart/2009/3/layout/OpposingIdeas"/>
    <dgm:cxn modelId="{BEA397BC-BAAD-9749-AC5C-B51F2D293E56}" type="presOf" srcId="{061EA473-FBBF-4D4E-B20D-E54DB875DCA8}" destId="{B9C9AE01-96F9-9544-90D2-C58F96D0151D}" srcOrd="0" destOrd="5" presId="urn:microsoft.com/office/officeart/2009/3/layout/OpposingIdeas"/>
    <dgm:cxn modelId="{10241DDD-6C2C-9E4A-9043-5E71F227425B}" type="presOf" srcId="{FBF43EF7-2FC8-6E4A-91F1-E1CD02B478CC}" destId="{B9C9AE01-96F9-9544-90D2-C58F96D0151D}" srcOrd="0" destOrd="1" presId="urn:microsoft.com/office/officeart/2009/3/layout/OpposingIdeas"/>
    <dgm:cxn modelId="{D93983E5-3F7A-5345-BE45-40538D174A33}" type="presOf" srcId="{8ACCC325-63A4-FF48-A806-A8058243653A}" destId="{DAB66BB7-172F-9742-92B1-F5F9D6B8E3A6}" srcOrd="0" destOrd="3" presId="urn:microsoft.com/office/officeart/2009/3/layout/OpposingIdeas"/>
    <dgm:cxn modelId="{3B6214D6-D725-044A-A7EC-A39B8C17517D}" srcId="{2174FF60-24A2-CA43-8FF6-C84F4A28B0E7}" destId="{D69B979B-B0A6-6247-BA2B-63BA407746F3}" srcOrd="3" destOrd="0" parTransId="{5EBD9336-B65E-B348-A1FA-D1C2FE144837}" sibTransId="{E0DCB82B-BBAF-B844-8FD7-F12740BFBE49}"/>
    <dgm:cxn modelId="{96E007C6-8ABF-F24D-97AF-754B6925028B}" srcId="{53AD9FA9-61C8-554A-8853-0862310568F3}" destId="{7277722F-F609-9C4C-A5B3-B600523E3549}" srcOrd="0" destOrd="0" parTransId="{18BB01B0-9F9E-CC4B-8CCD-EACCD27D9152}" sibTransId="{33C8A494-9FEE-294E-90D1-A25D0FDF01B1}"/>
    <dgm:cxn modelId="{BE8438D5-4276-E84C-AFAE-9C1D95B7755F}" type="presOf" srcId="{459805D0-A39A-584D-AE32-C45E4ADE3E3B}" destId="{17DCA144-0CDD-DB47-B747-4CB75096C8E5}" srcOrd="0" destOrd="0" presId="urn:microsoft.com/office/officeart/2009/3/layout/OpposingIdeas"/>
    <dgm:cxn modelId="{2AD62528-12EB-4C45-9EF3-55A20D0844E1}" type="presOf" srcId="{53AD9FA9-61C8-554A-8853-0862310568F3}" destId="{6C9E8621-9959-DE40-AD13-0B110299B95E}" srcOrd="0" destOrd="0" presId="urn:microsoft.com/office/officeart/2009/3/layout/OpposingIdeas"/>
    <dgm:cxn modelId="{ED6F794C-24BE-BE41-8E02-5C036E4B0FE9}" srcId="{2174FF60-24A2-CA43-8FF6-C84F4A28B0E7}" destId="{32BD527F-E21E-3547-BF08-B7B43F4A0F60}" srcOrd="6" destOrd="0" parTransId="{C72BFFB8-E8BC-2649-9D86-4C7034743357}" sibTransId="{CCC831D4-5016-6644-B9AC-AAA31EB9E23D}"/>
    <dgm:cxn modelId="{56B18C68-7FFD-114F-9FC4-25D90FE235D0}" type="presOf" srcId="{8B663710-D7E4-2042-A184-240D31A80BF6}" destId="{DAB66BB7-172F-9742-92B1-F5F9D6B8E3A6}" srcOrd="0" destOrd="5" presId="urn:microsoft.com/office/officeart/2009/3/layout/OpposingIdeas"/>
    <dgm:cxn modelId="{9A576649-D2D9-1D49-80B0-EEDBD3601AEE}" type="presOf" srcId="{EAE35DE5-FB38-AB47-9F4B-93176510380A}" destId="{B9C9AE01-96F9-9544-90D2-C58F96D0151D}" srcOrd="0" destOrd="2" presId="urn:microsoft.com/office/officeart/2009/3/layout/OpposingIdeas"/>
    <dgm:cxn modelId="{9CB34830-E192-D84E-860C-67116EE4F85C}" srcId="{459805D0-A39A-584D-AE32-C45E4ADE3E3B}" destId="{2174FF60-24A2-CA43-8FF6-C84F4A28B0E7}" srcOrd="1" destOrd="0" parTransId="{6D476F77-E0B7-2B42-957A-E9D25AD88A6C}" sibTransId="{270E4DD9-5002-C646-965B-84E73DEC71BF}"/>
    <dgm:cxn modelId="{8E625C83-2937-BD40-BD0B-2F3D1861DB79}" srcId="{2174FF60-24A2-CA43-8FF6-C84F4A28B0E7}" destId="{FBF43EF7-2FC8-6E4A-91F1-E1CD02B478CC}" srcOrd="1" destOrd="0" parTransId="{A92FF782-380A-AB4F-A632-DB3B36D8AFD9}" sibTransId="{BD2FC190-1A29-6E49-B9ED-A3B316DA3124}"/>
    <dgm:cxn modelId="{96A68281-43E0-6D4B-8AF8-A625E4169281}" type="presOf" srcId="{2F247A73-5580-7145-9022-FE574E1E2E3E}" destId="{DAB66BB7-172F-9742-92B1-F5F9D6B8E3A6}" srcOrd="0" destOrd="4" presId="urn:microsoft.com/office/officeart/2009/3/layout/OpposingIdeas"/>
    <dgm:cxn modelId="{A1ED446F-B863-B74A-9202-791A1CCB2F79}" type="presOf" srcId="{2174FF60-24A2-CA43-8FF6-C84F4A28B0E7}" destId="{A79CFF87-0FFD-C942-9EEF-E0751049BCF1}" srcOrd="1" destOrd="0" presId="urn:microsoft.com/office/officeart/2009/3/layout/OpposingIdeas"/>
    <dgm:cxn modelId="{D751C90F-F3BB-2F41-8356-43BD9E9BA1B1}" type="presOf" srcId="{2174FF60-24A2-CA43-8FF6-C84F4A28B0E7}" destId="{A14A4D7F-954C-3841-A575-B5554A998AFB}" srcOrd="0" destOrd="0" presId="urn:microsoft.com/office/officeart/2009/3/layout/OpposingIdeas"/>
    <dgm:cxn modelId="{22757EFB-835F-6E44-8EE6-26D696C231B5}" type="presOf" srcId="{3B100DD7-7C91-D84E-A6EC-6D64B982DE7D}" destId="{DAB66BB7-172F-9742-92B1-F5F9D6B8E3A6}" srcOrd="0" destOrd="1" presId="urn:microsoft.com/office/officeart/2009/3/layout/OpposingIdeas"/>
    <dgm:cxn modelId="{263A44BF-C793-C849-94CE-62B64FA1F669}" type="presOf" srcId="{F85B7818-2941-C84F-85FA-7DDDB56DAF00}" destId="{DAB66BB7-172F-9742-92B1-F5F9D6B8E3A6}" srcOrd="0" destOrd="6" presId="urn:microsoft.com/office/officeart/2009/3/layout/OpposingIdeas"/>
    <dgm:cxn modelId="{8C433801-2847-D74F-84DD-3B04770C7FFC}" srcId="{459805D0-A39A-584D-AE32-C45E4ADE3E3B}" destId="{53AD9FA9-61C8-554A-8853-0862310568F3}" srcOrd="0" destOrd="0" parTransId="{0F5CE5F9-1D70-6746-9497-D9135684D0CB}" sibTransId="{C256152C-DC51-CA4E-B38F-F62627DEF7AD}"/>
    <dgm:cxn modelId="{4410D142-515A-0B43-B87F-7B2CD6ADA0C3}" srcId="{2174FF60-24A2-CA43-8FF6-C84F4A28B0E7}" destId="{8DAD9C2B-C8BB-7F49-AE5D-F6A51E92B973}" srcOrd="0" destOrd="0" parTransId="{288FFCE2-6291-8D4D-AFE0-B88A08FE4732}" sibTransId="{9EFFCC4F-2582-5E44-A108-F9479399AC86}"/>
    <dgm:cxn modelId="{AB7533AA-3CBB-234E-B0A0-D1D7CDA7EF4A}" srcId="{2174FF60-24A2-CA43-8FF6-C84F4A28B0E7}" destId="{EAE35DE5-FB38-AB47-9F4B-93176510380A}" srcOrd="2" destOrd="0" parTransId="{D9C38EF0-0A61-CB43-90B0-E1D3227F3061}" sibTransId="{A16A0289-15F6-7449-848D-BC41C11D5B56}"/>
    <dgm:cxn modelId="{0D51933B-D8EB-2D4A-9985-3F62B0A63463}" srcId="{53AD9FA9-61C8-554A-8853-0862310568F3}" destId="{8B663710-D7E4-2042-A184-240D31A80BF6}" srcOrd="5" destOrd="0" parTransId="{09050FBB-5A34-584B-9B73-649100985554}" sibTransId="{29512459-B7B9-1842-AB60-337FF72AEF1F}"/>
    <dgm:cxn modelId="{D4B859DD-9025-BA45-8EDA-140E93E81CEF}" srcId="{53AD9FA9-61C8-554A-8853-0862310568F3}" destId="{8ACCC325-63A4-FF48-A806-A8058243653A}" srcOrd="3" destOrd="0" parTransId="{38135533-CCF4-374C-8700-A92DD55D223C}" sibTransId="{BB765EBA-0982-0D46-A287-03FB05C3CCC3}"/>
    <dgm:cxn modelId="{CAAA403F-F96A-1541-A6A5-4B1B9C3CDDF7}" srcId="{53AD9FA9-61C8-554A-8853-0862310568F3}" destId="{F85B7818-2941-C84F-85FA-7DDDB56DAF00}" srcOrd="6" destOrd="0" parTransId="{E7E8D044-E981-5F49-B61C-4917E0116409}" sibTransId="{090F7D69-8C54-8745-BBE5-6F4834CC83EB}"/>
    <dgm:cxn modelId="{FAC15C46-046D-B44F-AEB3-ADFF7917A353}" type="presOf" srcId="{32BD527F-E21E-3547-BF08-B7B43F4A0F60}" destId="{B9C9AE01-96F9-9544-90D2-C58F96D0151D}" srcOrd="0" destOrd="6" presId="urn:microsoft.com/office/officeart/2009/3/layout/OpposingIdeas"/>
    <dgm:cxn modelId="{44F7E486-558B-D540-86E9-4065376DFD22}" type="presOf" srcId="{5F75F15C-4034-0F48-B05B-E0C91C9D6356}" destId="{DAB66BB7-172F-9742-92B1-F5F9D6B8E3A6}" srcOrd="0" destOrd="2" presId="urn:microsoft.com/office/officeart/2009/3/layout/OpposingIdeas"/>
    <dgm:cxn modelId="{9C554202-00F6-634D-B204-12255AA14C0A}" srcId="{2174FF60-24A2-CA43-8FF6-C84F4A28B0E7}" destId="{061EA473-FBBF-4D4E-B20D-E54DB875DCA8}" srcOrd="5" destOrd="0" parTransId="{A509B560-E5C9-9E43-8CF0-76F2D7A19987}" sibTransId="{475853BE-60E2-7A4B-BBA0-EC3C9B582601}"/>
    <dgm:cxn modelId="{3769813A-6E97-B944-8D27-8EEC0758ABC3}" type="presOf" srcId="{7277722F-F609-9C4C-A5B3-B600523E3549}" destId="{DAB66BB7-172F-9742-92B1-F5F9D6B8E3A6}" srcOrd="0" destOrd="0" presId="urn:microsoft.com/office/officeart/2009/3/layout/OpposingIdeas"/>
    <dgm:cxn modelId="{1D3E8CD8-A51C-034E-B3D1-A823A604860A}" type="presOf" srcId="{8DAD9C2B-C8BB-7F49-AE5D-F6A51E92B973}" destId="{B9C9AE01-96F9-9544-90D2-C58F96D0151D}" srcOrd="0" destOrd="0" presId="urn:microsoft.com/office/officeart/2009/3/layout/OpposingIdeas"/>
    <dgm:cxn modelId="{32365F45-242F-CA4D-8DC2-213A5D746FEF}" srcId="{53AD9FA9-61C8-554A-8853-0862310568F3}" destId="{2F247A73-5580-7145-9022-FE574E1E2E3E}" srcOrd="4" destOrd="0" parTransId="{B7180C4B-F346-5048-B642-1166B24C849D}" sibTransId="{319761D2-F76D-AD48-B965-7531F7225565}"/>
    <dgm:cxn modelId="{0A3BBB6D-6922-B943-89FA-243E16DBDAD2}" type="presParOf" srcId="{17DCA144-0CDD-DB47-B747-4CB75096C8E5}" destId="{8B33241F-7453-0045-9A0A-26A41DD9AC45}" srcOrd="0" destOrd="0" presId="urn:microsoft.com/office/officeart/2009/3/layout/OpposingIdeas"/>
    <dgm:cxn modelId="{F516F0B9-DA2E-B543-A092-63AF6B50D744}" type="presParOf" srcId="{17DCA144-0CDD-DB47-B747-4CB75096C8E5}" destId="{C8B12317-5BFA-5141-B6AB-15C28C65F94F}" srcOrd="1" destOrd="0" presId="urn:microsoft.com/office/officeart/2009/3/layout/OpposingIdeas"/>
    <dgm:cxn modelId="{69F5BD7F-CE4D-A643-AD46-CAA01A06803E}" type="presParOf" srcId="{17DCA144-0CDD-DB47-B747-4CB75096C8E5}" destId="{DAB66BB7-172F-9742-92B1-F5F9D6B8E3A6}" srcOrd="2" destOrd="0" presId="urn:microsoft.com/office/officeart/2009/3/layout/OpposingIdeas"/>
    <dgm:cxn modelId="{74E2DDAF-DD6E-5B4B-8D68-F30D8A797AB3}" type="presParOf" srcId="{17DCA144-0CDD-DB47-B747-4CB75096C8E5}" destId="{B9C9AE01-96F9-9544-90D2-C58F96D0151D}" srcOrd="3" destOrd="0" presId="urn:microsoft.com/office/officeart/2009/3/layout/OpposingIdeas"/>
    <dgm:cxn modelId="{ECE2E8C8-E2A3-2046-9DDD-2ED645F57F86}" type="presParOf" srcId="{17DCA144-0CDD-DB47-B747-4CB75096C8E5}" destId="{6C9E8621-9959-DE40-AD13-0B110299B95E}" srcOrd="4" destOrd="0" presId="urn:microsoft.com/office/officeart/2009/3/layout/OpposingIdeas"/>
    <dgm:cxn modelId="{767E8383-5F3B-1448-AEAC-57D0FBF9AB90}" type="presParOf" srcId="{17DCA144-0CDD-DB47-B747-4CB75096C8E5}" destId="{303007F2-5125-2F46-84AB-A569754A1553}" srcOrd="5" destOrd="0" presId="urn:microsoft.com/office/officeart/2009/3/layout/OpposingIdeas"/>
    <dgm:cxn modelId="{556E0E49-C3A7-B34A-843D-F63BBB54A221}" type="presParOf" srcId="{17DCA144-0CDD-DB47-B747-4CB75096C8E5}" destId="{A14A4D7F-954C-3841-A575-B5554A998AFB}" srcOrd="6" destOrd="0" presId="urn:microsoft.com/office/officeart/2009/3/layout/OpposingIdeas"/>
    <dgm:cxn modelId="{88F5588B-BA50-6941-BB63-9990905CF306}" type="presParOf" srcId="{17DCA144-0CDD-DB47-B747-4CB75096C8E5}" destId="{A79CFF87-0FFD-C942-9EEF-E0751049BCF1}" srcOrd="7" destOrd="0" presId="urn:microsoft.com/office/officeart/2009/3/layout/OpposingIdea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11C1EE-AF3F-0841-B9DB-E650E9846AD0}">
      <dsp:nvSpPr>
        <dsp:cNvPr id="0" name=""/>
        <dsp:cNvSpPr/>
      </dsp:nvSpPr>
      <dsp:spPr>
        <a:xfrm>
          <a:off x="1833742" y="668065"/>
          <a:ext cx="4460515" cy="4460515"/>
        </a:xfrm>
        <a:prstGeom prst="blockArc">
          <a:avLst>
            <a:gd name="adj1" fmla="val 11880000"/>
            <a:gd name="adj2" fmla="val 16200000"/>
            <a:gd name="adj3" fmla="val 4637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3AA103-BF58-0C49-9545-FBA3B4930CAD}">
      <dsp:nvSpPr>
        <dsp:cNvPr id="0" name=""/>
        <dsp:cNvSpPr/>
      </dsp:nvSpPr>
      <dsp:spPr>
        <a:xfrm>
          <a:off x="1833742" y="668065"/>
          <a:ext cx="4460515" cy="4460515"/>
        </a:xfrm>
        <a:prstGeom prst="blockArc">
          <a:avLst>
            <a:gd name="adj1" fmla="val 7560000"/>
            <a:gd name="adj2" fmla="val 11880000"/>
            <a:gd name="adj3" fmla="val 4637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77D74A-6F85-FC4C-918E-591D8BE32E16}">
      <dsp:nvSpPr>
        <dsp:cNvPr id="0" name=""/>
        <dsp:cNvSpPr/>
      </dsp:nvSpPr>
      <dsp:spPr>
        <a:xfrm>
          <a:off x="1833742" y="668065"/>
          <a:ext cx="4460515" cy="4460515"/>
        </a:xfrm>
        <a:prstGeom prst="blockArc">
          <a:avLst>
            <a:gd name="adj1" fmla="val 3240000"/>
            <a:gd name="adj2" fmla="val 7560000"/>
            <a:gd name="adj3" fmla="val 4637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DADF5F7-36FA-0E48-9677-B1B6E6642BE2}">
      <dsp:nvSpPr>
        <dsp:cNvPr id="0" name=""/>
        <dsp:cNvSpPr/>
      </dsp:nvSpPr>
      <dsp:spPr>
        <a:xfrm>
          <a:off x="1833742" y="668065"/>
          <a:ext cx="4460515" cy="4460515"/>
        </a:xfrm>
        <a:prstGeom prst="blockArc">
          <a:avLst>
            <a:gd name="adj1" fmla="val 20520000"/>
            <a:gd name="adj2" fmla="val 3240000"/>
            <a:gd name="adj3" fmla="val 4637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592F5B-D11E-7048-B643-7B3B85D399C2}">
      <dsp:nvSpPr>
        <dsp:cNvPr id="0" name=""/>
        <dsp:cNvSpPr/>
      </dsp:nvSpPr>
      <dsp:spPr>
        <a:xfrm>
          <a:off x="1833742" y="668065"/>
          <a:ext cx="4460515" cy="4460515"/>
        </a:xfrm>
        <a:prstGeom prst="blockArc">
          <a:avLst>
            <a:gd name="adj1" fmla="val 16200000"/>
            <a:gd name="adj2" fmla="val 20520000"/>
            <a:gd name="adj3" fmla="val 4637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9E2DE8-1AAC-204F-9ADD-431257B1F333}">
      <dsp:nvSpPr>
        <dsp:cNvPr id="0" name=""/>
        <dsp:cNvSpPr/>
      </dsp:nvSpPr>
      <dsp:spPr>
        <a:xfrm>
          <a:off x="3038078" y="1872401"/>
          <a:ext cx="2051843" cy="205184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Transitions of Care</a:t>
          </a:r>
          <a:endParaRPr lang="en-US" sz="2200" kern="1200" dirty="0"/>
        </a:p>
      </dsp:txBody>
      <dsp:txXfrm>
        <a:off x="3338563" y="2172886"/>
        <a:ext cx="1450873" cy="1450873"/>
      </dsp:txXfrm>
    </dsp:sp>
    <dsp:sp modelId="{BA7C7B5E-5486-2744-B6F8-561A3EDA380B}">
      <dsp:nvSpPr>
        <dsp:cNvPr id="0" name=""/>
        <dsp:cNvSpPr/>
      </dsp:nvSpPr>
      <dsp:spPr>
        <a:xfrm>
          <a:off x="3345854" y="1626"/>
          <a:ext cx="1436290" cy="143629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↑Cost</a:t>
          </a:r>
          <a:endParaRPr lang="en-US" sz="1200" kern="1200" dirty="0"/>
        </a:p>
      </dsp:txBody>
      <dsp:txXfrm>
        <a:off x="3556194" y="211966"/>
        <a:ext cx="1015610" cy="1015610"/>
      </dsp:txXfrm>
    </dsp:sp>
    <dsp:sp modelId="{386C4DAB-A0DE-FE46-AEE0-C4885F5515F8}">
      <dsp:nvSpPr>
        <dsp:cNvPr id="0" name=""/>
        <dsp:cNvSpPr/>
      </dsp:nvSpPr>
      <dsp:spPr>
        <a:xfrm>
          <a:off x="5417780" y="1506968"/>
          <a:ext cx="1436290" cy="143629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↓Quality</a:t>
          </a:r>
          <a:endParaRPr lang="en-US" sz="1200" kern="1200" dirty="0"/>
        </a:p>
      </dsp:txBody>
      <dsp:txXfrm>
        <a:off x="5628120" y="1717308"/>
        <a:ext cx="1015610" cy="1015610"/>
      </dsp:txXfrm>
    </dsp:sp>
    <dsp:sp modelId="{0EFF5BB0-6799-FC48-98E9-919A58233447}">
      <dsp:nvSpPr>
        <dsp:cNvPr id="0" name=""/>
        <dsp:cNvSpPr/>
      </dsp:nvSpPr>
      <dsp:spPr>
        <a:xfrm>
          <a:off x="4626375" y="3942663"/>
          <a:ext cx="1436290" cy="143629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Fragmented Care</a:t>
          </a:r>
          <a:endParaRPr lang="en-US" sz="1200" kern="1200" dirty="0"/>
        </a:p>
      </dsp:txBody>
      <dsp:txXfrm>
        <a:off x="4836715" y="4153003"/>
        <a:ext cx="1015610" cy="1015610"/>
      </dsp:txXfrm>
    </dsp:sp>
    <dsp:sp modelId="{70C26883-65D4-2E4C-9587-8A56A7A8B811}">
      <dsp:nvSpPr>
        <dsp:cNvPr id="0" name=""/>
        <dsp:cNvSpPr/>
      </dsp:nvSpPr>
      <dsp:spPr>
        <a:xfrm>
          <a:off x="2065334" y="3942663"/>
          <a:ext cx="1436290" cy="143629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Medical Errors</a:t>
          </a:r>
          <a:endParaRPr lang="en-US" sz="1200" kern="1200" dirty="0"/>
        </a:p>
      </dsp:txBody>
      <dsp:txXfrm>
        <a:off x="2275674" y="4153003"/>
        <a:ext cx="1015610" cy="1015610"/>
      </dsp:txXfrm>
    </dsp:sp>
    <dsp:sp modelId="{EFF90198-1AD6-874E-ACC0-C5530369898E}">
      <dsp:nvSpPr>
        <dsp:cNvPr id="0" name=""/>
        <dsp:cNvSpPr/>
      </dsp:nvSpPr>
      <dsp:spPr>
        <a:xfrm>
          <a:off x="1273929" y="1506968"/>
          <a:ext cx="1436290" cy="143629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Family &amp; Patient Experience</a:t>
          </a:r>
          <a:endParaRPr lang="en-US" sz="1200" kern="1200" dirty="0"/>
        </a:p>
      </dsp:txBody>
      <dsp:txXfrm>
        <a:off x="1484269" y="1717308"/>
        <a:ext cx="1015610" cy="10156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C5D23D-F807-2247-8CB8-29356EC85D30}">
      <dsp:nvSpPr>
        <dsp:cNvPr id="0" name=""/>
        <dsp:cNvSpPr/>
      </dsp:nvSpPr>
      <dsp:spPr>
        <a:xfrm>
          <a:off x="4912771" y="1752893"/>
          <a:ext cx="217296" cy="16949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909"/>
              </a:lnTo>
              <a:lnTo>
                <a:pt x="217296" y="1694909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2693D4-9CFA-6049-87FC-215871E2D550}">
      <dsp:nvSpPr>
        <dsp:cNvPr id="0" name=""/>
        <dsp:cNvSpPr/>
      </dsp:nvSpPr>
      <dsp:spPr>
        <a:xfrm>
          <a:off x="4912771" y="1752893"/>
          <a:ext cx="217296" cy="6663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6374"/>
              </a:lnTo>
              <a:lnTo>
                <a:pt x="217296" y="666374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0FB33E-23ED-2E44-96AC-CC7D29407927}">
      <dsp:nvSpPr>
        <dsp:cNvPr id="0" name=""/>
        <dsp:cNvSpPr/>
      </dsp:nvSpPr>
      <dsp:spPr>
        <a:xfrm>
          <a:off x="4064809" y="724359"/>
          <a:ext cx="1427417" cy="3042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107"/>
              </a:lnTo>
              <a:lnTo>
                <a:pt x="1427417" y="152107"/>
              </a:lnTo>
              <a:lnTo>
                <a:pt x="1427417" y="304214"/>
              </a:lnTo>
            </a:path>
          </a:pathLst>
        </a:custGeom>
        <a:noFill/>
        <a:ln w="95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7B44EE-AB88-8F4A-9DD9-413C2BF5DF98}">
      <dsp:nvSpPr>
        <dsp:cNvPr id="0" name=""/>
        <dsp:cNvSpPr/>
      </dsp:nvSpPr>
      <dsp:spPr>
        <a:xfrm>
          <a:off x="2473246" y="724359"/>
          <a:ext cx="1591563" cy="304221"/>
        </a:xfrm>
        <a:custGeom>
          <a:avLst/>
          <a:gdLst/>
          <a:ahLst/>
          <a:cxnLst/>
          <a:rect l="0" t="0" r="0" b="0"/>
          <a:pathLst>
            <a:path>
              <a:moveTo>
                <a:pt x="1591563" y="0"/>
              </a:moveTo>
              <a:lnTo>
                <a:pt x="1591563" y="152114"/>
              </a:lnTo>
              <a:lnTo>
                <a:pt x="0" y="152114"/>
              </a:lnTo>
              <a:lnTo>
                <a:pt x="0" y="304221"/>
              </a:lnTo>
            </a:path>
          </a:pathLst>
        </a:custGeom>
        <a:noFill/>
        <a:ln w="95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369646-14B5-5443-9851-030FB2879CBD}">
      <dsp:nvSpPr>
        <dsp:cNvPr id="0" name=""/>
        <dsp:cNvSpPr/>
      </dsp:nvSpPr>
      <dsp:spPr>
        <a:xfrm>
          <a:off x="3340489" y="38"/>
          <a:ext cx="1448640" cy="7243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311,090 Descendants </a:t>
          </a:r>
          <a:endParaRPr lang="en-US" sz="1300" kern="1200" dirty="0"/>
        </a:p>
      </dsp:txBody>
      <dsp:txXfrm>
        <a:off x="3340489" y="38"/>
        <a:ext cx="1448640" cy="724320"/>
      </dsp:txXfrm>
    </dsp:sp>
    <dsp:sp modelId="{80B7E1AE-9E13-214C-A2BC-AD087DD09491}">
      <dsp:nvSpPr>
        <dsp:cNvPr id="0" name=""/>
        <dsp:cNvSpPr/>
      </dsp:nvSpPr>
      <dsp:spPr>
        <a:xfrm>
          <a:off x="1748926" y="1028580"/>
          <a:ext cx="1448640" cy="7243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89.8% (n=279,415)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no transitions of care</a:t>
          </a:r>
          <a:endParaRPr lang="en-US" sz="1300" kern="1200" dirty="0"/>
        </a:p>
      </dsp:txBody>
      <dsp:txXfrm>
        <a:off x="1748926" y="1028580"/>
        <a:ext cx="1448640" cy="724320"/>
      </dsp:txXfrm>
    </dsp:sp>
    <dsp:sp modelId="{8601A814-8CFD-CC4E-B7EA-C1286A4C5B0D}">
      <dsp:nvSpPr>
        <dsp:cNvPr id="0" name=""/>
        <dsp:cNvSpPr/>
      </dsp:nvSpPr>
      <dsp:spPr>
        <a:xfrm>
          <a:off x="4767907" y="1028573"/>
          <a:ext cx="1448640" cy="7243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10.2% (n=31,675) </a:t>
          </a:r>
          <a:r>
            <a:rPr lang="en-US" sz="1300" u="sng" kern="1200" dirty="0" smtClean="0"/>
            <a:t>&gt;</a:t>
          </a:r>
          <a:r>
            <a:rPr lang="en-US" sz="1300" kern="1200" dirty="0" smtClean="0"/>
            <a:t>1 transition</a:t>
          </a:r>
          <a:r>
            <a:rPr lang="en-US" sz="1300" kern="1200" baseline="0" dirty="0" smtClean="0"/>
            <a:t> of care</a:t>
          </a:r>
        </a:p>
      </dsp:txBody>
      <dsp:txXfrm>
        <a:off x="4767907" y="1028573"/>
        <a:ext cx="1448640" cy="724320"/>
      </dsp:txXfrm>
    </dsp:sp>
    <dsp:sp modelId="{848A63A0-7F3C-404B-A7A9-166212961981}">
      <dsp:nvSpPr>
        <dsp:cNvPr id="0" name=""/>
        <dsp:cNvSpPr/>
      </dsp:nvSpPr>
      <dsp:spPr>
        <a:xfrm>
          <a:off x="5130067" y="2057108"/>
          <a:ext cx="1448640" cy="7243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baseline="0" dirty="0" smtClean="0"/>
            <a:t>53.4% (n=16,918) had at least 1 hospitalization</a:t>
          </a:r>
        </a:p>
      </dsp:txBody>
      <dsp:txXfrm>
        <a:off x="5130067" y="2057108"/>
        <a:ext cx="1448640" cy="724320"/>
      </dsp:txXfrm>
    </dsp:sp>
    <dsp:sp modelId="{89AC30CA-CD54-874F-94AB-6DBE066A1D94}">
      <dsp:nvSpPr>
        <dsp:cNvPr id="0" name=""/>
        <dsp:cNvSpPr/>
      </dsp:nvSpPr>
      <dsp:spPr>
        <a:xfrm>
          <a:off x="5130067" y="3085642"/>
          <a:ext cx="1448640" cy="7243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baseline="0" dirty="0" smtClean="0"/>
            <a:t>9.8% (n=20,532) had &gt;1 transition</a:t>
          </a:r>
        </a:p>
      </dsp:txBody>
      <dsp:txXfrm>
        <a:off x="5130067" y="3085642"/>
        <a:ext cx="1448640" cy="7243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FF9B1C-93E5-6942-8083-F1038C89EA2A}">
      <dsp:nvSpPr>
        <dsp:cNvPr id="0" name=""/>
        <dsp:cNvSpPr/>
      </dsp:nvSpPr>
      <dsp:spPr>
        <a:xfrm>
          <a:off x="151774" y="2734489"/>
          <a:ext cx="1413700" cy="14429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10.2% (n = 31,675) had at least 1 transition</a:t>
          </a:r>
          <a:endParaRPr lang="en-US" sz="1200" kern="1200" dirty="0"/>
        </a:p>
      </dsp:txBody>
      <dsp:txXfrm>
        <a:off x="193180" y="2775895"/>
        <a:ext cx="1330888" cy="1360105"/>
      </dsp:txXfrm>
    </dsp:sp>
    <dsp:sp modelId="{D8239994-F5A5-814A-B268-BBB4E07E1CF2}">
      <dsp:nvSpPr>
        <dsp:cNvPr id="0" name=""/>
        <dsp:cNvSpPr/>
      </dsp:nvSpPr>
      <dsp:spPr>
        <a:xfrm rot="19248551">
          <a:off x="1199752" y="2424685"/>
          <a:ext cx="3251525" cy="7869"/>
        </a:xfrm>
        <a:custGeom>
          <a:avLst/>
          <a:gdLst/>
          <a:ahLst/>
          <a:cxnLst/>
          <a:rect l="0" t="0" r="0" b="0"/>
          <a:pathLst>
            <a:path>
              <a:moveTo>
                <a:pt x="0" y="3934"/>
              </a:moveTo>
              <a:lnTo>
                <a:pt x="3251525" y="3934"/>
              </a:lnTo>
            </a:path>
          </a:pathLst>
        </a:custGeom>
        <a:noFill/>
        <a:ln w="95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2744227" y="2347332"/>
        <a:ext cx="162576" cy="162576"/>
      </dsp:txXfrm>
    </dsp:sp>
    <dsp:sp modelId="{52DBD672-A382-9045-B8F2-47F035D30CD8}">
      <dsp:nvSpPr>
        <dsp:cNvPr id="0" name=""/>
        <dsp:cNvSpPr/>
      </dsp:nvSpPr>
      <dsp:spPr>
        <a:xfrm>
          <a:off x="4085556" y="937466"/>
          <a:ext cx="936257" cy="9276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51% </a:t>
          </a:r>
          <a:r>
            <a:rPr lang="en-US" sz="1000" kern="1200" dirty="0" err="1" smtClean="0"/>
            <a:t>disenrolled</a:t>
          </a:r>
          <a:r>
            <a:rPr lang="en-US" sz="1000" kern="1200" dirty="0" smtClean="0"/>
            <a:t> from hospice</a:t>
          </a:r>
          <a:endParaRPr lang="en-US" sz="1000" kern="1200" dirty="0"/>
        </a:p>
      </dsp:txBody>
      <dsp:txXfrm>
        <a:off x="4112726" y="964636"/>
        <a:ext cx="881917" cy="873312"/>
      </dsp:txXfrm>
    </dsp:sp>
    <dsp:sp modelId="{A4F43B28-3CF5-7642-B4A6-502A9BD1EA5A}">
      <dsp:nvSpPr>
        <dsp:cNvPr id="0" name=""/>
        <dsp:cNvSpPr/>
      </dsp:nvSpPr>
      <dsp:spPr>
        <a:xfrm rot="17773382">
          <a:off x="4756083" y="970253"/>
          <a:ext cx="952209" cy="7869"/>
        </a:xfrm>
        <a:custGeom>
          <a:avLst/>
          <a:gdLst/>
          <a:ahLst/>
          <a:cxnLst/>
          <a:rect l="0" t="0" r="0" b="0"/>
          <a:pathLst>
            <a:path>
              <a:moveTo>
                <a:pt x="0" y="3934"/>
              </a:moveTo>
              <a:lnTo>
                <a:pt x="952209" y="3934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208383" y="950383"/>
        <a:ext cx="47610" cy="47610"/>
      </dsp:txXfrm>
    </dsp:sp>
    <dsp:sp modelId="{F44BA5CA-FD07-FA4C-9B03-E606ED75E412}">
      <dsp:nvSpPr>
        <dsp:cNvPr id="0" name=""/>
        <dsp:cNvSpPr/>
      </dsp:nvSpPr>
      <dsp:spPr>
        <a:xfrm>
          <a:off x="5442563" y="393325"/>
          <a:ext cx="962451" cy="30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50% to home</a:t>
          </a:r>
          <a:endParaRPr lang="en-US" sz="900" kern="1200" dirty="0"/>
        </a:p>
      </dsp:txBody>
      <dsp:txXfrm>
        <a:off x="5451570" y="402332"/>
        <a:ext cx="944437" cy="289502"/>
      </dsp:txXfrm>
    </dsp:sp>
    <dsp:sp modelId="{920AFAF4-A114-4942-A71A-9CB1FDA822E1}">
      <dsp:nvSpPr>
        <dsp:cNvPr id="0" name=""/>
        <dsp:cNvSpPr/>
      </dsp:nvSpPr>
      <dsp:spPr>
        <a:xfrm rot="18602921">
          <a:off x="4905234" y="1147075"/>
          <a:ext cx="653908" cy="7869"/>
        </a:xfrm>
        <a:custGeom>
          <a:avLst/>
          <a:gdLst/>
          <a:ahLst/>
          <a:cxnLst/>
          <a:rect l="0" t="0" r="0" b="0"/>
          <a:pathLst>
            <a:path>
              <a:moveTo>
                <a:pt x="0" y="3934"/>
              </a:moveTo>
              <a:lnTo>
                <a:pt x="653908" y="3934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215840" y="1134662"/>
        <a:ext cx="32695" cy="32695"/>
      </dsp:txXfrm>
    </dsp:sp>
    <dsp:sp modelId="{F14756AB-BB46-8743-BCCA-E9B7E0C4F691}">
      <dsp:nvSpPr>
        <dsp:cNvPr id="0" name=""/>
        <dsp:cNvSpPr/>
      </dsp:nvSpPr>
      <dsp:spPr>
        <a:xfrm>
          <a:off x="5442563" y="746969"/>
          <a:ext cx="962451" cy="30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28% to hospice</a:t>
          </a:r>
          <a:endParaRPr lang="en-US" sz="900" kern="1200" dirty="0"/>
        </a:p>
      </dsp:txBody>
      <dsp:txXfrm>
        <a:off x="5451570" y="755976"/>
        <a:ext cx="944437" cy="289502"/>
      </dsp:txXfrm>
    </dsp:sp>
    <dsp:sp modelId="{C5491CC7-EB4A-DD4F-BF28-742E8DCB471E}">
      <dsp:nvSpPr>
        <dsp:cNvPr id="0" name=""/>
        <dsp:cNvSpPr/>
      </dsp:nvSpPr>
      <dsp:spPr>
        <a:xfrm rot="20445076">
          <a:off x="5009356" y="1323897"/>
          <a:ext cx="445663" cy="7869"/>
        </a:xfrm>
        <a:custGeom>
          <a:avLst/>
          <a:gdLst/>
          <a:ahLst/>
          <a:cxnLst/>
          <a:rect l="0" t="0" r="0" b="0"/>
          <a:pathLst>
            <a:path>
              <a:moveTo>
                <a:pt x="0" y="3934"/>
              </a:moveTo>
              <a:lnTo>
                <a:pt x="445663" y="3934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221046" y="1316690"/>
        <a:ext cx="22283" cy="22283"/>
      </dsp:txXfrm>
    </dsp:sp>
    <dsp:sp modelId="{49EB07A0-E6D7-EC4B-96A7-66871B5E7821}">
      <dsp:nvSpPr>
        <dsp:cNvPr id="0" name=""/>
        <dsp:cNvSpPr/>
      </dsp:nvSpPr>
      <dsp:spPr>
        <a:xfrm>
          <a:off x="5442563" y="1100612"/>
          <a:ext cx="962451" cy="30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14% to hospital</a:t>
          </a:r>
          <a:endParaRPr lang="en-US" sz="900" kern="1200" dirty="0"/>
        </a:p>
      </dsp:txBody>
      <dsp:txXfrm>
        <a:off x="5451570" y="1109619"/>
        <a:ext cx="944437" cy="289502"/>
      </dsp:txXfrm>
    </dsp:sp>
    <dsp:sp modelId="{C54BB0FB-0A05-9348-9D28-706B14153A7F}">
      <dsp:nvSpPr>
        <dsp:cNvPr id="0" name=""/>
        <dsp:cNvSpPr/>
      </dsp:nvSpPr>
      <dsp:spPr>
        <a:xfrm rot="1569941">
          <a:off x="4997793" y="1500718"/>
          <a:ext cx="468789" cy="7869"/>
        </a:xfrm>
        <a:custGeom>
          <a:avLst/>
          <a:gdLst/>
          <a:ahLst/>
          <a:cxnLst/>
          <a:rect l="0" t="0" r="0" b="0"/>
          <a:pathLst>
            <a:path>
              <a:moveTo>
                <a:pt x="0" y="3934"/>
              </a:moveTo>
              <a:lnTo>
                <a:pt x="468789" y="3934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220468" y="1492933"/>
        <a:ext cx="23439" cy="23439"/>
      </dsp:txXfrm>
    </dsp:sp>
    <dsp:sp modelId="{99592112-A98B-CA48-AAF5-0531914C741B}">
      <dsp:nvSpPr>
        <dsp:cNvPr id="0" name=""/>
        <dsp:cNvSpPr/>
      </dsp:nvSpPr>
      <dsp:spPr>
        <a:xfrm>
          <a:off x="5442563" y="1454256"/>
          <a:ext cx="962451" cy="30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7% to HHA</a:t>
          </a:r>
          <a:endParaRPr lang="en-US" sz="900" kern="1200" dirty="0"/>
        </a:p>
      </dsp:txBody>
      <dsp:txXfrm>
        <a:off x="5451570" y="1463263"/>
        <a:ext cx="944437" cy="289502"/>
      </dsp:txXfrm>
    </dsp:sp>
    <dsp:sp modelId="{6970B8E8-6F51-BF46-B4B9-2C272F17B313}">
      <dsp:nvSpPr>
        <dsp:cNvPr id="0" name=""/>
        <dsp:cNvSpPr/>
      </dsp:nvSpPr>
      <dsp:spPr>
        <a:xfrm rot="3185938">
          <a:off x="4881817" y="1677540"/>
          <a:ext cx="700741" cy="7869"/>
        </a:xfrm>
        <a:custGeom>
          <a:avLst/>
          <a:gdLst/>
          <a:ahLst/>
          <a:cxnLst/>
          <a:rect l="0" t="0" r="0" b="0"/>
          <a:pathLst>
            <a:path>
              <a:moveTo>
                <a:pt x="0" y="3934"/>
              </a:moveTo>
              <a:lnTo>
                <a:pt x="700741" y="3934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214669" y="1663956"/>
        <a:ext cx="35037" cy="35037"/>
      </dsp:txXfrm>
    </dsp:sp>
    <dsp:sp modelId="{861C17CF-5FF7-C04A-A219-38FF13C1F73E}">
      <dsp:nvSpPr>
        <dsp:cNvPr id="0" name=""/>
        <dsp:cNvSpPr/>
      </dsp:nvSpPr>
      <dsp:spPr>
        <a:xfrm>
          <a:off x="5442563" y="1807899"/>
          <a:ext cx="962451" cy="30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1% to SNF</a:t>
          </a:r>
          <a:endParaRPr lang="en-US" sz="900" kern="1200" dirty="0"/>
        </a:p>
      </dsp:txBody>
      <dsp:txXfrm>
        <a:off x="5451570" y="1816906"/>
        <a:ext cx="944437" cy="289502"/>
      </dsp:txXfrm>
    </dsp:sp>
    <dsp:sp modelId="{22425667-5DFD-F844-AECF-64970B7FAC0B}">
      <dsp:nvSpPr>
        <dsp:cNvPr id="0" name=""/>
        <dsp:cNvSpPr/>
      </dsp:nvSpPr>
      <dsp:spPr>
        <a:xfrm rot="20888967">
          <a:off x="1537564" y="3183086"/>
          <a:ext cx="2619084" cy="7869"/>
        </a:xfrm>
        <a:custGeom>
          <a:avLst/>
          <a:gdLst/>
          <a:ahLst/>
          <a:cxnLst/>
          <a:rect l="0" t="0" r="0" b="0"/>
          <a:pathLst>
            <a:path>
              <a:moveTo>
                <a:pt x="0" y="3934"/>
              </a:moveTo>
              <a:lnTo>
                <a:pt x="2619084" y="3934"/>
              </a:lnTo>
            </a:path>
          </a:pathLst>
        </a:custGeom>
        <a:noFill/>
        <a:ln w="95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2781629" y="3121543"/>
        <a:ext cx="130954" cy="130954"/>
      </dsp:txXfrm>
    </dsp:sp>
    <dsp:sp modelId="{9EEC491D-80B8-E644-BE17-57E8993C8339}">
      <dsp:nvSpPr>
        <dsp:cNvPr id="0" name=""/>
        <dsp:cNvSpPr/>
      </dsp:nvSpPr>
      <dsp:spPr>
        <a:xfrm>
          <a:off x="4128737" y="2413049"/>
          <a:ext cx="942555" cy="10100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41% hospital</a:t>
          </a:r>
          <a:endParaRPr lang="en-US" sz="1000" kern="1200" dirty="0"/>
        </a:p>
      </dsp:txBody>
      <dsp:txXfrm>
        <a:off x="4156343" y="2440655"/>
        <a:ext cx="887343" cy="954876"/>
      </dsp:txXfrm>
    </dsp:sp>
    <dsp:sp modelId="{1D219CF6-4B11-4F47-9362-868E713D42DA}">
      <dsp:nvSpPr>
        <dsp:cNvPr id="0" name=""/>
        <dsp:cNvSpPr/>
      </dsp:nvSpPr>
      <dsp:spPr>
        <a:xfrm rot="19639526">
          <a:off x="4911754" y="2369895"/>
          <a:ext cx="2016288" cy="7869"/>
        </a:xfrm>
        <a:custGeom>
          <a:avLst/>
          <a:gdLst/>
          <a:ahLst/>
          <a:cxnLst/>
          <a:rect l="0" t="0" r="0" b="0"/>
          <a:pathLst>
            <a:path>
              <a:moveTo>
                <a:pt x="0" y="3934"/>
              </a:moveTo>
              <a:lnTo>
                <a:pt x="2016288" y="3934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5869491" y="2323423"/>
        <a:ext cx="100814" cy="100814"/>
      </dsp:txXfrm>
    </dsp:sp>
    <dsp:sp modelId="{0C157F46-9312-AD4C-8ED2-68B0D5F8D23C}">
      <dsp:nvSpPr>
        <dsp:cNvPr id="0" name=""/>
        <dsp:cNvSpPr/>
      </dsp:nvSpPr>
      <dsp:spPr>
        <a:xfrm>
          <a:off x="6768504" y="1675809"/>
          <a:ext cx="881974" cy="30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52% to</a:t>
          </a:r>
          <a:r>
            <a:rPr lang="en-US" sz="900" kern="1200" baseline="0" dirty="0" smtClean="0"/>
            <a:t> </a:t>
          </a:r>
          <a:r>
            <a:rPr lang="en-US" sz="900" kern="1200" dirty="0" smtClean="0"/>
            <a:t>hospice</a:t>
          </a:r>
          <a:endParaRPr lang="en-US" sz="900" kern="1200" dirty="0"/>
        </a:p>
      </dsp:txBody>
      <dsp:txXfrm>
        <a:off x="6777511" y="1684816"/>
        <a:ext cx="863960" cy="289502"/>
      </dsp:txXfrm>
    </dsp:sp>
    <dsp:sp modelId="{C2DEC9E7-B2E1-534F-8D91-D45181228886}">
      <dsp:nvSpPr>
        <dsp:cNvPr id="0" name=""/>
        <dsp:cNvSpPr/>
      </dsp:nvSpPr>
      <dsp:spPr>
        <a:xfrm rot="20301688">
          <a:off x="5005982" y="2572415"/>
          <a:ext cx="1853528" cy="7869"/>
        </a:xfrm>
        <a:custGeom>
          <a:avLst/>
          <a:gdLst/>
          <a:ahLst/>
          <a:cxnLst/>
          <a:rect l="0" t="0" r="0" b="0"/>
          <a:pathLst>
            <a:path>
              <a:moveTo>
                <a:pt x="0" y="3934"/>
              </a:moveTo>
              <a:lnTo>
                <a:pt x="1853528" y="3934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5886408" y="2530011"/>
        <a:ext cx="92676" cy="92676"/>
      </dsp:txXfrm>
    </dsp:sp>
    <dsp:sp modelId="{D2D20764-38A7-3947-B6CB-88AEADCE8958}">
      <dsp:nvSpPr>
        <dsp:cNvPr id="0" name=""/>
        <dsp:cNvSpPr/>
      </dsp:nvSpPr>
      <dsp:spPr>
        <a:xfrm>
          <a:off x="6794200" y="2080847"/>
          <a:ext cx="881974" cy="30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19% to SNF</a:t>
          </a:r>
          <a:endParaRPr lang="en-US" sz="900" kern="1200" dirty="0"/>
        </a:p>
      </dsp:txBody>
      <dsp:txXfrm>
        <a:off x="6803207" y="2089854"/>
        <a:ext cx="863960" cy="289502"/>
      </dsp:txXfrm>
    </dsp:sp>
    <dsp:sp modelId="{199255E1-F9A5-BE4C-A60A-5CE0CFAAFDF0}">
      <dsp:nvSpPr>
        <dsp:cNvPr id="0" name=""/>
        <dsp:cNvSpPr/>
      </dsp:nvSpPr>
      <dsp:spPr>
        <a:xfrm rot="20979740">
          <a:off x="5057149" y="2757802"/>
          <a:ext cx="1742627" cy="7869"/>
        </a:xfrm>
        <a:custGeom>
          <a:avLst/>
          <a:gdLst/>
          <a:ahLst/>
          <a:cxnLst/>
          <a:rect l="0" t="0" r="0" b="0"/>
          <a:pathLst>
            <a:path>
              <a:moveTo>
                <a:pt x="0" y="3934"/>
              </a:moveTo>
              <a:lnTo>
                <a:pt x="1742627" y="3934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5884897" y="2718171"/>
        <a:ext cx="87131" cy="87131"/>
      </dsp:txXfrm>
    </dsp:sp>
    <dsp:sp modelId="{857F145C-CD92-A743-ABFF-385B78B14E5D}">
      <dsp:nvSpPr>
        <dsp:cNvPr id="0" name=""/>
        <dsp:cNvSpPr/>
      </dsp:nvSpPr>
      <dsp:spPr>
        <a:xfrm>
          <a:off x="6785633" y="2451622"/>
          <a:ext cx="881974" cy="30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18% died</a:t>
          </a:r>
          <a:endParaRPr lang="en-US" sz="900" kern="1200" dirty="0"/>
        </a:p>
      </dsp:txBody>
      <dsp:txXfrm>
        <a:off x="6794640" y="2460629"/>
        <a:ext cx="863960" cy="289502"/>
      </dsp:txXfrm>
    </dsp:sp>
    <dsp:sp modelId="{0D97D7E6-3FD8-2F46-8AC0-C1342AB52A4E}">
      <dsp:nvSpPr>
        <dsp:cNvPr id="0" name=""/>
        <dsp:cNvSpPr/>
      </dsp:nvSpPr>
      <dsp:spPr>
        <a:xfrm rot="149199">
          <a:off x="5070476" y="2951756"/>
          <a:ext cx="1733107" cy="7869"/>
        </a:xfrm>
        <a:custGeom>
          <a:avLst/>
          <a:gdLst/>
          <a:ahLst/>
          <a:cxnLst/>
          <a:rect l="0" t="0" r="0" b="0"/>
          <a:pathLst>
            <a:path>
              <a:moveTo>
                <a:pt x="0" y="3934"/>
              </a:moveTo>
              <a:lnTo>
                <a:pt x="1733107" y="3934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5893702" y="2912363"/>
        <a:ext cx="86655" cy="86655"/>
      </dsp:txXfrm>
    </dsp:sp>
    <dsp:sp modelId="{F5799CE9-78B3-1047-A535-62614BF6607C}">
      <dsp:nvSpPr>
        <dsp:cNvPr id="0" name=""/>
        <dsp:cNvSpPr/>
      </dsp:nvSpPr>
      <dsp:spPr>
        <a:xfrm>
          <a:off x="6802767" y="2839529"/>
          <a:ext cx="881974" cy="30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9% to home</a:t>
          </a:r>
          <a:endParaRPr lang="en-US" sz="900" kern="1200" dirty="0"/>
        </a:p>
      </dsp:txBody>
      <dsp:txXfrm>
        <a:off x="6811774" y="2848536"/>
        <a:ext cx="863960" cy="289502"/>
      </dsp:txXfrm>
    </dsp:sp>
    <dsp:sp modelId="{CDF36E06-E18C-E047-9ACC-D1FE734C84E0}">
      <dsp:nvSpPr>
        <dsp:cNvPr id="0" name=""/>
        <dsp:cNvSpPr/>
      </dsp:nvSpPr>
      <dsp:spPr>
        <a:xfrm rot="925738">
          <a:off x="5038766" y="3154275"/>
          <a:ext cx="1805089" cy="7869"/>
        </a:xfrm>
        <a:custGeom>
          <a:avLst/>
          <a:gdLst/>
          <a:ahLst/>
          <a:cxnLst/>
          <a:rect l="0" t="0" r="0" b="0"/>
          <a:pathLst>
            <a:path>
              <a:moveTo>
                <a:pt x="0" y="3934"/>
              </a:moveTo>
              <a:lnTo>
                <a:pt x="1805089" y="3934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5896183" y="3113082"/>
        <a:ext cx="90254" cy="90254"/>
      </dsp:txXfrm>
    </dsp:sp>
    <dsp:sp modelId="{7AF4CF70-5F33-C746-8469-00F786919A09}">
      <dsp:nvSpPr>
        <dsp:cNvPr id="0" name=""/>
        <dsp:cNvSpPr/>
      </dsp:nvSpPr>
      <dsp:spPr>
        <a:xfrm>
          <a:off x="6811329" y="3244568"/>
          <a:ext cx="881974" cy="30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2% to HHA</a:t>
          </a:r>
          <a:endParaRPr lang="en-US" sz="900" kern="1200" dirty="0"/>
        </a:p>
      </dsp:txBody>
      <dsp:txXfrm>
        <a:off x="6820336" y="3253575"/>
        <a:ext cx="863960" cy="289502"/>
      </dsp:txXfrm>
    </dsp:sp>
    <dsp:sp modelId="{28E19CF3-BF21-B94D-BBDC-552E94F333BE}">
      <dsp:nvSpPr>
        <dsp:cNvPr id="0" name=""/>
        <dsp:cNvSpPr/>
      </dsp:nvSpPr>
      <dsp:spPr>
        <a:xfrm rot="881876">
          <a:off x="1522771" y="3783123"/>
          <a:ext cx="2610015" cy="7869"/>
        </a:xfrm>
        <a:custGeom>
          <a:avLst/>
          <a:gdLst/>
          <a:ahLst/>
          <a:cxnLst/>
          <a:rect l="0" t="0" r="0" b="0"/>
          <a:pathLst>
            <a:path>
              <a:moveTo>
                <a:pt x="0" y="3934"/>
              </a:moveTo>
              <a:lnTo>
                <a:pt x="2610015" y="3934"/>
              </a:lnTo>
            </a:path>
          </a:pathLst>
        </a:custGeom>
        <a:noFill/>
        <a:ln w="95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2762528" y="3721808"/>
        <a:ext cx="130500" cy="130500"/>
      </dsp:txXfrm>
    </dsp:sp>
    <dsp:sp modelId="{71ABF86B-8A31-2A4C-B111-D502C9110EBD}">
      <dsp:nvSpPr>
        <dsp:cNvPr id="0" name=""/>
        <dsp:cNvSpPr/>
      </dsp:nvSpPr>
      <dsp:spPr>
        <a:xfrm>
          <a:off x="4090083" y="3727938"/>
          <a:ext cx="1049644" cy="7804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5% SNF</a:t>
          </a:r>
          <a:endParaRPr lang="en-US" sz="1000" kern="1200" dirty="0"/>
        </a:p>
      </dsp:txBody>
      <dsp:txXfrm>
        <a:off x="4112942" y="3750797"/>
        <a:ext cx="1003926" cy="734742"/>
      </dsp:txXfrm>
    </dsp:sp>
    <dsp:sp modelId="{77956FF9-3ECD-D647-87E5-8834DAE15FFD}">
      <dsp:nvSpPr>
        <dsp:cNvPr id="0" name=""/>
        <dsp:cNvSpPr/>
      </dsp:nvSpPr>
      <dsp:spPr>
        <a:xfrm rot="21143302">
          <a:off x="5127948" y="3937163"/>
          <a:ext cx="2673620" cy="7869"/>
        </a:xfrm>
        <a:custGeom>
          <a:avLst/>
          <a:gdLst/>
          <a:ahLst/>
          <a:cxnLst/>
          <a:rect l="0" t="0" r="0" b="0"/>
          <a:pathLst>
            <a:path>
              <a:moveTo>
                <a:pt x="0" y="3934"/>
              </a:moveTo>
              <a:lnTo>
                <a:pt x="2673620" y="3934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6397918" y="3874257"/>
        <a:ext cx="133681" cy="133681"/>
      </dsp:txXfrm>
    </dsp:sp>
    <dsp:sp modelId="{75846007-393A-1F4E-90F9-54F66073ED85}">
      <dsp:nvSpPr>
        <dsp:cNvPr id="0" name=""/>
        <dsp:cNvSpPr/>
      </dsp:nvSpPr>
      <dsp:spPr>
        <a:xfrm>
          <a:off x="7789789" y="3610269"/>
          <a:ext cx="894065" cy="30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37% died </a:t>
          </a:r>
          <a:endParaRPr lang="en-US" sz="900" kern="1200" dirty="0"/>
        </a:p>
      </dsp:txBody>
      <dsp:txXfrm>
        <a:off x="7798796" y="3619276"/>
        <a:ext cx="876051" cy="289502"/>
      </dsp:txXfrm>
    </dsp:sp>
    <dsp:sp modelId="{B7CC2013-40D8-1D41-AB84-EC6596673EE2}">
      <dsp:nvSpPr>
        <dsp:cNvPr id="0" name=""/>
        <dsp:cNvSpPr/>
      </dsp:nvSpPr>
      <dsp:spPr>
        <a:xfrm rot="21599354">
          <a:off x="5139727" y="4113985"/>
          <a:ext cx="2650062" cy="7869"/>
        </a:xfrm>
        <a:custGeom>
          <a:avLst/>
          <a:gdLst/>
          <a:ahLst/>
          <a:cxnLst/>
          <a:rect l="0" t="0" r="0" b="0"/>
          <a:pathLst>
            <a:path>
              <a:moveTo>
                <a:pt x="0" y="3934"/>
              </a:moveTo>
              <a:lnTo>
                <a:pt x="2650062" y="3934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6398507" y="4051668"/>
        <a:ext cx="132503" cy="132503"/>
      </dsp:txXfrm>
    </dsp:sp>
    <dsp:sp modelId="{9AAD3BE3-E97D-FF4E-AE71-3A4ED7D351E9}">
      <dsp:nvSpPr>
        <dsp:cNvPr id="0" name=""/>
        <dsp:cNvSpPr/>
      </dsp:nvSpPr>
      <dsp:spPr>
        <a:xfrm>
          <a:off x="7789789" y="3963912"/>
          <a:ext cx="894065" cy="30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23% to  hospice</a:t>
          </a:r>
          <a:endParaRPr lang="en-US" sz="900" kern="1200" dirty="0"/>
        </a:p>
      </dsp:txBody>
      <dsp:txXfrm>
        <a:off x="7798796" y="3972919"/>
        <a:ext cx="876051" cy="289502"/>
      </dsp:txXfrm>
    </dsp:sp>
    <dsp:sp modelId="{3A84B858-BE89-9441-B75F-B0070DE29971}">
      <dsp:nvSpPr>
        <dsp:cNvPr id="0" name=""/>
        <dsp:cNvSpPr/>
      </dsp:nvSpPr>
      <dsp:spPr>
        <a:xfrm rot="455428">
          <a:off x="5128014" y="4290806"/>
          <a:ext cx="2673488" cy="7869"/>
        </a:xfrm>
        <a:custGeom>
          <a:avLst/>
          <a:gdLst/>
          <a:ahLst/>
          <a:cxnLst/>
          <a:rect l="0" t="0" r="0" b="0"/>
          <a:pathLst>
            <a:path>
              <a:moveTo>
                <a:pt x="0" y="3934"/>
              </a:moveTo>
              <a:lnTo>
                <a:pt x="2673488" y="3934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6397921" y="4227904"/>
        <a:ext cx="133674" cy="133674"/>
      </dsp:txXfrm>
    </dsp:sp>
    <dsp:sp modelId="{11018D52-4C25-4B4A-84E4-AD3491B53108}">
      <dsp:nvSpPr>
        <dsp:cNvPr id="0" name=""/>
        <dsp:cNvSpPr/>
      </dsp:nvSpPr>
      <dsp:spPr>
        <a:xfrm>
          <a:off x="7789789" y="4317556"/>
          <a:ext cx="894065" cy="30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20% to home</a:t>
          </a:r>
          <a:endParaRPr lang="en-US" sz="900" kern="1200" dirty="0"/>
        </a:p>
      </dsp:txBody>
      <dsp:txXfrm>
        <a:off x="7798796" y="4326563"/>
        <a:ext cx="876051" cy="289502"/>
      </dsp:txXfrm>
    </dsp:sp>
    <dsp:sp modelId="{F7DFA4A8-5B64-6A4A-B5FF-50F9580D12AC}">
      <dsp:nvSpPr>
        <dsp:cNvPr id="0" name=""/>
        <dsp:cNvSpPr/>
      </dsp:nvSpPr>
      <dsp:spPr>
        <a:xfrm rot="896013">
          <a:off x="5093410" y="4467628"/>
          <a:ext cx="2742695" cy="7869"/>
        </a:xfrm>
        <a:custGeom>
          <a:avLst/>
          <a:gdLst/>
          <a:ahLst/>
          <a:cxnLst/>
          <a:rect l="0" t="0" r="0" b="0"/>
          <a:pathLst>
            <a:path>
              <a:moveTo>
                <a:pt x="0" y="3934"/>
              </a:moveTo>
              <a:lnTo>
                <a:pt x="2742695" y="3934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6396191" y="4402996"/>
        <a:ext cx="137134" cy="137134"/>
      </dsp:txXfrm>
    </dsp:sp>
    <dsp:sp modelId="{23D0374A-6DA9-4445-BF7A-D34E273DBACD}">
      <dsp:nvSpPr>
        <dsp:cNvPr id="0" name=""/>
        <dsp:cNvSpPr/>
      </dsp:nvSpPr>
      <dsp:spPr>
        <a:xfrm>
          <a:off x="7789789" y="4671199"/>
          <a:ext cx="894065" cy="30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18%  to hospital</a:t>
          </a:r>
          <a:endParaRPr lang="en-US" sz="900" kern="1200" dirty="0"/>
        </a:p>
      </dsp:txBody>
      <dsp:txXfrm>
        <a:off x="7798796" y="4680206"/>
        <a:ext cx="876051" cy="289502"/>
      </dsp:txXfrm>
    </dsp:sp>
    <dsp:sp modelId="{CDCAEECC-27BF-1D4A-B331-F3AB3263709F}">
      <dsp:nvSpPr>
        <dsp:cNvPr id="0" name=""/>
        <dsp:cNvSpPr/>
      </dsp:nvSpPr>
      <dsp:spPr>
        <a:xfrm rot="1308540">
          <a:off x="5037580" y="4644450"/>
          <a:ext cx="2854355" cy="7869"/>
        </a:xfrm>
        <a:custGeom>
          <a:avLst/>
          <a:gdLst/>
          <a:ahLst/>
          <a:cxnLst/>
          <a:rect l="0" t="0" r="0" b="0"/>
          <a:pathLst>
            <a:path>
              <a:moveTo>
                <a:pt x="0" y="3934"/>
              </a:moveTo>
              <a:lnTo>
                <a:pt x="2854355" y="3934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6393399" y="4577026"/>
        <a:ext cx="142717" cy="142717"/>
      </dsp:txXfrm>
    </dsp:sp>
    <dsp:sp modelId="{BB501C76-5619-E140-808F-41373AE33BC8}">
      <dsp:nvSpPr>
        <dsp:cNvPr id="0" name=""/>
        <dsp:cNvSpPr/>
      </dsp:nvSpPr>
      <dsp:spPr>
        <a:xfrm>
          <a:off x="7789789" y="5024843"/>
          <a:ext cx="894065" cy="30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2% to HHA</a:t>
          </a:r>
          <a:endParaRPr lang="en-US" sz="900" kern="1200" dirty="0"/>
        </a:p>
      </dsp:txBody>
      <dsp:txXfrm>
        <a:off x="7798796" y="5033850"/>
        <a:ext cx="876051" cy="289502"/>
      </dsp:txXfrm>
    </dsp:sp>
    <dsp:sp modelId="{F056F50F-20FB-DB42-88FA-5E7EC40B1388}">
      <dsp:nvSpPr>
        <dsp:cNvPr id="0" name=""/>
        <dsp:cNvSpPr/>
      </dsp:nvSpPr>
      <dsp:spPr>
        <a:xfrm rot="2537124">
          <a:off x="1111479" y="4625965"/>
          <a:ext cx="3489625" cy="7869"/>
        </a:xfrm>
        <a:custGeom>
          <a:avLst/>
          <a:gdLst/>
          <a:ahLst/>
          <a:cxnLst/>
          <a:rect l="0" t="0" r="0" b="0"/>
          <a:pathLst>
            <a:path>
              <a:moveTo>
                <a:pt x="0" y="3934"/>
              </a:moveTo>
              <a:lnTo>
                <a:pt x="3489625" y="3934"/>
              </a:lnTo>
            </a:path>
          </a:pathLst>
        </a:custGeom>
        <a:noFill/>
        <a:ln w="95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2769051" y="4542659"/>
        <a:ext cx="174481" cy="174481"/>
      </dsp:txXfrm>
    </dsp:sp>
    <dsp:sp modelId="{04E4C783-1CEC-8140-8B1C-897D753407F0}">
      <dsp:nvSpPr>
        <dsp:cNvPr id="0" name=""/>
        <dsp:cNvSpPr/>
      </dsp:nvSpPr>
      <dsp:spPr>
        <a:xfrm>
          <a:off x="4147108" y="5310554"/>
          <a:ext cx="1046796" cy="9865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3% HHA</a:t>
          </a:r>
          <a:endParaRPr lang="en-US" sz="1000" kern="1200" dirty="0"/>
        </a:p>
      </dsp:txBody>
      <dsp:txXfrm>
        <a:off x="4176004" y="5339450"/>
        <a:ext cx="989004" cy="928802"/>
      </dsp:txXfrm>
    </dsp:sp>
    <dsp:sp modelId="{5CEDD080-F13F-154E-A1A0-EB347A3499CE}">
      <dsp:nvSpPr>
        <dsp:cNvPr id="0" name=""/>
        <dsp:cNvSpPr/>
      </dsp:nvSpPr>
      <dsp:spPr>
        <a:xfrm rot="19963479">
          <a:off x="5127100" y="5524572"/>
          <a:ext cx="1201680" cy="7869"/>
        </a:xfrm>
        <a:custGeom>
          <a:avLst/>
          <a:gdLst/>
          <a:ahLst/>
          <a:cxnLst/>
          <a:rect l="0" t="0" r="0" b="0"/>
          <a:pathLst>
            <a:path>
              <a:moveTo>
                <a:pt x="0" y="3934"/>
              </a:moveTo>
              <a:lnTo>
                <a:pt x="1201680" y="3934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697899" y="5498464"/>
        <a:ext cx="60084" cy="60084"/>
      </dsp:txXfrm>
    </dsp:sp>
    <dsp:sp modelId="{734979CF-8F49-724C-AE65-E4E3D27BCCBE}">
      <dsp:nvSpPr>
        <dsp:cNvPr id="0" name=""/>
        <dsp:cNvSpPr/>
      </dsp:nvSpPr>
      <dsp:spPr>
        <a:xfrm>
          <a:off x="6261976" y="5099403"/>
          <a:ext cx="961418" cy="30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45% to hospice</a:t>
          </a:r>
          <a:endParaRPr lang="en-US" sz="900" kern="1200" dirty="0"/>
        </a:p>
      </dsp:txBody>
      <dsp:txXfrm>
        <a:off x="6270983" y="5108410"/>
        <a:ext cx="943404" cy="289502"/>
      </dsp:txXfrm>
    </dsp:sp>
    <dsp:sp modelId="{436F1DEB-9961-854A-BC67-B73071EB3AF2}">
      <dsp:nvSpPr>
        <dsp:cNvPr id="0" name=""/>
        <dsp:cNvSpPr/>
      </dsp:nvSpPr>
      <dsp:spPr>
        <a:xfrm rot="20972826">
          <a:off x="5184893" y="5701393"/>
          <a:ext cx="1086095" cy="7869"/>
        </a:xfrm>
        <a:custGeom>
          <a:avLst/>
          <a:gdLst/>
          <a:ahLst/>
          <a:cxnLst/>
          <a:rect l="0" t="0" r="0" b="0"/>
          <a:pathLst>
            <a:path>
              <a:moveTo>
                <a:pt x="0" y="3934"/>
              </a:moveTo>
              <a:lnTo>
                <a:pt x="1086095" y="3934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700788" y="5678176"/>
        <a:ext cx="54304" cy="54304"/>
      </dsp:txXfrm>
    </dsp:sp>
    <dsp:sp modelId="{770EB3F9-3EB1-6C47-A3AF-30F061BF4567}">
      <dsp:nvSpPr>
        <dsp:cNvPr id="0" name=""/>
        <dsp:cNvSpPr/>
      </dsp:nvSpPr>
      <dsp:spPr>
        <a:xfrm>
          <a:off x="6261976" y="5453046"/>
          <a:ext cx="961418" cy="30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25%  to hospital</a:t>
          </a:r>
          <a:endParaRPr lang="en-US" sz="900" kern="1200" dirty="0"/>
        </a:p>
      </dsp:txBody>
      <dsp:txXfrm>
        <a:off x="6270983" y="5462053"/>
        <a:ext cx="943404" cy="289502"/>
      </dsp:txXfrm>
    </dsp:sp>
    <dsp:sp modelId="{E02B4838-AAE7-3443-A21A-942166131DD8}">
      <dsp:nvSpPr>
        <dsp:cNvPr id="0" name=""/>
        <dsp:cNvSpPr/>
      </dsp:nvSpPr>
      <dsp:spPr>
        <a:xfrm rot="500463">
          <a:off x="5188196" y="5878215"/>
          <a:ext cx="1079489" cy="7869"/>
        </a:xfrm>
        <a:custGeom>
          <a:avLst/>
          <a:gdLst/>
          <a:ahLst/>
          <a:cxnLst/>
          <a:rect l="0" t="0" r="0" b="0"/>
          <a:pathLst>
            <a:path>
              <a:moveTo>
                <a:pt x="0" y="3934"/>
              </a:moveTo>
              <a:lnTo>
                <a:pt x="1079489" y="3934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700953" y="5855162"/>
        <a:ext cx="53974" cy="53974"/>
      </dsp:txXfrm>
    </dsp:sp>
    <dsp:sp modelId="{372BE1F0-8B4E-F14A-AD67-9F400FEE8266}">
      <dsp:nvSpPr>
        <dsp:cNvPr id="0" name=""/>
        <dsp:cNvSpPr/>
      </dsp:nvSpPr>
      <dsp:spPr>
        <a:xfrm>
          <a:off x="6261976" y="5806690"/>
          <a:ext cx="961418" cy="30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16% died</a:t>
          </a:r>
          <a:endParaRPr lang="en-US" sz="900" kern="1200" dirty="0"/>
        </a:p>
      </dsp:txBody>
      <dsp:txXfrm>
        <a:off x="6270983" y="5815697"/>
        <a:ext cx="943404" cy="289502"/>
      </dsp:txXfrm>
    </dsp:sp>
    <dsp:sp modelId="{41EC1DB1-CD70-9D49-B79B-5FB490DA94B8}">
      <dsp:nvSpPr>
        <dsp:cNvPr id="0" name=""/>
        <dsp:cNvSpPr/>
      </dsp:nvSpPr>
      <dsp:spPr>
        <a:xfrm rot="1532087">
          <a:off x="5136096" y="6055037"/>
          <a:ext cx="1183689" cy="7869"/>
        </a:xfrm>
        <a:custGeom>
          <a:avLst/>
          <a:gdLst/>
          <a:ahLst/>
          <a:cxnLst/>
          <a:rect l="0" t="0" r="0" b="0"/>
          <a:pathLst>
            <a:path>
              <a:moveTo>
                <a:pt x="0" y="3934"/>
              </a:moveTo>
              <a:lnTo>
                <a:pt x="1183689" y="3934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698348" y="6029379"/>
        <a:ext cx="59184" cy="59184"/>
      </dsp:txXfrm>
    </dsp:sp>
    <dsp:sp modelId="{7B442072-A7F6-6D4C-BC9E-B52DD56D850C}">
      <dsp:nvSpPr>
        <dsp:cNvPr id="0" name=""/>
        <dsp:cNvSpPr/>
      </dsp:nvSpPr>
      <dsp:spPr>
        <a:xfrm>
          <a:off x="6261976" y="6160333"/>
          <a:ext cx="961418" cy="30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13% to home</a:t>
          </a:r>
          <a:endParaRPr lang="en-US" sz="900" kern="1200" dirty="0"/>
        </a:p>
      </dsp:txBody>
      <dsp:txXfrm>
        <a:off x="6270983" y="6169340"/>
        <a:ext cx="943404" cy="289502"/>
      </dsp:txXfrm>
    </dsp:sp>
    <dsp:sp modelId="{3F8E416D-DB93-3946-A991-DDC214374F21}">
      <dsp:nvSpPr>
        <dsp:cNvPr id="0" name=""/>
        <dsp:cNvSpPr/>
      </dsp:nvSpPr>
      <dsp:spPr>
        <a:xfrm rot="2338010">
          <a:off x="5041087" y="6231858"/>
          <a:ext cx="1373706" cy="7869"/>
        </a:xfrm>
        <a:custGeom>
          <a:avLst/>
          <a:gdLst/>
          <a:ahLst/>
          <a:cxnLst/>
          <a:rect l="0" t="0" r="0" b="0"/>
          <a:pathLst>
            <a:path>
              <a:moveTo>
                <a:pt x="0" y="3934"/>
              </a:moveTo>
              <a:lnTo>
                <a:pt x="1373706" y="3934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693598" y="6201450"/>
        <a:ext cx="68685" cy="68685"/>
      </dsp:txXfrm>
    </dsp:sp>
    <dsp:sp modelId="{DD29672C-47DC-1546-A982-45EFE0AE10E6}">
      <dsp:nvSpPr>
        <dsp:cNvPr id="0" name=""/>
        <dsp:cNvSpPr/>
      </dsp:nvSpPr>
      <dsp:spPr>
        <a:xfrm>
          <a:off x="6261976" y="6513977"/>
          <a:ext cx="961418" cy="30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1% to SNF</a:t>
          </a:r>
          <a:endParaRPr lang="en-US" sz="900" kern="1200" dirty="0"/>
        </a:p>
      </dsp:txBody>
      <dsp:txXfrm>
        <a:off x="6270983" y="6522984"/>
        <a:ext cx="943404" cy="2895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33241F-7453-0045-9A0A-26A41DD9AC45}">
      <dsp:nvSpPr>
        <dsp:cNvPr id="0" name=""/>
        <dsp:cNvSpPr/>
      </dsp:nvSpPr>
      <dsp:spPr>
        <a:xfrm>
          <a:off x="1015999" y="1070223"/>
          <a:ext cx="6096000" cy="3278220"/>
        </a:xfrm>
        <a:prstGeom prst="round2DiagRect">
          <a:avLst>
            <a:gd name="adj1" fmla="val 0"/>
            <a:gd name="adj2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77000">
              <a:schemeClr val="accent1">
                <a:hueOff val="0"/>
                <a:satOff val="0"/>
                <a:alphaOff val="0"/>
                <a:shade val="98000"/>
                <a:lumMod val="29000"/>
                <a:lumOff val="71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8B12317-5BFA-5141-B6AB-15C28C65F94F}">
      <dsp:nvSpPr>
        <dsp:cNvPr id="0" name=""/>
        <dsp:cNvSpPr/>
      </dsp:nvSpPr>
      <dsp:spPr>
        <a:xfrm>
          <a:off x="4063999" y="1417913"/>
          <a:ext cx="812" cy="258284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AB66BB7-172F-9742-92B1-F5F9D6B8E3A6}">
      <dsp:nvSpPr>
        <dsp:cNvPr id="0" name=""/>
        <dsp:cNvSpPr/>
      </dsp:nvSpPr>
      <dsp:spPr>
        <a:xfrm>
          <a:off x="1219199" y="1318573"/>
          <a:ext cx="2641600" cy="27815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Young</a:t>
          </a:r>
          <a:endParaRPr lang="en-US" sz="1600" kern="1200" dirty="0"/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Male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Nonwhite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↑ Comorbidities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↓ #of HMOs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↓ #of hospices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↓ Access to hospital-based palliative care</a:t>
          </a:r>
        </a:p>
      </dsp:txBody>
      <dsp:txXfrm>
        <a:off x="1219199" y="1318573"/>
        <a:ext cx="2641600" cy="2781520"/>
      </dsp:txXfrm>
    </dsp:sp>
    <dsp:sp modelId="{B9C9AE01-96F9-9544-90D2-C58F96D0151D}">
      <dsp:nvSpPr>
        <dsp:cNvPr id="0" name=""/>
        <dsp:cNvSpPr/>
      </dsp:nvSpPr>
      <dsp:spPr>
        <a:xfrm>
          <a:off x="4267199" y="1318573"/>
          <a:ext cx="2641600" cy="27815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Older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White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Women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↓ Comorbidities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↑ #of HMOs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↑ #of hospices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Hospice characteristics (nonprofit; l</a:t>
          </a:r>
          <a:r>
            <a:rPr lang="en-US" sz="1600" kern="1200" baseline="0" dirty="0" smtClean="0"/>
            <a:t>arger; in business for a long time)</a:t>
          </a:r>
        </a:p>
      </dsp:txBody>
      <dsp:txXfrm>
        <a:off x="4267199" y="1318573"/>
        <a:ext cx="2641600" cy="2781520"/>
      </dsp:txXfrm>
    </dsp:sp>
    <dsp:sp modelId="{303007F2-5125-2F46-84AB-A569754A1553}">
      <dsp:nvSpPr>
        <dsp:cNvPr id="0" name=""/>
        <dsp:cNvSpPr/>
      </dsp:nvSpPr>
      <dsp:spPr>
        <a:xfrm rot="16200000">
          <a:off x="-1280120" y="1505953"/>
          <a:ext cx="3576240" cy="1016000"/>
        </a:xfrm>
        <a:prstGeom prst="rightArrow">
          <a:avLst>
            <a:gd name="adj1" fmla="val 49830"/>
            <a:gd name="adj2" fmla="val 6066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Increase # of Transitions</a:t>
          </a:r>
          <a:endParaRPr lang="en-US" sz="2000" kern="1200" dirty="0"/>
        </a:p>
      </dsp:txBody>
      <dsp:txXfrm>
        <a:off x="-1126567" y="1914370"/>
        <a:ext cx="3269135" cy="506272"/>
      </dsp:txXfrm>
    </dsp:sp>
    <dsp:sp modelId="{A79CFF87-0FFD-C942-9EEF-E0751049BCF1}">
      <dsp:nvSpPr>
        <dsp:cNvPr id="0" name=""/>
        <dsp:cNvSpPr/>
      </dsp:nvSpPr>
      <dsp:spPr>
        <a:xfrm rot="5400000">
          <a:off x="5831879" y="2896713"/>
          <a:ext cx="3576240" cy="1016000"/>
        </a:xfrm>
        <a:prstGeom prst="rightArrow">
          <a:avLst>
            <a:gd name="adj1" fmla="val 49830"/>
            <a:gd name="adj2" fmla="val 6066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Decrease</a:t>
          </a:r>
          <a:r>
            <a:rPr lang="en-US" sz="2000" kern="1200" baseline="0" dirty="0" smtClean="0"/>
            <a:t> # of Transitions</a:t>
          </a:r>
          <a:endParaRPr lang="en-US" sz="2000" kern="1200" dirty="0"/>
        </a:p>
      </dsp:txBody>
      <dsp:txXfrm>
        <a:off x="5985432" y="2998025"/>
        <a:ext cx="3269135" cy="5062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OpposingIdeas">
  <dgm:title val=""/>
  <dgm:desc val=""/>
  <dgm:catLst>
    <dgm:cat type="relationship" pri="34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clrData>
  <dgm:layoutNode name="Name0">
    <dgm:varLst>
      <dgm:chMax val="2"/>
      <dgm:dir/>
      <dgm:animOne val="branch"/>
      <dgm:animLvl val="lvl"/>
      <dgm:resizeHandles val="exact"/>
    </dgm:varLst>
    <dgm:choose name="Name1">
      <dgm:if name="Name2" axis="ch" ptType="node" func="cnt" op="lte" val="1">
        <dgm:alg type="composite">
          <dgm:param type="ar" val="0.9928"/>
        </dgm:alg>
      </dgm:if>
      <dgm:else name="Name3">
        <dgm:alg type="composite">
          <dgm:param type="ar" val="1.6364"/>
        </dgm:alg>
      </dgm:else>
    </dgm:choose>
    <dgm:shape xmlns:r="http://schemas.openxmlformats.org/officeDocument/2006/relationships" r:blip="">
      <dgm:adjLst/>
    </dgm:shape>
    <dgm:choose name="Name4">
      <dgm:if name="Name5" func="var" arg="dir" op="equ" val="norm">
        <dgm:choose name="Name6">
          <dgm:if name="Name7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2963"/>
              <dgm:constr type="t" for="ch" forName="ChildText1" refType="h" fact="0.2722"/>
              <dgm:constr type="w" for="ch" forName="ChildText1" refType="w" fact="0.6534"/>
              <dgm:constr type="h" for="ch" forName="ChildText1" refType="h" fact="0.6682"/>
              <dgm:constr type="l" for="ch" forName="Background" refType="w" fact="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l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l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8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l" for="ch" forName="ChildText2" refType="w" fact="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l" for="ch" forName="Background" refType="w" fact="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l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l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l" for="ch" forName="ParentText2" refType="w" fact="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l" for="ch" forName="ParentShape2" refType="w" fact="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l" for="ch" forName="Divider" refType="w" fact="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if>
      <dgm:else name="Name9">
        <dgm:choose name="Name10">
          <dgm:if name="Name11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2455"/>
              <dgm:constr type="t" for="ch" forName="ChildText1" refType="h" fact="0.2651"/>
              <dgm:constr type="w" for="ch" forName="ChildText1" refType="w" fact="0.5351"/>
              <dgm:constr type="h" for="ch" forName="ChildText1" refType="h" fact="0.56"/>
              <dgm:constr type="r" for="ch" forName="Background" refType="w" fact="-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r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r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12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r" for="ch" forName="ChildText2" refType="w" fact="-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r" for="ch" forName="Background" refType="w" fact="-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r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r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r" for="ch" forName="ParentText2" refType="w" fact="-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r" for="ch" forName="ParentShape2" refType="w" fact="-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r" for="ch" forName="Divider" refType="w" fact="-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else>
    </dgm:choose>
    <dgm:choose name="Name13">
      <dgm:if name="Name14" axis="ch" ptType="node" func="cnt" op="gte" val="1">
        <dgm:layoutNode name="Background" styleLbl="node1">
          <dgm:alg type="sp"/>
          <dgm:choose name="Name15">
            <dgm:if name="Name16" func="var" arg="dir" op="equ" val="norm">
              <dgm:shape xmlns:r="http://schemas.openxmlformats.org/officeDocument/2006/relationships" type="round2DiagRect" r:blip="">
                <dgm:adjLst>
                  <dgm:adj idx="1" val="0"/>
                  <dgm:adj idx="2" val="0.1667"/>
                </dgm:adjLst>
              </dgm:shape>
            </dgm:if>
            <dgm:else name="Name17">
              <dgm:shape xmlns:r="http://schemas.openxmlformats.org/officeDocument/2006/relationships" type="round2DiagRect" r:blip="">
                <dgm:adjLst>
                  <dgm:adj idx="1" val="0.1667"/>
                  <dgm:adj idx="2" val="0"/>
                </dgm:adjLst>
              </dgm:shape>
            </dgm:else>
          </dgm:choose>
          <dgm:presOf/>
        </dgm:layoutNode>
        <dgm:choose name="Name18">
          <dgm:if name="Name19" axis="ch" ptType="node" func="cnt" op="gte" val="2">
            <dgm:layoutNode name="Divider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</dgm:if>
          <dgm:else name="Name20"/>
        </dgm:choose>
        <dgm:layoutNode name="ChildText1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hideGeom="1">
            <dgm:adjLst/>
          </dgm:shape>
          <dgm:presOf axis="ch des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21">
          <dgm:if name="Name22" axis="ch" ptType="node" func="cnt" op="gte" val="2">
            <dgm:layoutNode name="ChildText2" styleLbl="revTx">
              <dgm:varLst>
                <dgm:chMax val="0"/>
                <dgm:chPref val="0"/>
                <dgm:bulletEnabled val="1"/>
              </dgm:varLst>
              <dgm:alg type="tx">
                <dgm:param type="parTxLTRAlign" val="l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ch des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23"/>
        </dgm:choose>
        <dgm:layoutNode name="ParentText1" styleLbl="revTx">
          <dgm:varLst>
            <dgm:chMax val="1"/>
            <dgm:chPref val="1"/>
          </dgm:varLst>
          <dgm:choose name="Name24">
            <dgm:if name="Name25" func="var" arg="dir" op="equ" val="norm">
              <dgm:alg type="tx">
                <dgm:param type="parTxLTRAlign" val="r"/>
                <dgm:param type="shpTxLTRAlignCh" val="r"/>
                <dgm:param type="txAnchorVertCh" val="mid"/>
                <dgm:param type="autoTxRot" val="grav"/>
              </dgm:alg>
            </dgm:if>
            <dgm:else name="Name26">
              <dgm:alg type="tx">
                <dgm:param type="parTxLTRAlign" val="l"/>
                <dgm:param type="shpTxLTRAlignCh" val="r"/>
                <dgm:param type="txAnchorVertCh" val="mid"/>
                <dgm:param type="autoTxRot" val="grav"/>
              </dgm:alg>
            </dgm:else>
          </dgm:choose>
          <dgm:choose name="Name27">
            <dgm:if name="Name28" func="var" arg="dir" op="equ" val="norm">
              <dgm:shape xmlns:r="http://schemas.openxmlformats.org/officeDocument/2006/relationships" rot="-90" type="rightArrow" r:blip="" hideGeom="1">
                <dgm:adjLst>
                  <dgm:adj idx="1" val="0.4983"/>
                  <dgm:adj idx="2" val="0.6066"/>
                </dgm:adjLst>
              </dgm:shape>
            </dgm:if>
            <dgm:else name="Name29">
              <dgm:shape xmlns:r="http://schemas.openxmlformats.org/officeDocument/2006/relationships" rot="90" type="leftArrow" r:blip="" hideGeom="1">
                <dgm:adjLst>
                  <dgm:adj idx="1" val="0.4983"/>
                  <dgm:adj idx="2" val="0.6066"/>
                </dgm:adjLst>
              </dgm:shape>
            </dgm:else>
          </dgm:choose>
          <dgm:presOf axis="ch 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ParentShape1" styleLbl="alignImgPlace1">
          <dgm:varLst/>
          <dgm:alg type="sp"/>
          <dgm:presOf axis="ch self" ptType="node node" st="1 1" cnt="1 0"/>
          <dgm:choose name="Name30">
            <dgm:if name="Name31" func="var" arg="dir" op="equ" val="norm">
              <dgm:shape xmlns:r="http://schemas.openxmlformats.org/officeDocument/2006/relationships" rot="-90" type="rightArrow" r:blip="">
                <dgm:adjLst>
                  <dgm:adj idx="1" val="0.4983"/>
                  <dgm:adj idx="2" val="0.6066"/>
                </dgm:adjLst>
              </dgm:shape>
            </dgm:if>
            <dgm:else name="Name32">
              <dgm:shape xmlns:r="http://schemas.openxmlformats.org/officeDocument/2006/relationships" rot="90" type="leftArrow" r:blip="">
                <dgm:adjLst>
                  <dgm:adj idx="1" val="0.4983"/>
                  <dgm:adj idx="2" val="0.6066"/>
                </dgm:adjLst>
              </dgm:shape>
            </dgm:else>
          </dgm:choose>
        </dgm:layoutNode>
        <dgm:choose name="Name33">
          <dgm:if name="Name34" axis="ch" ptType="node" func="cnt" op="gte" val="2">
            <dgm:layoutNode name="ParentText2" styleLbl="revTx">
              <dgm:varLst>
                <dgm:chMax val="1"/>
                <dgm:chPref val="1"/>
              </dgm:varLst>
              <dgm:choose name="Name35">
                <dgm:if name="Name36" func="var" arg="dir" op="equ" val="norm">
                  <dgm:alg type="tx">
                    <dgm:param type="parTxLTRAlign" val="r"/>
                    <dgm:param type="shpTxLTRAlignCh" val="r"/>
                    <dgm:param type="txAnchorVertCh" val="mid"/>
                    <dgm:param type="autoTxRot" val="grav"/>
                  </dgm:alg>
                </dgm:if>
                <dgm:else name="Name37">
                  <dgm:alg type="tx">
                    <dgm:param type="parTxLTRAlign" val="l"/>
                    <dgm:param type="shpTxLTRAlignCh" val="r"/>
                    <dgm:param type="txAnchorVertCh" val="mid"/>
                    <dgm:param type="autoTxRot" val="grav"/>
                  </dgm:alg>
                </dgm:else>
              </dgm:choose>
              <dgm:choose name="Name38">
                <dgm:if name="Name39" func="var" arg="dir" op="equ" val="norm">
                  <dgm:shape xmlns:r="http://schemas.openxmlformats.org/officeDocument/2006/relationships" rot="90" type="rightArrow" r:blip="" hideGeom="1">
                    <dgm:adjLst>
                      <dgm:adj idx="1" val="0.4983"/>
                      <dgm:adj idx="2" val="0.6066"/>
                    </dgm:adjLst>
                  </dgm:shape>
                </dgm:if>
                <dgm:else name="Name40">
                  <dgm:shape xmlns:r="http://schemas.openxmlformats.org/officeDocument/2006/relationships" rot="-90" type="leftArrow" r:blip="" hideGeom="1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ParentShape2" styleLbl="alignImgPlace1">
              <dgm:varLst/>
              <dgm:alg type="sp"/>
              <dgm:choose name="Name41">
                <dgm:if name="Name42" func="var" arg="dir" op="equ" val="norm">
                  <dgm:shape xmlns:r="http://schemas.openxmlformats.org/officeDocument/2006/relationships" rot="90" type="rightArrow" r:blip="">
                    <dgm:adjLst>
                      <dgm:adj idx="1" val="0.4983"/>
                      <dgm:adj idx="2" val="0.6066"/>
                    </dgm:adjLst>
                  </dgm:shape>
                </dgm:if>
                <dgm:else name="Name43">
                  <dgm:shape xmlns:r="http://schemas.openxmlformats.org/officeDocument/2006/relationships" rot="-90" type="leftArrow" r:blip="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</dgm:layoutNode>
          </dgm:if>
          <dgm:else name="Name44"/>
        </dgm:choose>
      </dgm:if>
      <dgm:else name="Name4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3DE9E3-69E6-FD4A-B79C-FFD050DBED32}" type="datetimeFigureOut">
              <a:rPr lang="en-US" smtClean="0"/>
              <a:t>3/11/16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5E31B2-C604-184A-BF56-F80736FA8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445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Relationship Id="rId3" Type="http://schemas.openxmlformats.org/officeDocument/2006/relationships/hyperlink" Target="http://www-ncbi-nlm-nih-gov.ezproxy.bu.edu/pubmed/26784776" TargetMode="Externa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600" dirty="0" smtClean="0"/>
              <a:t>Transitions Between Healthcare Settings of Hospice Enrollees at the End of Life</a:t>
            </a:r>
            <a:r>
              <a:rPr lang="de-DE" sz="1200" dirty="0" smtClean="0">
                <a:solidFill>
                  <a:schemeClr val="tx2"/>
                </a:solidFill>
              </a:rPr>
              <a:t/>
            </a:r>
            <a:br>
              <a:rPr lang="de-DE" sz="1200" dirty="0" smtClean="0">
                <a:solidFill>
                  <a:schemeClr val="tx2"/>
                </a:solidFill>
              </a:rPr>
            </a:br>
            <a:r>
              <a:rPr lang="de-DE" sz="1200" dirty="0" smtClean="0">
                <a:solidFill>
                  <a:schemeClr val="tx2"/>
                </a:solidFill>
              </a:rPr>
              <a:t>Wang SY, Aldridge MD, </a:t>
            </a:r>
            <a:r>
              <a:rPr lang="de-DE" sz="1200" dirty="0" err="1" smtClean="0">
                <a:solidFill>
                  <a:schemeClr val="tx2"/>
                </a:solidFill>
              </a:rPr>
              <a:t>Gross</a:t>
            </a:r>
            <a:r>
              <a:rPr lang="de-DE" sz="1200" dirty="0" smtClean="0">
                <a:solidFill>
                  <a:schemeClr val="tx2"/>
                </a:solidFill>
              </a:rPr>
              <a:t> CP, </a:t>
            </a:r>
            <a:r>
              <a:rPr lang="de-DE" sz="1200" dirty="0" err="1" smtClean="0">
                <a:solidFill>
                  <a:schemeClr val="tx2"/>
                </a:solidFill>
              </a:rPr>
              <a:t>Canavan</a:t>
            </a:r>
            <a:r>
              <a:rPr lang="de-DE" sz="1200" dirty="0" smtClean="0">
                <a:solidFill>
                  <a:schemeClr val="tx2"/>
                </a:solidFill>
              </a:rPr>
              <a:t> M, </a:t>
            </a:r>
            <a:r>
              <a:rPr lang="de-DE" sz="1200" dirty="0" err="1" smtClean="0">
                <a:solidFill>
                  <a:schemeClr val="tx2"/>
                </a:solidFill>
              </a:rPr>
              <a:t>Cherlin</a:t>
            </a:r>
            <a:r>
              <a:rPr lang="de-DE" sz="1200" dirty="0" smtClean="0">
                <a:solidFill>
                  <a:schemeClr val="tx2"/>
                </a:solidFill>
              </a:rPr>
              <a:t> E, Johnson-</a:t>
            </a:r>
            <a:r>
              <a:rPr lang="de-DE" sz="1200" dirty="0" err="1" smtClean="0">
                <a:solidFill>
                  <a:schemeClr val="tx2"/>
                </a:solidFill>
              </a:rPr>
              <a:t>Hurzeler</a:t>
            </a:r>
            <a:r>
              <a:rPr lang="de-DE" sz="1200" dirty="0" smtClean="0">
                <a:solidFill>
                  <a:schemeClr val="tx2"/>
                </a:solidFill>
              </a:rPr>
              <a:t> R, Bradley E. J Am </a:t>
            </a:r>
            <a:r>
              <a:rPr lang="de-DE" sz="1200" dirty="0" err="1" smtClean="0">
                <a:solidFill>
                  <a:schemeClr val="tx2"/>
                </a:solidFill>
              </a:rPr>
              <a:t>Geriatr</a:t>
            </a:r>
            <a:r>
              <a:rPr lang="de-DE" sz="1200" dirty="0" smtClean="0">
                <a:solidFill>
                  <a:schemeClr val="tx2"/>
                </a:solidFill>
              </a:rPr>
              <a:t> </a:t>
            </a:r>
            <a:r>
              <a:rPr lang="de-DE" sz="1200" dirty="0" err="1" smtClean="0">
                <a:solidFill>
                  <a:schemeClr val="tx2"/>
                </a:solidFill>
              </a:rPr>
              <a:t>Soc</a:t>
            </a:r>
            <a:r>
              <a:rPr lang="de-DE" sz="1200" dirty="0" smtClean="0">
                <a:solidFill>
                  <a:schemeClr val="tx2"/>
                </a:solidFill>
              </a:rPr>
              <a:t>. 2016 Feb;64(2):314-22.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E31B2-C604-184A-BF56-F80736FA8E9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078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 CONFLICT</a:t>
            </a:r>
            <a:r>
              <a:rPr lang="en-US" baseline="0" dirty="0" smtClean="0"/>
              <a:t> OF INTERESTS</a:t>
            </a:r>
          </a:p>
          <a:p>
            <a:r>
              <a:rPr lang="en-US" dirty="0" smtClean="0"/>
              <a:t>Examine national trends based on Medicare claims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E31B2-C604-184A-BF56-F80736FA8E9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540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E31B2-C604-184A-BF56-F80736FA8E9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467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rare, rapidly progressive, neurodegenerative disorder that presents with cognitive changes that can be mistaken for more common causes of dementia</a:t>
            </a:r>
          </a:p>
          <a:p>
            <a:pPr marL="171450" indent="-171450">
              <a:buFontTx/>
              <a:buChar char="-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annual incidence in the U.S. is about 1 per million, with sporadic CJD accounting for 85% of the cases</a:t>
            </a:r>
          </a:p>
          <a:p>
            <a:pPr marL="171450" indent="-171450">
              <a:buFontTx/>
              <a:buChar char="-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median duration of illness is 4-5 months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E31B2-C604-184A-BF56-F80736FA8E9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4152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 smtClean="0"/>
              <a:t>Pt and family experience  - Anxiety</a:t>
            </a:r>
            <a:r>
              <a:rPr lang="en-US" baseline="0" dirty="0" smtClean="0"/>
              <a:t> </a:t>
            </a:r>
            <a:r>
              <a:rPr lang="en-US" dirty="0" smtClean="0"/>
              <a:t>Chaos</a:t>
            </a:r>
            <a:r>
              <a:rPr lang="en-US" baseline="0" dirty="0" smtClean="0"/>
              <a:t> </a:t>
            </a:r>
            <a:r>
              <a:rPr lang="en-US" dirty="0" smtClean="0"/>
              <a:t>Unfamiliar settings</a:t>
            </a:r>
            <a:r>
              <a:rPr lang="en-US" baseline="0" dirty="0" smtClean="0"/>
              <a:t> </a:t>
            </a:r>
            <a:r>
              <a:rPr lang="en-US" dirty="0" smtClean="0"/>
              <a:t>Vulnerable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End of life can be fragmented, with poor coordination and communication among health care providers </a:t>
            </a:r>
            <a:r>
              <a:rPr lang="en-US" dirty="0" smtClean="0">
                <a:sym typeface="Wingdings"/>
              </a:rPr>
              <a:t>often</a:t>
            </a:r>
            <a:r>
              <a:rPr lang="en-US" baseline="0" dirty="0" smtClean="0">
                <a:sym typeface="Wingdings"/>
              </a:rPr>
              <a:t> medical errors</a:t>
            </a:r>
            <a:endParaRPr lang="en-US" dirty="0" smtClean="0"/>
          </a:p>
          <a:p>
            <a:r>
              <a:rPr lang="en-US" i="1" dirty="0" smtClean="0"/>
              <a:t>Dying in America</a:t>
            </a:r>
            <a:r>
              <a:rPr lang="en-US" dirty="0" smtClean="0"/>
              <a:t> raised the concern that people nearing the end of life often experience multiple transitions, which could create </a:t>
            </a:r>
            <a:r>
              <a:rPr lang="en-US" b="1" dirty="0" smtClean="0"/>
              <a:t>burdens for them and their families</a:t>
            </a:r>
            <a:r>
              <a:rPr lang="en-US" b="1" baseline="0" dirty="0" smtClean="0"/>
              <a:t> + </a:t>
            </a:r>
            <a:r>
              <a:rPr lang="en-US" b="1" dirty="0" smtClean="0"/>
              <a:t>anxiety </a:t>
            </a:r>
            <a:r>
              <a:rPr lang="en-US" dirty="0" smtClean="0"/>
              <a:t>for hospice users and their family members</a:t>
            </a:r>
          </a:p>
          <a:p>
            <a:endParaRPr lang="en-US" dirty="0" smtClean="0">
              <a:hlinkClick r:id="rId3" tooltip="JAMA."/>
            </a:endParaRPr>
          </a:p>
          <a:p>
            <a:r>
              <a:rPr lang="en-US" dirty="0" smtClean="0">
                <a:hlinkClick r:id="rId3" tooltip="JAMA."/>
              </a:rPr>
              <a:t>JAMA.</a:t>
            </a:r>
            <a:r>
              <a:rPr lang="en-US" dirty="0" smtClean="0"/>
              <a:t> 2016 Jan 19;315(3):284-92. </a:t>
            </a:r>
            <a:r>
              <a:rPr lang="en-US" dirty="0" err="1" smtClean="0"/>
              <a:t>doi</a:t>
            </a:r>
            <a:r>
              <a:rPr lang="en-US" dirty="0" smtClean="0"/>
              <a:t>: 10.1001/jama.2015.18604.</a:t>
            </a:r>
            <a:r>
              <a:rPr lang="en-US" baseline="0" dirty="0" smtClean="0"/>
              <a:t> </a:t>
            </a:r>
            <a:r>
              <a:rPr lang="en-US" b="1" dirty="0" smtClean="0"/>
              <a:t>Family Perspectives on Aggressive Cancer Care Near the End of Life.</a:t>
            </a:r>
            <a:r>
              <a:rPr lang="en-US" b="0" baseline="0" dirty="0" smtClean="0"/>
              <a:t> </a:t>
            </a:r>
            <a:r>
              <a:rPr lang="en-US" dirty="0" smtClean="0"/>
              <a:t>Among family members of older patients with fee-for service Medicare who died of lung or colorectal cancer, earlier hospice enrollment, </a:t>
            </a:r>
            <a:endParaRPr lang="en-US" dirty="0" smtClean="0"/>
          </a:p>
          <a:p>
            <a:r>
              <a:rPr lang="en-US" b="1" dirty="0" smtClean="0"/>
              <a:t>avoidance </a:t>
            </a:r>
            <a:r>
              <a:rPr lang="en-US" b="1" dirty="0" smtClean="0"/>
              <a:t>of ICU admissions within 30 days of death, and death occurring outside the hospital were associated with perceptions of better end-of-life care.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E31B2-C604-184A-BF56-F80736FA8E9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8345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 spent</a:t>
            </a:r>
            <a:r>
              <a:rPr lang="en-US" baseline="0" dirty="0" smtClean="0"/>
              <a:t> </a:t>
            </a:r>
            <a:r>
              <a:rPr lang="en-US" dirty="0" smtClean="0"/>
              <a:t>$8,233 on </a:t>
            </a:r>
            <a:r>
              <a:rPr lang="en-US" b="1" dirty="0" smtClean="0"/>
              <a:t>health per person </a:t>
            </a:r>
            <a:r>
              <a:rPr lang="en-US" dirty="0" smtClean="0"/>
              <a:t>in 2010. </a:t>
            </a:r>
          </a:p>
          <a:p>
            <a:r>
              <a:rPr lang="en-US" dirty="0" smtClean="0"/>
              <a:t>Next highest =</a:t>
            </a:r>
            <a:r>
              <a:rPr lang="en-US" baseline="0" dirty="0" smtClean="0"/>
              <a:t> </a:t>
            </a:r>
            <a:r>
              <a:rPr lang="en-US" dirty="0" smtClean="0"/>
              <a:t>Norway, the Netherlands and Switzerland are the next highest spenders, but in the same year, they all spent at </a:t>
            </a:r>
            <a:r>
              <a:rPr lang="en-US" b="1" dirty="0" smtClean="0"/>
              <a:t>least $3,000 less per person</a:t>
            </a:r>
            <a:r>
              <a:rPr lang="en-US" dirty="0" smtClean="0"/>
              <a:t>. 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average spending on health care </a:t>
            </a:r>
            <a:r>
              <a:rPr lang="en-US" dirty="0" smtClean="0"/>
              <a:t>among the other 33 developed OECD countries was $3,268 per person.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E31B2-C604-184A-BF56-F80736FA8E9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8902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University</a:t>
            </a:r>
            <a:r>
              <a:rPr lang="en-US" baseline="0" dirty="0" smtClean="0">
                <a:effectLst/>
              </a:rPr>
              <a:t> of Pennsylvania study January 2016 in JAMA</a:t>
            </a:r>
          </a:p>
          <a:p>
            <a:r>
              <a:rPr lang="en-US" dirty="0" smtClean="0"/>
              <a:t>lowest proportion of decedents die in acute care hospitals (22.2.%</a:t>
            </a:r>
            <a:endParaRPr lang="en-US" baseline="0" dirty="0" smtClean="0">
              <a:effectLst/>
            </a:endParaRPr>
          </a:p>
          <a:p>
            <a:r>
              <a:rPr lang="en-US" dirty="0" smtClean="0">
                <a:effectLst/>
              </a:rPr>
              <a:t>29% of US patients dying with cancer received </a:t>
            </a:r>
            <a:r>
              <a:rPr lang="en-US" b="1" dirty="0" smtClean="0">
                <a:effectLst/>
              </a:rPr>
              <a:t>at least </a:t>
            </a:r>
            <a:r>
              <a:rPr lang="en-US" b="1" u="sng" dirty="0" smtClean="0">
                <a:effectLst/>
              </a:rPr>
              <a:t>one more</a:t>
            </a:r>
            <a:r>
              <a:rPr lang="en-US" b="1" dirty="0" smtClean="0">
                <a:effectLst/>
              </a:rPr>
              <a:t> chemotherapy treatment in the last six months of life</a:t>
            </a:r>
            <a:r>
              <a:rPr lang="en-US" dirty="0" smtClean="0">
                <a:effectLst/>
              </a:rPr>
              <a:t> than any other country in the study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effectLst/>
              </a:rPr>
              <a:t>&gt;40% of US patients who died with cancer </a:t>
            </a:r>
            <a:r>
              <a:rPr lang="en-US" dirty="0" smtClean="0"/>
              <a:t>had an ICU</a:t>
            </a:r>
            <a:r>
              <a:rPr lang="en-US" baseline="0" dirty="0" smtClean="0"/>
              <a:t> </a:t>
            </a:r>
            <a:r>
              <a:rPr lang="en-US" dirty="0" smtClean="0"/>
              <a:t>admission in </a:t>
            </a:r>
            <a:r>
              <a:rPr lang="en-US" dirty="0" smtClean="0">
                <a:effectLst/>
              </a:rPr>
              <a:t>last six months of their life</a:t>
            </a:r>
            <a:r>
              <a:rPr lang="en-US" baseline="0" dirty="0" smtClean="0">
                <a:effectLst/>
              </a:rPr>
              <a:t> </a:t>
            </a:r>
            <a:r>
              <a:rPr lang="en-US" dirty="0" smtClean="0"/>
              <a:t>compared with &lt;18% in other reporting nations</a:t>
            </a:r>
            <a:endParaRPr lang="en-US" sz="120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E31B2-C604-184A-BF56-F80736FA8E9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4764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E31B2-C604-184A-BF56-F80736FA8E9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0860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Study: The mean number of health care transitions in the last 90 days of life increased from 2.1 (2000)</a:t>
            </a:r>
            <a:r>
              <a:rPr lang="en-US" baseline="0" dirty="0" smtClean="0"/>
              <a:t> </a:t>
            </a:r>
            <a:r>
              <a:rPr lang="en-US" dirty="0" smtClean="0"/>
              <a:t>to 2.8 (2005) to 3.1 per decedent (IQR, 1.0-5.0).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E31B2-C604-184A-BF56-F80736FA8E9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5377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Medicare Fee-for-Service Decedents in 2009 - </a:t>
            </a:r>
            <a:r>
              <a:rPr lang="en-US" dirty="0" smtClean="0"/>
              <a:t>Types and Locations of Service in the </a:t>
            </a:r>
            <a:r>
              <a:rPr lang="en-US" b="1" dirty="0" smtClean="0"/>
              <a:t>Last Month of Life</a:t>
            </a:r>
            <a:br>
              <a:rPr lang="en-US" b="1" dirty="0" smtClean="0"/>
            </a:br>
            <a:r>
              <a:rPr lang="en-US" b="0" dirty="0" smtClean="0"/>
              <a:t>N</a:t>
            </a:r>
            <a:r>
              <a:rPr lang="en-US" b="1" dirty="0" smtClean="0"/>
              <a:t>early one-half of decedents experienced a transition in the last 2 weeks of life</a:t>
            </a:r>
            <a:r>
              <a:rPr lang="en-US" dirty="0" smtClean="0"/>
              <a:t>. </a:t>
            </a:r>
          </a:p>
          <a:p>
            <a:r>
              <a:rPr lang="en-US" dirty="0" smtClean="0"/>
              <a:t>-Decedents with a diagnosis of cancer experienced increases in the use of hospice services, especially in the last week of life</a:t>
            </a:r>
          </a:p>
          <a:p>
            <a:r>
              <a:rPr lang="en-US" dirty="0" smtClean="0"/>
              <a:t>-decedents with a diagnosis of COPD often transitioned to an acute care hospital. </a:t>
            </a:r>
          </a:p>
          <a:p>
            <a:r>
              <a:rPr lang="en-US" dirty="0" smtClean="0"/>
              <a:t>Decedents with dementia were predominantly in a nursing home with transitions to hospice services in last week of life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E31B2-C604-184A-BF56-F80736FA8E9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2502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factors that might be associated with transitions in care were conceptualized into 1. predisposing,</a:t>
            </a:r>
            <a:r>
              <a:rPr lang="en-US" baseline="0" dirty="0" smtClean="0"/>
              <a:t> 2. need, 3. enabling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Enabling factors based on </a:t>
            </a:r>
            <a:r>
              <a:rPr lang="en-US" b="1" dirty="0" smtClean="0"/>
              <a:t>county of residence and hospital referral region (HRR</a:t>
            </a:r>
            <a:r>
              <a:rPr lang="en-US" dirty="0" smtClean="0"/>
              <a:t>) for each - used to define hospice market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&lt;0.15 = competitive market, 0.15–0.25 = moderately concentrated market, ≥0.25 = highly concentrated market)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characteristics = ownership (for-profit, nonprofit), duration of hospice operation (&lt;10, 10–17, 18–23, ≥24 years), size (number of individuals that the hospice cared for during the study period categorized at quartiles of distribution), and inpatient service provision </a:t>
            </a:r>
            <a:r>
              <a:rPr lang="en-US" dirty="0" err="1" smtClean="0"/>
              <a:t>statu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E31B2-C604-184A-BF56-F80736FA8E9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541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Excluding </a:t>
            </a:r>
            <a:r>
              <a:rPr lang="en-US" dirty="0" err="1" smtClean="0"/>
              <a:t>inpt</a:t>
            </a:r>
            <a:r>
              <a:rPr lang="en-US" dirty="0" smtClean="0"/>
              <a:t> hospice</a:t>
            </a:r>
            <a:r>
              <a:rPr lang="en-US" baseline="0" dirty="0" smtClean="0"/>
              <a:t> - </a:t>
            </a:r>
            <a:r>
              <a:rPr lang="en-US" dirty="0" smtClean="0"/>
              <a:t>were not included </a:t>
            </a:r>
            <a:r>
              <a:rPr lang="en-US" b="1" dirty="0" smtClean="0"/>
              <a:t>because it is likely that a single hospice provider would manage this type of transition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E31B2-C604-184A-BF56-F80736FA8E9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9349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E31B2-C604-184A-BF56-F80736FA8E9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7505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E31B2-C604-184A-BF56-F80736FA8E9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7203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10.2 % at least one transition after hospice enrollment </a:t>
            </a:r>
          </a:p>
          <a:p>
            <a:r>
              <a:rPr lang="en-US" dirty="0" smtClean="0"/>
              <a:t>6.6%</a:t>
            </a:r>
            <a:r>
              <a:rPr lang="en-US" baseline="0" dirty="0" smtClean="0"/>
              <a:t> had more than 1 transition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E31B2-C604-184A-BF56-F80736FA8E9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025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E31B2-C604-184A-BF56-F80736FA8E9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5397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pre-hospice enrollment, limited to specific populations (nursing home pts</a:t>
            </a:r>
            <a:r>
              <a:rPr lang="en-US" baseline="0" dirty="0" smtClean="0"/>
              <a:t> </a:t>
            </a:r>
            <a:r>
              <a:rPr lang="en-US" dirty="0" smtClean="0"/>
              <a:t>vs. non-nursing home), settings  (e.g. safety net hospitals), or transitions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E31B2-C604-184A-BF56-F80736FA8E9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3889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Table 1 – should be 89.8% NOT 89.2%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E31B2-C604-184A-BF56-F80736FA8E9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012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 notable proportion of hospice users experience at least one transition in care in the last 6 months of life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not only expensive</a:t>
            </a:r>
            <a:r>
              <a:rPr lang="en-US" baseline="0" dirty="0" smtClean="0"/>
              <a:t> ;</a:t>
            </a:r>
            <a:r>
              <a:rPr lang="en-US" dirty="0" smtClean="0"/>
              <a:t>may not lead to better care or quality of life.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Transitions may be avoidable through  -</a:t>
            </a:r>
            <a:r>
              <a:rPr lang="en-US" dirty="0" smtClean="0">
                <a:sym typeface="Wingdings"/>
              </a:rPr>
              <a:t></a:t>
            </a:r>
            <a:r>
              <a:rPr lang="en-US" b="1" dirty="0" smtClean="0"/>
              <a:t>ACP, provider-to-provider communication, and proper hospice inpatient care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E31B2-C604-184A-BF56-F80736FA8E9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990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3/11/16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3/11/16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3/11/16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3/11/16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3/11/16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3/11/16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3/11/16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3/11/16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3/11/16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-ncbi-nlm-nih-gov.ezproxy.bu.edu/pubmed/26784776" TargetMode="External"/><Relationship Id="rId4" Type="http://schemas.openxmlformats.org/officeDocument/2006/relationships/diagramData" Target="../diagrams/data1.xml"/><Relationship Id="rId5" Type="http://schemas.openxmlformats.org/officeDocument/2006/relationships/diagramLayout" Target="../diagrams/layout1.xml"/><Relationship Id="rId6" Type="http://schemas.openxmlformats.org/officeDocument/2006/relationships/diagramQuickStyle" Target="../diagrams/quickStyle1.xml"/><Relationship Id="rId7" Type="http://schemas.openxmlformats.org/officeDocument/2006/relationships/diagramColors" Target="../diagrams/colors1.xml"/><Relationship Id="rId8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tif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ms.gov/Medicare/Quality-Initiatives-Patient-Assessment-Instruments/Hospice-Quality-Reporting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1923391"/>
            <a:ext cx="8915399" cy="3035397"/>
          </a:xfrm>
        </p:spPr>
        <p:txBody>
          <a:bodyPr>
            <a:normAutofit fontScale="90000"/>
          </a:bodyPr>
          <a:lstStyle/>
          <a:p>
            <a:r>
              <a:rPr lang="en-US" sz="4900" dirty="0" smtClean="0"/>
              <a:t>Transitions Between Healthcare Settings of Hospice Enrollees at the End of Life</a:t>
            </a:r>
            <a:br>
              <a:rPr lang="en-US" sz="4900" dirty="0" smtClean="0"/>
            </a:br>
            <a:r>
              <a:rPr lang="de-DE" sz="2000" dirty="0" smtClean="0">
                <a:solidFill>
                  <a:schemeClr val="tx2"/>
                </a:solidFill>
              </a:rPr>
              <a:t/>
            </a:r>
            <a:br>
              <a:rPr lang="de-DE" sz="2000" dirty="0" smtClean="0">
                <a:solidFill>
                  <a:schemeClr val="tx2"/>
                </a:solidFill>
              </a:rPr>
            </a:br>
            <a:r>
              <a:rPr lang="de-DE" sz="2000" dirty="0" smtClean="0">
                <a:solidFill>
                  <a:schemeClr val="tx2"/>
                </a:solidFill>
              </a:rPr>
              <a:t>Wang </a:t>
            </a:r>
            <a:r>
              <a:rPr lang="de-DE" sz="2000" dirty="0">
                <a:solidFill>
                  <a:schemeClr val="tx2"/>
                </a:solidFill>
              </a:rPr>
              <a:t>SY, Aldridge MD, </a:t>
            </a:r>
            <a:r>
              <a:rPr lang="de-DE" sz="2000" dirty="0" err="1">
                <a:solidFill>
                  <a:schemeClr val="tx2"/>
                </a:solidFill>
              </a:rPr>
              <a:t>Gross</a:t>
            </a:r>
            <a:r>
              <a:rPr lang="de-DE" sz="2000" dirty="0">
                <a:solidFill>
                  <a:schemeClr val="tx2"/>
                </a:solidFill>
              </a:rPr>
              <a:t> CP, </a:t>
            </a:r>
            <a:r>
              <a:rPr lang="de-DE" sz="2000" dirty="0" err="1">
                <a:solidFill>
                  <a:schemeClr val="tx2"/>
                </a:solidFill>
              </a:rPr>
              <a:t>Canavan</a:t>
            </a:r>
            <a:r>
              <a:rPr lang="de-DE" sz="2000" dirty="0">
                <a:solidFill>
                  <a:schemeClr val="tx2"/>
                </a:solidFill>
              </a:rPr>
              <a:t> M, </a:t>
            </a:r>
            <a:r>
              <a:rPr lang="de-DE" sz="2000" dirty="0" err="1">
                <a:solidFill>
                  <a:schemeClr val="tx2"/>
                </a:solidFill>
              </a:rPr>
              <a:t>Cherlin</a:t>
            </a:r>
            <a:r>
              <a:rPr lang="de-DE" sz="2000" dirty="0">
                <a:solidFill>
                  <a:schemeClr val="tx2"/>
                </a:solidFill>
              </a:rPr>
              <a:t> E, Johnson-</a:t>
            </a:r>
            <a:r>
              <a:rPr lang="de-DE" sz="2000" dirty="0" err="1">
                <a:solidFill>
                  <a:schemeClr val="tx2"/>
                </a:solidFill>
              </a:rPr>
              <a:t>Hurzeler</a:t>
            </a:r>
            <a:r>
              <a:rPr lang="de-DE" sz="2000" dirty="0">
                <a:solidFill>
                  <a:schemeClr val="tx2"/>
                </a:solidFill>
              </a:rPr>
              <a:t> R, Bradley E. </a:t>
            </a:r>
            <a:r>
              <a:rPr lang="de-DE" sz="2000" dirty="0" smtClean="0">
                <a:solidFill>
                  <a:schemeClr val="tx2"/>
                </a:solidFill>
              </a:rPr>
              <a:t>J </a:t>
            </a:r>
            <a:r>
              <a:rPr lang="de-DE" sz="2000" dirty="0">
                <a:solidFill>
                  <a:schemeClr val="tx2"/>
                </a:solidFill>
              </a:rPr>
              <a:t>Am </a:t>
            </a:r>
            <a:r>
              <a:rPr lang="de-DE" sz="2000" dirty="0" err="1">
                <a:solidFill>
                  <a:schemeClr val="tx2"/>
                </a:solidFill>
              </a:rPr>
              <a:t>Geriatr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Soc</a:t>
            </a:r>
            <a:r>
              <a:rPr lang="de-DE" sz="2000" dirty="0">
                <a:solidFill>
                  <a:schemeClr val="tx2"/>
                </a:solidFill>
              </a:rPr>
              <a:t>. 2016 Feb;64(2):314-22. 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5226804"/>
            <a:ext cx="8915399" cy="1126283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1600" dirty="0" smtClean="0"/>
              <a:t>Michelle R. Johnson, MD</a:t>
            </a:r>
          </a:p>
          <a:p>
            <a:pPr>
              <a:spcBef>
                <a:spcPts val="600"/>
              </a:spcBef>
            </a:pPr>
            <a:r>
              <a:rPr lang="en-US" sz="1600" dirty="0" smtClean="0"/>
              <a:t>Geriatrics Journal Club</a:t>
            </a:r>
          </a:p>
          <a:p>
            <a:pPr>
              <a:spcBef>
                <a:spcPts val="600"/>
              </a:spcBef>
            </a:pPr>
            <a:r>
              <a:rPr lang="en-US" sz="1600" dirty="0" smtClean="0"/>
              <a:t>March 11, 2016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0394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cost and quality of end of life care in the U.S. </a:t>
            </a:r>
          </a:p>
          <a:p>
            <a:r>
              <a:rPr lang="en-US" dirty="0" smtClean="0"/>
              <a:t>Describe national trends in transitions of care of Medicare beneficiaries enrolled in </a:t>
            </a:r>
            <a:r>
              <a:rPr lang="en-US" dirty="0"/>
              <a:t>hospice </a:t>
            </a:r>
            <a:r>
              <a:rPr lang="en-US" dirty="0" smtClean="0"/>
              <a:t>at some time during last 6 months of life</a:t>
            </a:r>
          </a:p>
          <a:p>
            <a:r>
              <a:rPr lang="en-US" dirty="0" smtClean="0"/>
              <a:t>Examine factors that may be associated with increased transitions of care </a:t>
            </a:r>
          </a:p>
          <a:p>
            <a:r>
              <a:rPr lang="en-US" dirty="0" smtClean="0"/>
              <a:t>Discuss application of this study on the our practice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4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0935" y="1793629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Mr. VP is a 85 y/o AA </a:t>
            </a:r>
            <a:r>
              <a:rPr lang="en-US" dirty="0"/>
              <a:t>male </a:t>
            </a:r>
            <a:r>
              <a:rPr lang="en-US" dirty="0" smtClean="0"/>
              <a:t>from Jamaica with </a:t>
            </a:r>
            <a:r>
              <a:rPr lang="en-US" dirty="0"/>
              <a:t>history of </a:t>
            </a:r>
            <a:r>
              <a:rPr lang="en-US" dirty="0" smtClean="0"/>
              <a:t>HTN, CKD, </a:t>
            </a:r>
            <a:r>
              <a:rPr lang="en-US" dirty="0"/>
              <a:t>and prostate cancer </a:t>
            </a:r>
            <a:r>
              <a:rPr lang="en-US" dirty="0" smtClean="0"/>
              <a:t>s/p definitive XRT, </a:t>
            </a:r>
            <a:r>
              <a:rPr lang="en-US" dirty="0"/>
              <a:t>presented to </a:t>
            </a:r>
            <a:r>
              <a:rPr lang="en-US" dirty="0" smtClean="0"/>
              <a:t>the hospital with </a:t>
            </a:r>
            <a:r>
              <a:rPr lang="en-US" dirty="0"/>
              <a:t>rapidly progressive cognitive and functional decline over 10 </a:t>
            </a:r>
            <a:r>
              <a:rPr lang="en-US" dirty="0" smtClean="0"/>
              <a:t>weeks</a:t>
            </a:r>
          </a:p>
          <a:p>
            <a:pPr lvl="1"/>
            <a:r>
              <a:rPr lang="en-US" dirty="0" smtClean="0"/>
              <a:t>First seen by PCP in clinic for </a:t>
            </a:r>
            <a:r>
              <a:rPr lang="en-US" dirty="0"/>
              <a:t>anxiety, subtle memory loss, and </a:t>
            </a:r>
            <a:r>
              <a:rPr lang="en-US" dirty="0" smtClean="0"/>
              <a:t>weakness</a:t>
            </a:r>
          </a:p>
          <a:p>
            <a:pPr lvl="2"/>
            <a:r>
              <a:rPr lang="en-US" dirty="0"/>
              <a:t>P</a:t>
            </a:r>
            <a:r>
              <a:rPr lang="en-US" dirty="0" smtClean="0"/>
              <a:t>resumed </a:t>
            </a:r>
            <a:r>
              <a:rPr lang="en-US" dirty="0"/>
              <a:t>early Alzheimer’s </a:t>
            </a:r>
            <a:r>
              <a:rPr lang="en-US" dirty="0" smtClean="0"/>
              <a:t>dementia</a:t>
            </a:r>
          </a:p>
          <a:p>
            <a:pPr lvl="2"/>
            <a:r>
              <a:rPr lang="en-US" dirty="0"/>
              <a:t>W</a:t>
            </a:r>
            <a:r>
              <a:rPr lang="en-US" dirty="0" smtClean="0"/>
              <a:t>ork-up </a:t>
            </a:r>
            <a:r>
              <a:rPr lang="en-US" dirty="0"/>
              <a:t>was </a:t>
            </a:r>
            <a:r>
              <a:rPr lang="en-US" dirty="0" smtClean="0"/>
              <a:t>initiated</a:t>
            </a:r>
          </a:p>
          <a:p>
            <a:pPr lvl="2"/>
            <a:r>
              <a:rPr lang="en-US" dirty="0" smtClean="0"/>
              <a:t>Started on donepezil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rogressive </a:t>
            </a:r>
            <a:r>
              <a:rPr lang="en-US" dirty="0"/>
              <a:t>memory loss, paranoia, auditory hallucinations, gait instability, and functional decline </a:t>
            </a:r>
            <a:r>
              <a:rPr lang="en-US" dirty="0" smtClean="0"/>
              <a:t>over weeks resulting </a:t>
            </a:r>
            <a:r>
              <a:rPr lang="en-US" dirty="0"/>
              <a:t>in complete dependence in ADLs and IADLs. </a:t>
            </a:r>
          </a:p>
        </p:txBody>
      </p:sp>
    </p:spTree>
    <p:extLst>
      <p:ext uri="{BB962C8B-B14F-4D97-AF65-F5344CB8AC3E}">
        <p14:creationId xmlns:p14="http://schemas.microsoft.com/office/powerpoint/2010/main" val="143212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Exam</a:t>
            </a:r>
          </a:p>
          <a:p>
            <a:pPr lvl="1"/>
            <a:r>
              <a:rPr lang="en-US" dirty="0" smtClean="0"/>
              <a:t>tremor</a:t>
            </a:r>
            <a:r>
              <a:rPr lang="en-US" dirty="0"/>
              <a:t>, asymmetric myoclonus, rigidity, and </a:t>
            </a:r>
            <a:r>
              <a:rPr lang="en-US" dirty="0" err="1"/>
              <a:t>akinetic</a:t>
            </a:r>
            <a:r>
              <a:rPr lang="en-US" dirty="0"/>
              <a:t> </a:t>
            </a:r>
            <a:r>
              <a:rPr lang="en-US" dirty="0" smtClean="0"/>
              <a:t>mutism</a:t>
            </a:r>
          </a:p>
          <a:p>
            <a:r>
              <a:rPr lang="en-US" dirty="0" smtClean="0"/>
              <a:t>Labs 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outine </a:t>
            </a:r>
            <a:r>
              <a:rPr lang="en-US" dirty="0"/>
              <a:t>dementia </a:t>
            </a:r>
            <a:r>
              <a:rPr lang="en-US" dirty="0" smtClean="0"/>
              <a:t>labs - normal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nfectious work up - negative</a:t>
            </a:r>
          </a:p>
          <a:p>
            <a:pPr lvl="1"/>
            <a:r>
              <a:rPr lang="en-US" dirty="0" smtClean="0"/>
              <a:t>CSF - </a:t>
            </a:r>
            <a:r>
              <a:rPr lang="en-US" dirty="0"/>
              <a:t>elevated levels of 14-3-3, AB (1-42) peptide, </a:t>
            </a:r>
            <a:r>
              <a:rPr lang="en-US" dirty="0" smtClean="0"/>
              <a:t>tau &amp; </a:t>
            </a:r>
            <a:r>
              <a:rPr lang="en-US" dirty="0" err="1" smtClean="0"/>
              <a:t>phospho</a:t>
            </a:r>
            <a:r>
              <a:rPr lang="en-US" dirty="0" smtClean="0"/>
              <a:t>-tau proteins</a:t>
            </a:r>
          </a:p>
          <a:p>
            <a:r>
              <a:rPr lang="en-US" dirty="0" smtClean="0"/>
              <a:t>Studies/Imaging</a:t>
            </a:r>
          </a:p>
          <a:p>
            <a:pPr lvl="1"/>
            <a:r>
              <a:rPr lang="en-US" dirty="0" smtClean="0"/>
              <a:t>Head CT - unremarkable</a:t>
            </a:r>
            <a:endParaRPr lang="en-US" dirty="0"/>
          </a:p>
          <a:p>
            <a:pPr lvl="1"/>
            <a:r>
              <a:rPr lang="en-US" dirty="0" smtClean="0"/>
              <a:t>Brain MRI - diffuse </a:t>
            </a:r>
            <a:r>
              <a:rPr lang="en-US" dirty="0"/>
              <a:t>volume loss and changes consistent with chronic ischemic microvascular </a:t>
            </a:r>
            <a:r>
              <a:rPr lang="en-US" dirty="0" smtClean="0"/>
              <a:t>disease</a:t>
            </a:r>
          </a:p>
          <a:p>
            <a:pPr lvl="1"/>
            <a:r>
              <a:rPr lang="en-US" dirty="0" smtClean="0"/>
              <a:t>EEG - </a:t>
            </a:r>
            <a:r>
              <a:rPr lang="en-US" dirty="0"/>
              <a:t>diffuse slowing and runs of </a:t>
            </a:r>
            <a:r>
              <a:rPr lang="en-US" dirty="0" err="1"/>
              <a:t>triphasic</a:t>
            </a:r>
            <a:r>
              <a:rPr lang="en-US" dirty="0"/>
              <a:t> </a:t>
            </a:r>
            <a:r>
              <a:rPr lang="en-US" dirty="0" smtClean="0"/>
              <a:t>waves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64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</a:t>
            </a:r>
            <a:r>
              <a:rPr lang="en-US" dirty="0" smtClean="0"/>
              <a:t>is the diagnosis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Probable Creutzfeldt-Jakob </a:t>
            </a:r>
            <a:r>
              <a:rPr lang="en-US" dirty="0"/>
              <a:t>Disease (</a:t>
            </a:r>
            <a:r>
              <a:rPr lang="en-US" dirty="0" smtClean="0"/>
              <a:t>CJD)</a:t>
            </a:r>
          </a:p>
          <a:p>
            <a:pPr lvl="1"/>
            <a:r>
              <a:rPr lang="en-US" dirty="0" smtClean="0"/>
              <a:t>Life expectancy</a:t>
            </a:r>
          </a:p>
          <a:p>
            <a:pPr lvl="1"/>
            <a:r>
              <a:rPr lang="en-US" dirty="0" smtClean="0"/>
              <a:t>Discharge planning</a:t>
            </a:r>
          </a:p>
          <a:p>
            <a:pPr lvl="1"/>
            <a:r>
              <a:rPr lang="en-US" dirty="0" smtClean="0"/>
              <a:t>Risk factors for readmissions or transitions of care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02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589212" y="5992898"/>
            <a:ext cx="7619999" cy="976955"/>
          </a:xfrm>
        </p:spPr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i="1" dirty="0"/>
              <a:t>I</a:t>
            </a:r>
            <a:r>
              <a:rPr lang="en-US" i="1" dirty="0" smtClean="0"/>
              <a:t>nstitute </a:t>
            </a:r>
            <a:r>
              <a:rPr lang="en-US" i="1" dirty="0"/>
              <a:t>of Medicine. Dying in America: Improving quality and honoring individual preferences near the end of </a:t>
            </a:r>
            <a:r>
              <a:rPr lang="en-US" i="1" dirty="0" smtClean="0"/>
              <a:t>life, </a:t>
            </a:r>
            <a:r>
              <a:rPr lang="en-US" i="1" dirty="0" smtClean="0"/>
              <a:t>2014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Family Perspectives on Aggressive Cancer Care Near the End of </a:t>
            </a:r>
            <a:r>
              <a:rPr lang="en-US" dirty="0" smtClean="0"/>
              <a:t>Life. </a:t>
            </a:r>
            <a:r>
              <a:rPr lang="en-US" dirty="0">
                <a:hlinkClick r:id="rId3" tooltip="JAMA."/>
              </a:rPr>
              <a:t>JAMA.</a:t>
            </a:r>
            <a:r>
              <a:rPr lang="en-US" dirty="0"/>
              <a:t> 2016 Jan 19;315(3):</a:t>
            </a:r>
            <a:r>
              <a:rPr lang="en-US" dirty="0" smtClean="0"/>
              <a:t>284-92.</a:t>
            </a:r>
            <a:endParaRPr lang="en-US" i="1" dirty="0" smtClean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842313854"/>
              </p:ext>
            </p:extLst>
          </p:nvPr>
        </p:nvGraphicFramePr>
        <p:xfrm>
          <a:off x="2982912" y="90723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152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 Care Spending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8" y="1499182"/>
            <a:ext cx="6892192" cy="507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12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mparing end-of-life care in seven different countries, scientist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87968" y="1582615"/>
            <a:ext cx="7142551" cy="4292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of End-of-life </a:t>
            </a:r>
            <a:r>
              <a:rPr lang="en-US" dirty="0"/>
              <a:t>C</a:t>
            </a:r>
            <a:r>
              <a:rPr lang="en-US" dirty="0" smtClean="0"/>
              <a:t>are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Bekelman</a:t>
            </a:r>
            <a:r>
              <a:rPr lang="en-US" dirty="0" smtClean="0"/>
              <a:t> JE, Halpern SD, </a:t>
            </a:r>
            <a:r>
              <a:rPr lang="en-US" dirty="0" err="1" smtClean="0"/>
              <a:t>Blankart</a:t>
            </a:r>
            <a:r>
              <a:rPr lang="en-US" dirty="0" smtClean="0"/>
              <a:t> C, et al. Comparison of Site of Death, Health Care Utilization, and Hospital Expenditures for Patients Dying With Cancer in 7 Developed Countries. JAMA. 2016;315(3):272-283. doi:10.1001/jama.2015.18603.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27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969478"/>
            <a:ext cx="8915400" cy="3777622"/>
          </a:xfrm>
        </p:spPr>
        <p:txBody>
          <a:bodyPr/>
          <a:lstStyle/>
          <a:p>
            <a:r>
              <a:rPr lang="en-US" dirty="0" smtClean="0"/>
              <a:t>Predisposing factors </a:t>
            </a:r>
            <a:r>
              <a:rPr lang="en-US" dirty="0"/>
              <a:t>associated </a:t>
            </a:r>
            <a:r>
              <a:rPr lang="en-US" dirty="0" smtClean="0"/>
              <a:t>with increasing transitions in hospice patients </a:t>
            </a:r>
            <a:r>
              <a:rPr lang="en-US" baseline="30000" dirty="0" smtClean="0"/>
              <a:t>1,2,3</a:t>
            </a:r>
            <a:endParaRPr lang="en-US" dirty="0" smtClean="0"/>
          </a:p>
          <a:p>
            <a:pPr lvl="1"/>
            <a:r>
              <a:rPr lang="en-US" dirty="0" smtClean="0"/>
              <a:t>Race </a:t>
            </a:r>
          </a:p>
          <a:p>
            <a:pPr lvl="1"/>
            <a:r>
              <a:rPr lang="en-US" dirty="0" smtClean="0"/>
              <a:t>Age</a:t>
            </a:r>
          </a:p>
          <a:p>
            <a:pPr lvl="1"/>
            <a:r>
              <a:rPr lang="en-US" dirty="0" smtClean="0"/>
              <a:t>Education</a:t>
            </a:r>
          </a:p>
          <a:p>
            <a:pPr lvl="1"/>
            <a:r>
              <a:rPr lang="en-US" dirty="0" smtClean="0"/>
              <a:t>Cultural </a:t>
            </a:r>
            <a:r>
              <a:rPr lang="en-US" dirty="0"/>
              <a:t>and religious traditions regarding </a:t>
            </a:r>
            <a:r>
              <a:rPr lang="en-US" dirty="0" smtClean="0"/>
              <a:t>death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istrust </a:t>
            </a:r>
            <a:r>
              <a:rPr lang="en-US" dirty="0"/>
              <a:t>of the hospice </a:t>
            </a:r>
            <a:r>
              <a:rPr lang="en-US" dirty="0" smtClean="0"/>
              <a:t>program</a:t>
            </a:r>
          </a:p>
          <a:p>
            <a:pPr lvl="1"/>
            <a:r>
              <a:rPr lang="en-US" dirty="0"/>
              <a:t>L</a:t>
            </a:r>
            <a:r>
              <a:rPr lang="en-US" dirty="0" smtClean="0"/>
              <a:t>ack </a:t>
            </a:r>
            <a:r>
              <a:rPr lang="en-US" dirty="0"/>
              <a:t>of knowledge about hospice </a:t>
            </a:r>
            <a:r>
              <a:rPr lang="en-US" dirty="0" smtClean="0"/>
              <a:t>care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78904" y="5587827"/>
            <a:ext cx="9171864" cy="1608082"/>
          </a:xfrm>
        </p:spPr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dirty="0" smtClean="0"/>
              <a:t>Cintron A, Hamel MB, Davis RB et al. Hospitalization of hospice patients with cancer. J </a:t>
            </a:r>
            <a:r>
              <a:rPr lang="en-US" dirty="0" err="1" smtClean="0"/>
              <a:t>Palliat</a:t>
            </a:r>
            <a:r>
              <a:rPr lang="en-US" dirty="0" smtClean="0"/>
              <a:t> Med 2003;6:757–768.</a:t>
            </a:r>
          </a:p>
          <a:p>
            <a:pPr marL="228600" indent="-228600">
              <a:buFont typeface="+mj-lt"/>
              <a:buAutoNum type="arabicPeriod"/>
            </a:pPr>
            <a:r>
              <a:rPr lang="en-US" i="1" dirty="0" err="1" smtClean="0"/>
              <a:t>Unroe</a:t>
            </a:r>
            <a:r>
              <a:rPr lang="en-US" i="1" dirty="0" smtClean="0"/>
              <a:t> </a:t>
            </a:r>
            <a:r>
              <a:rPr lang="en-US" i="1" dirty="0"/>
              <a:t>KT, Greiner MA, Johnson KS et al. Racial differences in hospice use and patterns of care after enrollment in hospice among Medicare beneficiaries with heart failure. Am Heart J 2012;163:987–993.e3</a:t>
            </a:r>
            <a:r>
              <a:rPr lang="en-US" i="1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i="1" dirty="0"/>
              <a:t>Givens JL, </a:t>
            </a:r>
            <a:r>
              <a:rPr lang="en-US" i="1" dirty="0" err="1"/>
              <a:t>Tjia</a:t>
            </a:r>
            <a:r>
              <a:rPr lang="en-US" i="1" dirty="0"/>
              <a:t> J, Zhou C et al. Racial and ethnic differences in hospice use among patients with heart failure. Arch Intern Med 2010;170:427–432</a:t>
            </a:r>
            <a:r>
              <a:rPr lang="en-US" i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9239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</a:t>
            </a:r>
            <a:r>
              <a:rPr lang="en-US" dirty="0"/>
              <a:t>in end-of-life care for Medicare </a:t>
            </a:r>
            <a:r>
              <a:rPr lang="en-US" dirty="0" smtClean="0"/>
              <a:t>beneficiaries 2000 to 2009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379783"/>
            <a:ext cx="8915400" cy="3777622"/>
          </a:xfrm>
        </p:spPr>
        <p:txBody>
          <a:bodyPr/>
          <a:lstStyle/>
          <a:p>
            <a:r>
              <a:rPr lang="en-US" dirty="0"/>
              <a:t>Less dying in acute care hospitals </a:t>
            </a:r>
          </a:p>
          <a:p>
            <a:pPr lvl="1"/>
            <a:r>
              <a:rPr lang="en-US" dirty="0" smtClean="0"/>
              <a:t>32</a:t>
            </a:r>
            <a:r>
              <a:rPr lang="en-US" dirty="0"/>
              <a:t>% (2000)</a:t>
            </a:r>
            <a:r>
              <a:rPr lang="en-US" dirty="0">
                <a:sym typeface="Wingdings"/>
              </a:rPr>
              <a:t>26% (2005)24%</a:t>
            </a:r>
            <a:r>
              <a:rPr lang="en-US" dirty="0"/>
              <a:t> (</a:t>
            </a:r>
            <a:r>
              <a:rPr lang="en-US" dirty="0" smtClean="0"/>
              <a:t>2009)</a:t>
            </a:r>
          </a:p>
          <a:p>
            <a:r>
              <a:rPr lang="en-US" dirty="0" smtClean="0"/>
              <a:t>ICU </a:t>
            </a:r>
            <a:r>
              <a:rPr lang="en-US" dirty="0"/>
              <a:t>use and rate of </a:t>
            </a:r>
            <a:r>
              <a:rPr lang="en-US" b="1" dirty="0"/>
              <a:t>health care transitions </a:t>
            </a:r>
            <a:r>
              <a:rPr lang="en-US" dirty="0"/>
              <a:t>increased in last month of life </a:t>
            </a:r>
            <a:endParaRPr lang="en-US" dirty="0" smtClean="0"/>
          </a:p>
          <a:p>
            <a:pPr lvl="1"/>
            <a:r>
              <a:rPr lang="en-US" dirty="0"/>
              <a:t>M</a:t>
            </a:r>
            <a:r>
              <a:rPr lang="en-US" dirty="0" smtClean="0"/>
              <a:t>ean </a:t>
            </a:r>
            <a:r>
              <a:rPr lang="en-US" dirty="0"/>
              <a:t>of 2.1 in 2000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3.1 in </a:t>
            </a:r>
            <a:r>
              <a:rPr lang="en-US" dirty="0" smtClean="0">
                <a:sym typeface="Wingdings"/>
              </a:rPr>
              <a:t>2009</a:t>
            </a:r>
            <a:endParaRPr lang="en-US" baseline="30000" dirty="0" smtClean="0">
              <a:sym typeface="Wingding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Teno</a:t>
            </a:r>
            <a:r>
              <a:rPr lang="en-US" dirty="0" smtClean="0"/>
              <a:t> JM,, </a:t>
            </a:r>
            <a:r>
              <a:rPr lang="en-US" dirty="0" err="1" smtClean="0"/>
              <a:t>Gozalo</a:t>
            </a:r>
            <a:r>
              <a:rPr lang="en-US" dirty="0" smtClean="0"/>
              <a:t> PL et al. Change in end-of-life care for Medicare beneficiaries: site of death, place of care, and health care transitions in 2000, 2005, and 2009. JAMA. 2013 Feb 6;309(5):470-7. </a:t>
            </a:r>
            <a:r>
              <a:rPr lang="en-US" dirty="0" err="1" smtClean="0"/>
              <a:t>doi</a:t>
            </a:r>
            <a:r>
              <a:rPr lang="en-US" dirty="0" smtClean="0"/>
              <a:t>: 10.1001/jama.2012.207624. </a:t>
            </a:r>
          </a:p>
        </p:txBody>
      </p:sp>
    </p:spTree>
    <p:extLst>
      <p:ext uri="{BB962C8B-B14F-4D97-AF65-F5344CB8AC3E}">
        <p14:creationId xmlns:p14="http://schemas.microsoft.com/office/powerpoint/2010/main" val="55352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1107" y="168416"/>
            <a:ext cx="7737232" cy="5897054"/>
          </a:xfrm>
          <a:prstGeom prst="rect">
            <a:avLst/>
          </a:prstGeom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589212" y="6135808"/>
            <a:ext cx="7619999" cy="365125"/>
          </a:xfrm>
        </p:spPr>
        <p:txBody>
          <a:bodyPr/>
          <a:lstStyle/>
          <a:p>
            <a:r>
              <a:rPr lang="en-US" dirty="0" err="1" smtClean="0"/>
              <a:t>Teno</a:t>
            </a:r>
            <a:r>
              <a:rPr lang="en-US" dirty="0" smtClean="0"/>
              <a:t> JM,, </a:t>
            </a:r>
            <a:r>
              <a:rPr lang="en-US" dirty="0" err="1" smtClean="0"/>
              <a:t>Gozalo</a:t>
            </a:r>
            <a:r>
              <a:rPr lang="en-US" dirty="0" smtClean="0"/>
              <a:t> PL et al. Change in end-of-life care for Medicare beneficiaries: site of death, place of care, and health care transitions in 2000, 2005, and 2009. JAMA. 2013 Feb 6;309(5):470-7. </a:t>
            </a:r>
            <a:r>
              <a:rPr lang="en-US" dirty="0" err="1" smtClean="0"/>
              <a:t>doi</a:t>
            </a:r>
            <a:r>
              <a:rPr lang="en-US" dirty="0" smtClean="0"/>
              <a:t>: 10.1001/jama.2012.207624. </a:t>
            </a:r>
          </a:p>
        </p:txBody>
      </p:sp>
    </p:spTree>
    <p:extLst>
      <p:ext uri="{BB962C8B-B14F-4D97-AF65-F5344CB8AC3E}">
        <p14:creationId xmlns:p14="http://schemas.microsoft.com/office/powerpoint/2010/main" val="162098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characterize the number and types of care transitions in the last 6 months of life of individuals who used hospice</a:t>
            </a:r>
          </a:p>
          <a:p>
            <a:r>
              <a:rPr lang="en-US" dirty="0" smtClean="0"/>
              <a:t>To examine factors associated with having multiple transitions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3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Retrospective analysis</a:t>
            </a:r>
          </a:p>
          <a:p>
            <a:r>
              <a:rPr lang="en-US" dirty="0"/>
              <a:t>A</a:t>
            </a:r>
            <a:r>
              <a:rPr lang="en-US" dirty="0" smtClean="0"/>
              <a:t>ll </a:t>
            </a:r>
            <a:r>
              <a:rPr lang="en-US" dirty="0"/>
              <a:t>fee-for-service Medicare beneficiaries </a:t>
            </a:r>
            <a:r>
              <a:rPr lang="en-US" dirty="0" smtClean="0"/>
              <a:t>&gt;=66 who </a:t>
            </a:r>
            <a:r>
              <a:rPr lang="en-US" dirty="0"/>
              <a:t>died between July 1, 2011, and December 31, </a:t>
            </a:r>
            <a:r>
              <a:rPr lang="en-US" dirty="0" smtClean="0"/>
              <a:t>2011</a:t>
            </a:r>
          </a:p>
          <a:p>
            <a:r>
              <a:rPr lang="en-US" dirty="0" smtClean="0"/>
              <a:t>Multivariate linear regression models to determine if independent variables inflated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21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Covariant variables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redisposing </a:t>
            </a:r>
          </a:p>
          <a:p>
            <a:pPr lvl="2"/>
            <a:r>
              <a:rPr lang="en-US" dirty="0" smtClean="0"/>
              <a:t>Age </a:t>
            </a:r>
            <a:r>
              <a:rPr lang="en-US" dirty="0"/>
              <a:t>(66–69, 70–74, 75–79, 80–84, ≥</a:t>
            </a:r>
            <a:r>
              <a:rPr lang="en-US" dirty="0" smtClean="0"/>
              <a:t>85)</a:t>
            </a:r>
          </a:p>
          <a:p>
            <a:pPr lvl="2"/>
            <a:r>
              <a:rPr lang="en-US" dirty="0"/>
              <a:t>R</a:t>
            </a:r>
            <a:r>
              <a:rPr lang="en-US" dirty="0" smtClean="0"/>
              <a:t>ace </a:t>
            </a:r>
            <a:r>
              <a:rPr lang="en-US" dirty="0"/>
              <a:t>and ethnicity (non-Hispanic white, black, Hispanic, </a:t>
            </a:r>
            <a:r>
              <a:rPr lang="en-US" dirty="0" smtClean="0"/>
              <a:t>other) </a:t>
            </a:r>
          </a:p>
          <a:p>
            <a:pPr lvl="2"/>
            <a:r>
              <a:rPr lang="en-US" dirty="0" smtClean="0"/>
              <a:t>Sex</a:t>
            </a:r>
          </a:p>
          <a:p>
            <a:pPr lvl="2"/>
            <a:r>
              <a:rPr lang="en-US" dirty="0" smtClean="0"/>
              <a:t>Census-based </a:t>
            </a:r>
            <a:r>
              <a:rPr lang="en-US" dirty="0"/>
              <a:t>estimates of percentage of adults with high school education or less at the ZIP code </a:t>
            </a:r>
            <a:r>
              <a:rPr lang="en-US" dirty="0" smtClean="0"/>
              <a:t>level</a:t>
            </a:r>
          </a:p>
          <a:p>
            <a:pPr lvl="1"/>
            <a:r>
              <a:rPr lang="en-US" dirty="0" smtClean="0"/>
              <a:t>Need (e.g., primary diagnosis, comorbidities)</a:t>
            </a:r>
          </a:p>
          <a:p>
            <a:pPr lvl="1"/>
            <a:r>
              <a:rPr lang="en-US" dirty="0" smtClean="0"/>
              <a:t>Enabling </a:t>
            </a:r>
            <a:r>
              <a:rPr lang="en-US" dirty="0"/>
              <a:t>(e.g., income, market factors</a:t>
            </a:r>
            <a:r>
              <a:rPr lang="en-US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325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Inclusion &amp; Exclusion Criteria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Inclusion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Aged </a:t>
            </a:r>
            <a:r>
              <a:rPr lang="en-US" u="sng" dirty="0" smtClean="0"/>
              <a:t>&gt;</a:t>
            </a:r>
            <a:r>
              <a:rPr lang="en-US" dirty="0" smtClean="0"/>
              <a:t>66</a:t>
            </a:r>
          </a:p>
          <a:p>
            <a:r>
              <a:rPr lang="en-US" dirty="0" smtClean="0"/>
              <a:t>Enrolled </a:t>
            </a:r>
            <a:r>
              <a:rPr lang="en-US" dirty="0"/>
              <a:t>in </a:t>
            </a:r>
            <a:r>
              <a:rPr lang="en-US" dirty="0" smtClean="0"/>
              <a:t>Medicare </a:t>
            </a:r>
            <a:r>
              <a:rPr lang="en-US" dirty="0"/>
              <a:t>hospice benefit </a:t>
            </a:r>
            <a:r>
              <a:rPr lang="en-US" dirty="0" smtClean="0"/>
              <a:t>during </a:t>
            </a:r>
            <a:r>
              <a:rPr lang="en-US" dirty="0"/>
              <a:t>the last 6 months before </a:t>
            </a:r>
            <a:r>
              <a:rPr lang="en-US" dirty="0" smtClean="0"/>
              <a:t>death</a:t>
            </a:r>
          </a:p>
          <a:p>
            <a:r>
              <a:rPr lang="en-US" dirty="0" smtClean="0"/>
              <a:t>Died between 7/1/2011 and 12/31/2011</a:t>
            </a:r>
          </a:p>
          <a:p>
            <a:r>
              <a:rPr lang="en-US" dirty="0"/>
              <a:t>L</a:t>
            </a:r>
            <a:r>
              <a:rPr lang="en-US" dirty="0" smtClean="0"/>
              <a:t>imited </a:t>
            </a:r>
            <a:r>
              <a:rPr lang="en-US" dirty="0"/>
              <a:t>to Medicare Parts A and B beneficiaries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Exclusion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Transitions between inpatient hospice and home </a:t>
            </a:r>
            <a:r>
              <a:rPr lang="en-US" dirty="0" smtClean="0"/>
              <a:t>hospice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8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Baseline Characteristics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Older age </a:t>
            </a:r>
            <a:r>
              <a:rPr lang="en-US" u="sng" dirty="0" smtClean="0"/>
              <a:t>&gt;</a:t>
            </a:r>
            <a:r>
              <a:rPr lang="en-US" dirty="0"/>
              <a:t>85 (48%-49</a:t>
            </a:r>
            <a:r>
              <a:rPr lang="en-US" dirty="0" smtClean="0"/>
              <a:t>%)</a:t>
            </a:r>
          </a:p>
          <a:p>
            <a:r>
              <a:rPr lang="en-US" dirty="0" smtClean="0"/>
              <a:t>White (83-88%)</a:t>
            </a:r>
          </a:p>
          <a:p>
            <a:r>
              <a:rPr lang="en-US" dirty="0" smtClean="0"/>
              <a:t># of comorbidities varied – 50% had at least 5</a:t>
            </a:r>
          </a:p>
          <a:p>
            <a:r>
              <a:rPr lang="en-US" dirty="0" smtClean="0"/>
              <a:t>Most </a:t>
            </a:r>
            <a:r>
              <a:rPr lang="en-US" dirty="0"/>
              <a:t>common </a:t>
            </a:r>
            <a:r>
              <a:rPr lang="en-US" dirty="0" smtClean="0"/>
              <a:t>hospice diagnosis – cancer (~30%)</a:t>
            </a:r>
          </a:p>
          <a:p>
            <a:r>
              <a:rPr lang="en-US" dirty="0" smtClean="0"/>
              <a:t>Median household income 40,000-49,000</a:t>
            </a:r>
          </a:p>
          <a:p>
            <a:r>
              <a:rPr lang="en-US" dirty="0" smtClean="0"/>
              <a:t>Majority did not receive inpatient hospice care</a:t>
            </a:r>
          </a:p>
          <a:p>
            <a:r>
              <a:rPr lang="en-US" dirty="0"/>
              <a:t>Metropolitan </a:t>
            </a:r>
          </a:p>
        </p:txBody>
      </p:sp>
    </p:spTree>
    <p:extLst>
      <p:ext uri="{BB962C8B-B14F-4D97-AF65-F5344CB8AC3E}">
        <p14:creationId xmlns:p14="http://schemas.microsoft.com/office/powerpoint/2010/main" val="189013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65658" y="91505"/>
            <a:ext cx="7781018" cy="6686462"/>
          </a:xfrm>
          <a:prstGeom prst="rect">
            <a:avLst/>
          </a:prstGeom>
        </p:spPr>
      </p:pic>
      <p:sp>
        <p:nvSpPr>
          <p:cNvPr id="6" name="Frame 5"/>
          <p:cNvSpPr/>
          <p:nvPr/>
        </p:nvSpPr>
        <p:spPr>
          <a:xfrm>
            <a:off x="3336045" y="2884765"/>
            <a:ext cx="6249389" cy="260997"/>
          </a:xfrm>
          <a:prstGeom prst="fram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ame 9"/>
          <p:cNvSpPr/>
          <p:nvPr/>
        </p:nvSpPr>
        <p:spPr>
          <a:xfrm>
            <a:off x="3336045" y="4172282"/>
            <a:ext cx="6249389" cy="260997"/>
          </a:xfrm>
          <a:prstGeom prst="fram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ame 10"/>
          <p:cNvSpPr/>
          <p:nvPr/>
        </p:nvSpPr>
        <p:spPr>
          <a:xfrm>
            <a:off x="3336045" y="6206036"/>
            <a:ext cx="6249389" cy="260997"/>
          </a:xfrm>
          <a:prstGeom prst="fram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65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00"/>
          <a:stretch/>
        </p:blipFill>
        <p:spPr>
          <a:xfrm>
            <a:off x="3336045" y="29134"/>
            <a:ext cx="6832714" cy="6803646"/>
          </a:xfrm>
          <a:prstGeom prst="rect">
            <a:avLst/>
          </a:prstGeom>
        </p:spPr>
      </p:pic>
      <p:sp>
        <p:nvSpPr>
          <p:cNvPr id="6" name="Frame 5"/>
          <p:cNvSpPr/>
          <p:nvPr/>
        </p:nvSpPr>
        <p:spPr>
          <a:xfrm>
            <a:off x="3446407" y="1970353"/>
            <a:ext cx="6249389" cy="260997"/>
          </a:xfrm>
          <a:prstGeom prst="fram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3446407" y="1071731"/>
            <a:ext cx="6249389" cy="260997"/>
          </a:xfrm>
          <a:prstGeom prst="fram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ame 8"/>
          <p:cNvSpPr/>
          <p:nvPr/>
        </p:nvSpPr>
        <p:spPr>
          <a:xfrm>
            <a:off x="3446407" y="3941030"/>
            <a:ext cx="6249389" cy="260997"/>
          </a:xfrm>
          <a:prstGeom prst="fram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ame 9"/>
          <p:cNvSpPr/>
          <p:nvPr/>
        </p:nvSpPr>
        <p:spPr>
          <a:xfrm>
            <a:off x="3446407" y="5276209"/>
            <a:ext cx="6249389" cy="260997"/>
          </a:xfrm>
          <a:prstGeom prst="fram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ame 10"/>
          <p:cNvSpPr/>
          <p:nvPr/>
        </p:nvSpPr>
        <p:spPr>
          <a:xfrm>
            <a:off x="3430640" y="6611388"/>
            <a:ext cx="6249389" cy="260997"/>
          </a:xfrm>
          <a:prstGeom prst="fram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969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139624"/>
              </p:ext>
            </p:extLst>
          </p:nvPr>
        </p:nvGraphicFramePr>
        <p:xfrm>
          <a:off x="1875693" y="1534186"/>
          <a:ext cx="8491780" cy="38100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37049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1369646-14B5-5443-9851-030FB2879C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37B44EE-AB88-8F4A-9DD9-413C2BF5DF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0B7E1AE-9E13-214C-A2BC-AD087DD094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A0FB33E-23ED-2E44-96AC-CC7D294079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601A814-8CFD-CC4E-B7EA-C1286A4C5B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2693D4-9CFA-6049-87FC-215871E2D5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48A63A0-7F3C-404B-A7A9-1662129619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C5D23D-F807-2247-8CB8-29356EC85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9AC30CA-CD54-874F-94AB-6DBE066A1D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31,675 (10.2%) had at least one transition after hospice </a:t>
            </a:r>
            <a:r>
              <a:rPr lang="en-US" dirty="0" smtClean="0"/>
              <a:t>enrollment</a:t>
            </a:r>
          </a:p>
          <a:p>
            <a:pPr lvl="1"/>
            <a:r>
              <a:rPr lang="en-US" dirty="0" smtClean="0"/>
              <a:t>Range 6.9% (Idaho) - 20.6% (Florida)</a:t>
            </a:r>
          </a:p>
          <a:p>
            <a:pPr lvl="1"/>
            <a:r>
              <a:rPr lang="en-US" dirty="0"/>
              <a:t>Of those with transitions, 53.4% were admitted to </a:t>
            </a:r>
            <a:r>
              <a:rPr lang="en-US" dirty="0" smtClean="0"/>
              <a:t>hospitals</a:t>
            </a:r>
          </a:p>
          <a:p>
            <a:pPr lvl="0"/>
            <a:r>
              <a:rPr lang="en-US" dirty="0" smtClean="0"/>
              <a:t>6.6</a:t>
            </a:r>
            <a:r>
              <a:rPr lang="en-US" dirty="0"/>
              <a:t>% (n=20,532) </a:t>
            </a:r>
            <a:r>
              <a:rPr lang="en-US" dirty="0" smtClean="0"/>
              <a:t>of </a:t>
            </a:r>
            <a:r>
              <a:rPr lang="en-US" dirty="0"/>
              <a:t>all decedents had </a:t>
            </a:r>
            <a:r>
              <a:rPr lang="en-US" u="sng" dirty="0" smtClean="0"/>
              <a:t>&gt;</a:t>
            </a:r>
            <a:r>
              <a:rPr lang="en-US" dirty="0" smtClean="0"/>
              <a:t>1 transition </a:t>
            </a:r>
            <a:r>
              <a:rPr lang="en-US" dirty="0"/>
              <a:t>in care after hospice enrollment (range 2–19 </a:t>
            </a:r>
            <a:r>
              <a:rPr lang="en-US" dirty="0" smtClean="0"/>
              <a:t>transitions)</a:t>
            </a:r>
          </a:p>
        </p:txBody>
      </p:sp>
    </p:spTree>
    <p:extLst>
      <p:ext uri="{BB962C8B-B14F-4D97-AF65-F5344CB8AC3E}">
        <p14:creationId xmlns:p14="http://schemas.microsoft.com/office/powerpoint/2010/main" val="193111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748672"/>
              </p:ext>
            </p:extLst>
          </p:nvPr>
        </p:nvGraphicFramePr>
        <p:xfrm>
          <a:off x="2401643" y="-175846"/>
          <a:ext cx="8915400" cy="7033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1440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BFF9B1C-93E5-6942-8083-F1038C89EA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5BFF9B1C-93E5-6942-8083-F1038C89EA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8239994-F5A5-814A-B268-BBB4E07E1C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D8239994-F5A5-814A-B268-BBB4E07E1C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2DBD672-A382-9045-B8F2-47F035D30C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52DBD672-A382-9045-B8F2-47F035D30C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F43B28-3CF5-7642-B4A6-502A9BD1EA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dgm id="{A4F43B28-3CF5-7642-B4A6-502A9BD1EA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44BA5CA-FD07-FA4C-9B03-E606ED75E4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F44BA5CA-FD07-FA4C-9B03-E606ED75E4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0AFAF4-A114-4942-A71A-9CB1FDA822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">
                                            <p:graphicEl>
                                              <a:dgm id="{920AFAF4-A114-4942-A71A-9CB1FDA822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14756AB-BB46-8743-BCCA-E9B7E0C4F6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F14756AB-BB46-8743-BCCA-E9B7E0C4F6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5491CC7-EB4A-DD4F-BF28-742E8DCB47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C5491CC7-EB4A-DD4F-BF28-742E8DCB47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9EB07A0-E6D7-EC4B-96A7-66871B5E78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49EB07A0-E6D7-EC4B-96A7-66871B5E78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54BB0FB-0A05-9348-9D28-706B14153A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C54BB0FB-0A05-9348-9D28-706B14153A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9592112-A98B-CA48-AAF5-0531914C74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99592112-A98B-CA48-AAF5-0531914C74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970B8E8-6F51-BF46-B4B9-2C272F17B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graphicEl>
                                              <a:dgm id="{6970B8E8-6F51-BF46-B4B9-2C272F17B3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61C17CF-5FF7-C04A-A219-38FF13C1F7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dgm id="{861C17CF-5FF7-C04A-A219-38FF13C1F7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425667-5DFD-F844-AECF-64970B7FAC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">
                                            <p:graphicEl>
                                              <a:dgm id="{22425667-5DFD-F844-AECF-64970B7FAC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EEC491D-80B8-E644-BE17-57E8993C83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4">
                                            <p:graphicEl>
                                              <a:dgm id="{9EEC491D-80B8-E644-BE17-57E8993C83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D219CF6-4B11-4F47-9362-868E713D42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4">
                                            <p:graphicEl>
                                              <a:dgm id="{1D219CF6-4B11-4F47-9362-868E713D42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C157F46-9312-AD4C-8ED2-68B0D5F8D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4">
                                            <p:graphicEl>
                                              <a:dgm id="{0C157F46-9312-AD4C-8ED2-68B0D5F8D2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2DEC9E7-B2E1-534F-8D91-D45181228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C2DEC9E7-B2E1-534F-8D91-D451812288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2D20764-38A7-3947-B6CB-88AEADCE89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4">
                                            <p:graphicEl>
                                              <a:dgm id="{D2D20764-38A7-3947-B6CB-88AEADCE89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99255E1-F9A5-BE4C-A60A-5CE0CFAAFD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4">
                                            <p:graphicEl>
                                              <a:dgm id="{199255E1-F9A5-BE4C-A60A-5CE0CFAAFD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57F145C-CD92-A743-ABFF-385B78B14E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857F145C-CD92-A743-ABFF-385B78B14E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D97D7E6-3FD8-2F46-8AC0-C1342AB52A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4">
                                            <p:graphicEl>
                                              <a:dgm id="{0D97D7E6-3FD8-2F46-8AC0-C1342AB52A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5799CE9-78B3-1047-A535-62614BF660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4">
                                            <p:graphicEl>
                                              <a:dgm id="{F5799CE9-78B3-1047-A535-62614BF660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F36E06-E18C-E047-9ACC-D1FE734C84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4">
                                            <p:graphicEl>
                                              <a:dgm id="{CDF36E06-E18C-E047-9ACC-D1FE734C84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AF4CF70-5F33-C746-8469-00F786919A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4">
                                            <p:graphicEl>
                                              <a:dgm id="{7AF4CF70-5F33-C746-8469-00F786919A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8E19CF3-BF21-B94D-BBDC-552E94F33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4">
                                            <p:graphicEl>
                                              <a:dgm id="{28E19CF3-BF21-B94D-BBDC-552E94F33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ABF86B-8A31-2A4C-B111-D502C9110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4">
                                            <p:graphicEl>
                                              <a:dgm id="{71ABF86B-8A31-2A4C-B111-D502C9110E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7956FF9-3ECD-D647-87E5-8834DAE15F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4">
                                            <p:graphicEl>
                                              <a:dgm id="{77956FF9-3ECD-D647-87E5-8834DAE15F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5846007-393A-1F4E-90F9-54F66073ED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4">
                                            <p:graphicEl>
                                              <a:dgm id="{75846007-393A-1F4E-90F9-54F66073ED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CC2013-40D8-1D41-AB84-EC6596673E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4">
                                            <p:graphicEl>
                                              <a:dgm id="{B7CC2013-40D8-1D41-AB84-EC6596673E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AAD3BE3-E97D-FF4E-AE71-3A4ED7D351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4">
                                            <p:graphicEl>
                                              <a:dgm id="{9AAD3BE3-E97D-FF4E-AE71-3A4ED7D351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A84B858-BE89-9441-B75F-B0070DE299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4">
                                            <p:graphicEl>
                                              <a:dgm id="{3A84B858-BE89-9441-B75F-B0070DE299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1018D52-4C25-4B4A-84E4-AD3491B531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4">
                                            <p:graphicEl>
                                              <a:dgm id="{11018D52-4C25-4B4A-84E4-AD3491B531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7DFA4A8-5B64-6A4A-B5FF-50F9580D12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500"/>
                                        <p:tgtEl>
                                          <p:spTgt spid="4">
                                            <p:graphicEl>
                                              <a:dgm id="{F7DFA4A8-5B64-6A4A-B5FF-50F9580D12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3D0374A-6DA9-4445-BF7A-D34E273DBA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4">
                                            <p:graphicEl>
                                              <a:dgm id="{23D0374A-6DA9-4445-BF7A-D34E273DBA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CAEECC-27BF-1D4A-B331-F3AB32637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4">
                                            <p:graphicEl>
                                              <a:dgm id="{CDCAEECC-27BF-1D4A-B331-F3AB326370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B501C76-5619-E140-808F-41373AE33B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4">
                                            <p:graphicEl>
                                              <a:dgm id="{BB501C76-5619-E140-808F-41373AE33B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56F50F-20FB-DB42-88FA-5E7EC40B13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6" dur="500"/>
                                        <p:tgtEl>
                                          <p:spTgt spid="4">
                                            <p:graphicEl>
                                              <a:dgm id="{F056F50F-20FB-DB42-88FA-5E7EC40B13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E4C783-1CEC-8140-8B1C-897D753407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500"/>
                                        <p:tgtEl>
                                          <p:spTgt spid="4">
                                            <p:graphicEl>
                                              <a:dgm id="{04E4C783-1CEC-8140-8B1C-897D753407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EDD080-F13F-154E-A1A0-EB347A3499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4" dur="500"/>
                                        <p:tgtEl>
                                          <p:spTgt spid="4">
                                            <p:graphicEl>
                                              <a:dgm id="{5CEDD080-F13F-154E-A1A0-EB347A3499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34979CF-8F49-724C-AE65-E4E3D27BCC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7" dur="500"/>
                                        <p:tgtEl>
                                          <p:spTgt spid="4">
                                            <p:graphicEl>
                                              <a:dgm id="{734979CF-8F49-724C-AE65-E4E3D27BCC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36F1DEB-9961-854A-BC67-B73071EB3A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2" dur="500"/>
                                        <p:tgtEl>
                                          <p:spTgt spid="4">
                                            <p:graphicEl>
                                              <a:dgm id="{436F1DEB-9961-854A-BC67-B73071EB3A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70EB3F9-3EB1-6C47-A3AF-30F061BF45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4">
                                            <p:graphicEl>
                                              <a:dgm id="{770EB3F9-3EB1-6C47-A3AF-30F061BF45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02B4838-AAE7-3443-A21A-942166131D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0" dur="500"/>
                                        <p:tgtEl>
                                          <p:spTgt spid="4">
                                            <p:graphicEl>
                                              <a:dgm id="{E02B4838-AAE7-3443-A21A-942166131D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72BE1F0-8B4E-F14A-AD67-9F400FEE82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3" dur="500"/>
                                        <p:tgtEl>
                                          <p:spTgt spid="4">
                                            <p:graphicEl>
                                              <a:dgm id="{372BE1F0-8B4E-F14A-AD67-9F400FEE82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1EC1DB1-CD70-9D49-B79B-5FB490DA94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8" dur="500"/>
                                        <p:tgtEl>
                                          <p:spTgt spid="4">
                                            <p:graphicEl>
                                              <a:dgm id="{41EC1DB1-CD70-9D49-B79B-5FB490DA94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B442072-A7F6-6D4C-BC9E-B52DD56D85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1" dur="500"/>
                                        <p:tgtEl>
                                          <p:spTgt spid="4">
                                            <p:graphicEl>
                                              <a:dgm id="{7B442072-A7F6-6D4C-BC9E-B52DD56D85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F8E416D-DB93-3946-A991-DDC214374F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6" dur="500"/>
                                        <p:tgtEl>
                                          <p:spTgt spid="4">
                                            <p:graphicEl>
                                              <a:dgm id="{3F8E416D-DB93-3946-A991-DDC214374F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D29672C-47DC-1546-A982-45EFE0AE10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9" dur="500"/>
                                        <p:tgtEl>
                                          <p:spTgt spid="4">
                                            <p:graphicEl>
                                              <a:dgm id="{DD29672C-47DC-1546-A982-45EFE0AE10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Factors associated with transitions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079503832"/>
              </p:ext>
            </p:extLst>
          </p:nvPr>
        </p:nvGraphicFramePr>
        <p:xfrm>
          <a:off x="3376612" y="14393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7900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B33241F-7453-0045-9A0A-26A41DD9A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B12317-5BFA-5141-B6AB-15C28C65F9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3007F2-5125-2F46-84AB-A569754A15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B66BB7-172F-9742-92B1-F5F9D6B8E3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79CFF87-0FFD-C942-9EEF-E0751049BC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9C9AE01-96F9-9544-90D2-C58F96D015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B33241F-7453-0045-9A0A-26A41DD9A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B12317-5BFA-5141-B6AB-15C28C65F9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3007F2-5125-2F46-84AB-A569754A15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B66BB7-172F-9742-92B1-F5F9D6B8E3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79CFF87-0FFD-C942-9EEF-E0751049BC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9C9AE01-96F9-9544-90D2-C58F96D015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Graphic spid="4" grpId="1">
        <p:bldSub>
          <a:bldDgm bld="one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516" y="0"/>
            <a:ext cx="7840484" cy="6858000"/>
          </a:xfrm>
          <a:prstGeom prst="rect">
            <a:avLst/>
          </a:prstGeom>
        </p:spPr>
      </p:pic>
      <p:sp>
        <p:nvSpPr>
          <p:cNvPr id="3" name="Frame 2"/>
          <p:cNvSpPr/>
          <p:nvPr/>
        </p:nvSpPr>
        <p:spPr>
          <a:xfrm>
            <a:off x="3430640" y="5975132"/>
            <a:ext cx="7610360" cy="897254"/>
          </a:xfrm>
          <a:prstGeom prst="fram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Frame 3"/>
          <p:cNvSpPr/>
          <p:nvPr/>
        </p:nvSpPr>
        <p:spPr>
          <a:xfrm>
            <a:off x="3430640" y="2969552"/>
            <a:ext cx="7610360" cy="577689"/>
          </a:xfrm>
          <a:prstGeom prst="fram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Frame 4"/>
          <p:cNvSpPr/>
          <p:nvPr/>
        </p:nvSpPr>
        <p:spPr>
          <a:xfrm>
            <a:off x="3430640" y="1443115"/>
            <a:ext cx="7610360" cy="259562"/>
          </a:xfrm>
          <a:prstGeom prst="fram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00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4" grpId="1" animBg="1"/>
      <p:bldP spid="5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Strengths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Pragmatic </a:t>
            </a:r>
          </a:p>
          <a:p>
            <a:r>
              <a:rPr lang="en-US" dirty="0" smtClean="0"/>
              <a:t>Looked at transition </a:t>
            </a:r>
            <a:r>
              <a:rPr lang="en-US" dirty="0"/>
              <a:t>trajectories </a:t>
            </a:r>
            <a:endParaRPr lang="en-US" dirty="0" smtClean="0"/>
          </a:p>
          <a:p>
            <a:r>
              <a:rPr lang="en-US" dirty="0" smtClean="0"/>
              <a:t>National Medicare data</a:t>
            </a:r>
          </a:p>
          <a:p>
            <a:r>
              <a:rPr lang="en-US" dirty="0" smtClean="0"/>
              <a:t>Yale University, grant-funded</a:t>
            </a:r>
          </a:p>
          <a:p>
            <a:r>
              <a:rPr lang="en-US" dirty="0"/>
              <a:t>Prior studies - pre-hospice enrollment, limited to specific populations, settings, or transitions </a:t>
            </a:r>
          </a:p>
        </p:txBody>
      </p:sp>
    </p:spTree>
    <p:extLst>
      <p:ext uri="{BB962C8B-B14F-4D97-AF65-F5344CB8AC3E}">
        <p14:creationId xmlns:p14="http://schemas.microsoft.com/office/powerpoint/2010/main" val="124679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</a:t>
            </a:r>
            <a:r>
              <a:rPr lang="en-US" dirty="0" smtClean="0"/>
              <a:t>easons for transitions not investigated</a:t>
            </a:r>
          </a:p>
          <a:p>
            <a:r>
              <a:rPr lang="en-US" dirty="0" smtClean="0"/>
              <a:t>Mathematical errors (i.e. Table 1)</a:t>
            </a:r>
          </a:p>
          <a:p>
            <a:r>
              <a:rPr lang="en-US" dirty="0" smtClean="0"/>
              <a:t>Excluded transfer to inpatient hospice (underestimate </a:t>
            </a:r>
            <a:r>
              <a:rPr lang="en-US" dirty="0"/>
              <a:t># of </a:t>
            </a:r>
            <a:r>
              <a:rPr lang="en-US" dirty="0" smtClean="0"/>
              <a:t>transitions)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2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transitions avoidable in the current structure of care?</a:t>
            </a:r>
          </a:p>
          <a:p>
            <a:r>
              <a:rPr lang="en-US" dirty="0"/>
              <a:t>R</a:t>
            </a:r>
            <a:r>
              <a:rPr lang="en-US" dirty="0" smtClean="0"/>
              <a:t>easons for transitions?</a:t>
            </a:r>
          </a:p>
          <a:p>
            <a:r>
              <a:rPr lang="en-US" dirty="0" smtClean="0"/>
              <a:t>Future</a:t>
            </a:r>
          </a:p>
          <a:p>
            <a:pPr lvl="1"/>
            <a:r>
              <a:rPr lang="en-US" dirty="0" smtClean="0"/>
              <a:t>Transitions as a quality </a:t>
            </a:r>
            <a:r>
              <a:rPr lang="en-US" dirty="0"/>
              <a:t>indicator for hospice care by </a:t>
            </a:r>
            <a:r>
              <a:rPr lang="en-US" dirty="0" smtClean="0"/>
              <a:t>CMS</a:t>
            </a:r>
          </a:p>
          <a:p>
            <a:pPr lvl="1"/>
            <a:r>
              <a:rPr lang="en-US" dirty="0"/>
              <a:t>Potential for cost saving and improve quality of end-of-life </a:t>
            </a:r>
            <a:r>
              <a:rPr lang="en-US" dirty="0" smtClean="0"/>
              <a:t>care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9832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the Case of </a:t>
            </a:r>
            <a:r>
              <a:rPr lang="en-US" dirty="0"/>
              <a:t>Mr. VP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 total hospital admissions from onset of symptoms</a:t>
            </a:r>
          </a:p>
          <a:p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en-US" dirty="0" smtClean="0">
                <a:solidFill>
                  <a:schemeClr val="tx1"/>
                </a:solidFill>
              </a:rPr>
              <a:t>ied </a:t>
            </a:r>
            <a:r>
              <a:rPr lang="en-US" dirty="0">
                <a:solidFill>
                  <a:schemeClr val="tx1"/>
                </a:solidFill>
              </a:rPr>
              <a:t>at home 2 weeks </a:t>
            </a:r>
            <a:r>
              <a:rPr lang="en-US" dirty="0" smtClean="0">
                <a:solidFill>
                  <a:schemeClr val="tx1"/>
                </a:solidFill>
              </a:rPr>
              <a:t>after discharged on hospice care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No transitions of care upon hospice enrollment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66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5" y="2147746"/>
            <a:ext cx="8746195" cy="3798643"/>
          </a:xfrm>
        </p:spPr>
        <p:txBody>
          <a:bodyPr>
            <a:normAutofit fontScale="62500" lnSpcReduction="20000"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i="1" dirty="0"/>
              <a:t>Institute of Medicine. Dying in America: Improving quality and honoring individual preferences near the end of life,, 2014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Carlson MD, Herrin J, Du Q et al. Impact of hospice disenrollment on health care use and Medicare expenditures for patients with cancer. J </a:t>
            </a:r>
            <a:r>
              <a:rPr lang="en-US" dirty="0" err="1"/>
              <a:t>Clin</a:t>
            </a:r>
            <a:r>
              <a:rPr lang="en-US" dirty="0"/>
              <a:t> </a:t>
            </a:r>
            <a:r>
              <a:rPr lang="en-US" dirty="0" err="1"/>
              <a:t>Oncol</a:t>
            </a:r>
            <a:r>
              <a:rPr lang="en-US" dirty="0"/>
              <a:t> 2010;28:4371–4375.</a:t>
            </a:r>
          </a:p>
          <a:p>
            <a:pPr marL="228600" indent="-228600">
              <a:buFont typeface="+mj-lt"/>
              <a:buAutoNum type="arabicPeriod"/>
            </a:pPr>
            <a:r>
              <a:rPr lang="en-US" i="1" dirty="0" err="1"/>
              <a:t>Unroe</a:t>
            </a:r>
            <a:r>
              <a:rPr lang="en-US" i="1" dirty="0"/>
              <a:t> KT, Greiner MA, Johnson KS et al. Racial differences in hospice use and patterns of care after enrollment in hospice among Medicare beneficiaries with heart failure. Am Heart J </a:t>
            </a:r>
            <a:r>
              <a:rPr lang="en-US" i="1" dirty="0" smtClean="0"/>
              <a:t>2012;163:987–993.e3.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Bekelman</a:t>
            </a:r>
            <a:r>
              <a:rPr lang="en-US" dirty="0"/>
              <a:t> JE, Halpern SD, </a:t>
            </a:r>
            <a:r>
              <a:rPr lang="en-US" dirty="0" err="1"/>
              <a:t>Blankart</a:t>
            </a:r>
            <a:r>
              <a:rPr lang="en-US" dirty="0"/>
              <a:t> C, et al. Comparison of Site of Death, Health Care Utilization, and Hospital Expenditures for Patients Dying With Cancer in 7 Developed Countries. JAMA. 2016;315(3):272-283. doi:10.1001/jama.2015.18603. </a:t>
            </a:r>
            <a:endParaRPr lang="en-US" i="1" dirty="0" smtClean="0"/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Cintron A, Hamel MB, Davis RB et al. Hospitalization of hospice patients with cancer. J </a:t>
            </a:r>
            <a:r>
              <a:rPr lang="en-US" dirty="0" err="1"/>
              <a:t>Palliat</a:t>
            </a:r>
            <a:r>
              <a:rPr lang="en-US" dirty="0"/>
              <a:t> Med 2003;6:757–768</a:t>
            </a:r>
            <a:r>
              <a:rPr lang="en-US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Teno</a:t>
            </a:r>
            <a:r>
              <a:rPr lang="en-US" dirty="0"/>
              <a:t> JM,, </a:t>
            </a:r>
            <a:r>
              <a:rPr lang="en-US" dirty="0" err="1"/>
              <a:t>Gozalo</a:t>
            </a:r>
            <a:r>
              <a:rPr lang="en-US" dirty="0"/>
              <a:t> PL et al. </a:t>
            </a:r>
            <a:r>
              <a:rPr lang="en-US" dirty="0" smtClean="0"/>
              <a:t>Change </a:t>
            </a:r>
            <a:r>
              <a:rPr lang="en-US" dirty="0"/>
              <a:t>in end-of-life care for Medicare beneficiaries: site of death, place of care, and health care transitions in 2000, 2005, and 2009. JAMA. 2013 Feb 6;309(5):470-7. </a:t>
            </a:r>
            <a:r>
              <a:rPr lang="en-US" dirty="0" err="1"/>
              <a:t>doi</a:t>
            </a:r>
            <a:r>
              <a:rPr lang="en-US" dirty="0"/>
              <a:t>: 10.1001/jama.2012.207624. </a:t>
            </a:r>
            <a:endParaRPr lang="en-US" dirty="0" smtClean="0"/>
          </a:p>
          <a:p>
            <a:pPr marL="228600" indent="-228600">
              <a:buFont typeface="+mj-lt"/>
              <a:buAutoNum type="arabicPeriod"/>
            </a:pPr>
            <a:r>
              <a:rPr lang="en-US" i="1" dirty="0" err="1" smtClean="0"/>
              <a:t>Unroe</a:t>
            </a:r>
            <a:r>
              <a:rPr lang="en-US" i="1" dirty="0" smtClean="0"/>
              <a:t> </a:t>
            </a:r>
            <a:r>
              <a:rPr lang="en-US" i="1" dirty="0"/>
              <a:t>KT, Greiner MA, Johnson KS et al. Racial differences in hospice use and patterns of care after enrollment in hospice among Medicare beneficiaries with heart failure. Am Heart J 2012;163:987–993.e3.</a:t>
            </a:r>
          </a:p>
          <a:p>
            <a:pPr marL="228600" indent="-228600">
              <a:buFont typeface="+mj-lt"/>
              <a:buAutoNum type="arabicPeriod"/>
            </a:pPr>
            <a:r>
              <a:rPr lang="en-US" i="1" dirty="0"/>
              <a:t>Givens JL, </a:t>
            </a:r>
            <a:r>
              <a:rPr lang="en-US" i="1" dirty="0" err="1"/>
              <a:t>Tjia</a:t>
            </a:r>
            <a:r>
              <a:rPr lang="en-US" i="1" dirty="0"/>
              <a:t> J, Zhou C et al. Racial and ethnic differences in hospice use among patients with heart failure. Arch Intern Med 2010;170:427–432</a:t>
            </a:r>
            <a:r>
              <a:rPr lang="en-US" i="1" dirty="0" smtClean="0"/>
              <a:t>.</a:t>
            </a:r>
            <a:endParaRPr lang="en-US" dirty="0" smtClean="0"/>
          </a:p>
          <a:p>
            <a:pPr marL="228600" indent="-228600">
              <a:buFont typeface="+mj-lt"/>
              <a:buAutoNum type="arabicPeriod"/>
            </a:pPr>
            <a:r>
              <a:rPr lang="en-US" i="1" dirty="0" smtClean="0"/>
              <a:t>Centers </a:t>
            </a:r>
            <a:r>
              <a:rPr lang="en-US" i="1" dirty="0"/>
              <a:t>for Medicare and Medicaid Services. Hospice quality reporting [on-line]. Available at </a:t>
            </a:r>
            <a:r>
              <a:rPr lang="en-US" i="1" dirty="0">
                <a:hlinkClick r:id="rId2" tooltip="Link to external resource: http://www.cms.gov/Medicare/Quality-Initiatives-Patient-Assessment-Instruments/Hospice-Quality-Reporting/index.html"/>
              </a:rPr>
              <a:t>www.cms.gov/Medicare/Quality-Initiatives-Patient-Assessment-Instruments/Hospice-Quality-Reporting/index.html</a:t>
            </a:r>
            <a:r>
              <a:rPr lang="en-US" i="1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70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3247</TotalTime>
  <Words>1764</Words>
  <Application>Microsoft Macintosh PowerPoint</Application>
  <PresentationFormat>Widescreen</PresentationFormat>
  <Paragraphs>234</Paragraphs>
  <Slides>28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Calibri</vt:lpstr>
      <vt:lpstr>Century Gothic</vt:lpstr>
      <vt:lpstr>Wingdings</vt:lpstr>
      <vt:lpstr>Wingdings 3</vt:lpstr>
      <vt:lpstr>Arial</vt:lpstr>
      <vt:lpstr>Wisp</vt:lpstr>
      <vt:lpstr>Transitions Between Healthcare Settings of Hospice Enrollees at the End of Life  Wang SY, Aldridge MD, Gross CP, Canavan M, Cherlin E, Johnson-Hurzeler R, Bradley E. J Am Geriatr Soc. 2016 Feb;64(2):314-22. </vt:lpstr>
      <vt:lpstr>Objectives </vt:lpstr>
      <vt:lpstr>Case</vt:lpstr>
      <vt:lpstr>Case </vt:lpstr>
      <vt:lpstr>What is the diagnosis?</vt:lpstr>
      <vt:lpstr>Background</vt:lpstr>
      <vt:lpstr>Health Care Spending </vt:lpstr>
      <vt:lpstr>Cost of End-of-life Care</vt:lpstr>
      <vt:lpstr>Background</vt:lpstr>
      <vt:lpstr>Changes in end-of-life care for Medicare beneficiaries 2000 to 2009</vt:lpstr>
      <vt:lpstr>PowerPoint Presentation</vt:lpstr>
      <vt:lpstr>Objective</vt:lpstr>
      <vt:lpstr>Methods</vt:lpstr>
      <vt:lpstr>Methods</vt:lpstr>
      <vt:lpstr>Inclusion &amp; Exclusion Criteria</vt:lpstr>
      <vt:lpstr>Baseline Characteristics</vt:lpstr>
      <vt:lpstr>PowerPoint Presentation</vt:lpstr>
      <vt:lpstr>PowerPoint Presentation</vt:lpstr>
      <vt:lpstr>Results</vt:lpstr>
      <vt:lpstr>Results</vt:lpstr>
      <vt:lpstr>Results</vt:lpstr>
      <vt:lpstr>Factors associated with transitions</vt:lpstr>
      <vt:lpstr>PowerPoint Presentation</vt:lpstr>
      <vt:lpstr>Strengths</vt:lpstr>
      <vt:lpstr>Limitations</vt:lpstr>
      <vt:lpstr>Discussion </vt:lpstr>
      <vt:lpstr>Back to the Case of Mr. VP 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Transitions Between Healthcare Settings of Hospice Enrollees at the End of Life Wang SY, Aldridge MD, Gross CP, Canavan M, Cherlin E, Johnson-Hurzeler R, Bradley E.  J Am Geriatr Soc. 2016 Feb;64(2):314-22. </dc:title>
  <dc:creator>Michelle Johnson</dc:creator>
  <cp:lastModifiedBy>Michelle Johnson</cp:lastModifiedBy>
  <cp:revision>60</cp:revision>
  <dcterms:created xsi:type="dcterms:W3CDTF">2016-03-06T19:07:03Z</dcterms:created>
  <dcterms:modified xsi:type="dcterms:W3CDTF">2016-03-11T13:20:33Z</dcterms:modified>
</cp:coreProperties>
</file>