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38"/>
  </p:notesMasterIdLst>
  <p:handoutMasterIdLst>
    <p:handoutMasterId r:id="rId39"/>
  </p:handoutMasterIdLst>
  <p:sldIdLst>
    <p:sldId id="377" r:id="rId4"/>
    <p:sldId id="396" r:id="rId5"/>
    <p:sldId id="426" r:id="rId6"/>
    <p:sldId id="298" r:id="rId7"/>
    <p:sldId id="303" r:id="rId8"/>
    <p:sldId id="394" r:id="rId9"/>
    <p:sldId id="292" r:id="rId10"/>
    <p:sldId id="405" r:id="rId11"/>
    <p:sldId id="401" r:id="rId12"/>
    <p:sldId id="404" r:id="rId13"/>
    <p:sldId id="318" r:id="rId14"/>
    <p:sldId id="402" r:id="rId15"/>
    <p:sldId id="412" r:id="rId16"/>
    <p:sldId id="417" r:id="rId17"/>
    <p:sldId id="410" r:id="rId18"/>
    <p:sldId id="385" r:id="rId19"/>
    <p:sldId id="418" r:id="rId20"/>
    <p:sldId id="421" r:id="rId21"/>
    <p:sldId id="397" r:id="rId22"/>
    <p:sldId id="400" r:id="rId23"/>
    <p:sldId id="406" r:id="rId24"/>
    <p:sldId id="420" r:id="rId25"/>
    <p:sldId id="267" r:id="rId26"/>
    <p:sldId id="344" r:id="rId27"/>
    <p:sldId id="413" r:id="rId28"/>
    <p:sldId id="414" r:id="rId29"/>
    <p:sldId id="415" r:id="rId30"/>
    <p:sldId id="416" r:id="rId31"/>
    <p:sldId id="422" r:id="rId32"/>
    <p:sldId id="364" r:id="rId33"/>
    <p:sldId id="423" r:id="rId34"/>
    <p:sldId id="283" r:id="rId35"/>
    <p:sldId id="425" r:id="rId36"/>
    <p:sldId id="403"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24" userDrawn="1">
          <p15:clr>
            <a:srgbClr val="A4A3A4"/>
          </p15:clr>
        </p15:guide>
        <p15:guide id="2" pos="32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3A42BA-A5DE-4315-A17A-B7FA86D9AFDD}" v="236" dt="2020-11-18T01:24:07.2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18" autoAdjust="0"/>
    <p:restoredTop sz="81156" autoAdjust="0"/>
  </p:normalViewPr>
  <p:slideViewPr>
    <p:cSldViewPr snapToGrid="0">
      <p:cViewPr varScale="1">
        <p:scale>
          <a:sx n="69" d="100"/>
          <a:sy n="69" d="100"/>
        </p:scale>
        <p:origin x="888" y="77"/>
      </p:cViewPr>
      <p:guideLst>
        <p:guide orient="horz" pos="2424"/>
        <p:guide pos="3240"/>
      </p:guideLst>
    </p:cSldViewPr>
  </p:slideViewPr>
  <p:outlineViewPr>
    <p:cViewPr>
      <p:scale>
        <a:sx n="33" d="100"/>
        <a:sy n="33" d="100"/>
      </p:scale>
      <p:origin x="0" y="-9403"/>
    </p:cViewPr>
  </p:outlineViewPr>
  <p:notesTextViewPr>
    <p:cViewPr>
      <p:scale>
        <a:sx n="125" d="100"/>
        <a:sy n="125" d="100"/>
      </p:scale>
      <p:origin x="0" y="0"/>
    </p:cViewPr>
  </p:notesTextViewPr>
  <p:sorterViewPr>
    <p:cViewPr varScale="1">
      <p:scale>
        <a:sx n="1" d="1"/>
        <a:sy n="1" d="1"/>
      </p:scale>
      <p:origin x="0" y="-6043"/>
    </p:cViewPr>
  </p:sorterViewPr>
  <p:notesViewPr>
    <p:cSldViewPr snapToGrid="0" showGuides="1">
      <p:cViewPr varScale="1">
        <p:scale>
          <a:sx n="64" d="100"/>
          <a:sy n="64" d="100"/>
        </p:scale>
        <p:origin x="176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Kahin" userId="d682c9f0b703929b" providerId="LiveId" clId="{E53A42BA-A5DE-4315-A17A-B7FA86D9AFDD}"/>
    <pc:docChg chg="undo redo custSel addSld delSld modSld sldOrd modMainMaster modNotesMaster">
      <pc:chgData name="Brian Kahin" userId="d682c9f0b703929b" providerId="LiveId" clId="{E53A42BA-A5DE-4315-A17A-B7FA86D9AFDD}" dt="2020-11-18T01:53:10.674" v="27674" actId="20577"/>
      <pc:docMkLst>
        <pc:docMk/>
      </pc:docMkLst>
      <pc:sldChg chg="del">
        <pc:chgData name="Brian Kahin" userId="d682c9f0b703929b" providerId="LiveId" clId="{E53A42BA-A5DE-4315-A17A-B7FA86D9AFDD}" dt="2020-10-10T21:53:53.079" v="93" actId="47"/>
        <pc:sldMkLst>
          <pc:docMk/>
          <pc:sldMk cId="1786825420" sldId="256"/>
        </pc:sldMkLst>
      </pc:sldChg>
      <pc:sldChg chg="modSp del ord">
        <pc:chgData name="Brian Kahin" userId="d682c9f0b703929b" providerId="LiveId" clId="{E53A42BA-A5DE-4315-A17A-B7FA86D9AFDD}" dt="2020-10-24T17:27:29.592" v="314" actId="2696"/>
        <pc:sldMkLst>
          <pc:docMk/>
          <pc:sldMk cId="583990286" sldId="257"/>
        </pc:sldMkLst>
        <pc:spChg chg="mod">
          <ac:chgData name="Brian Kahin" userId="d682c9f0b703929b" providerId="LiveId" clId="{E53A42BA-A5DE-4315-A17A-B7FA86D9AFDD}" dt="2020-10-15T19:17:28.429" v="305" actId="20577"/>
          <ac:spMkLst>
            <pc:docMk/>
            <pc:sldMk cId="583990286" sldId="257"/>
            <ac:spMk id="3" creationId="{A88E579F-08E4-477C-A717-F06CBEA75D4F}"/>
          </ac:spMkLst>
        </pc:spChg>
      </pc:sldChg>
      <pc:sldChg chg="add del">
        <pc:chgData name="Brian Kahin" userId="d682c9f0b703929b" providerId="LiveId" clId="{E53A42BA-A5DE-4315-A17A-B7FA86D9AFDD}" dt="2020-10-10T16:11:00.899" v="1" actId="47"/>
        <pc:sldMkLst>
          <pc:docMk/>
          <pc:sldMk cId="2970869945" sldId="257"/>
        </pc:sldMkLst>
      </pc:sldChg>
      <pc:sldChg chg="del">
        <pc:chgData name="Brian Kahin" userId="d682c9f0b703929b" providerId="LiveId" clId="{E53A42BA-A5DE-4315-A17A-B7FA86D9AFDD}" dt="2020-11-01T15:13:11.993" v="936" actId="2696"/>
        <pc:sldMkLst>
          <pc:docMk/>
          <pc:sldMk cId="1373469462" sldId="258"/>
        </pc:sldMkLst>
      </pc:sldChg>
      <pc:sldChg chg="modSp del mod">
        <pc:chgData name="Brian Kahin" userId="d682c9f0b703929b" providerId="LiveId" clId="{E53A42BA-A5DE-4315-A17A-B7FA86D9AFDD}" dt="2020-11-12T18:09:28.742" v="2565" actId="2696"/>
        <pc:sldMkLst>
          <pc:docMk/>
          <pc:sldMk cId="1382371747" sldId="258"/>
        </pc:sldMkLst>
        <pc:spChg chg="mod">
          <ac:chgData name="Brian Kahin" userId="d682c9f0b703929b" providerId="LiveId" clId="{E53A42BA-A5DE-4315-A17A-B7FA86D9AFDD}" dt="2020-11-10T17:18:59.216" v="1883" actId="20577"/>
          <ac:spMkLst>
            <pc:docMk/>
            <pc:sldMk cId="1382371747" sldId="258"/>
            <ac:spMk id="2" creationId="{FBAF4723-08CF-449A-AE25-0DCB1B4C2D3A}"/>
          </ac:spMkLst>
        </pc:spChg>
        <pc:spChg chg="mod">
          <ac:chgData name="Brian Kahin" userId="d682c9f0b703929b" providerId="LiveId" clId="{E53A42BA-A5DE-4315-A17A-B7FA86D9AFDD}" dt="2020-11-10T17:20:38.371" v="1892" actId="20577"/>
          <ac:spMkLst>
            <pc:docMk/>
            <pc:sldMk cId="1382371747" sldId="258"/>
            <ac:spMk id="3" creationId="{F70C5509-769A-4324-83D5-2436F44736CE}"/>
          </ac:spMkLst>
        </pc:spChg>
      </pc:sldChg>
      <pc:sldChg chg="del">
        <pc:chgData name="Brian Kahin" userId="d682c9f0b703929b" providerId="LiveId" clId="{E53A42BA-A5DE-4315-A17A-B7FA86D9AFDD}" dt="2020-11-01T15:13:43.004" v="937" actId="2696"/>
        <pc:sldMkLst>
          <pc:docMk/>
          <pc:sldMk cId="3833582377" sldId="258"/>
        </pc:sldMkLst>
      </pc:sldChg>
      <pc:sldChg chg="add del">
        <pc:chgData name="Brian Kahin" userId="d682c9f0b703929b" providerId="LiveId" clId="{E53A42BA-A5DE-4315-A17A-B7FA86D9AFDD}" dt="2020-10-10T16:11:00.899" v="1" actId="47"/>
        <pc:sldMkLst>
          <pc:docMk/>
          <pc:sldMk cId="203915480" sldId="259"/>
        </pc:sldMkLst>
      </pc:sldChg>
      <pc:sldChg chg="modSp add del mod">
        <pc:chgData name="Brian Kahin" userId="d682c9f0b703929b" providerId="LiveId" clId="{E53A42BA-A5DE-4315-A17A-B7FA86D9AFDD}" dt="2020-10-24T17:54:52.995" v="435" actId="2696"/>
        <pc:sldMkLst>
          <pc:docMk/>
          <pc:sldMk cId="2260283262" sldId="260"/>
        </pc:sldMkLst>
        <pc:spChg chg="mod">
          <ac:chgData name="Brian Kahin" userId="d682c9f0b703929b" providerId="LiveId" clId="{E53A42BA-A5DE-4315-A17A-B7FA86D9AFDD}" dt="2020-10-10T17:18:24.644" v="28" actId="27636"/>
          <ac:spMkLst>
            <pc:docMk/>
            <pc:sldMk cId="2260283262" sldId="260"/>
            <ac:spMk id="3" creationId="{00000000-0000-0000-0000-000000000000}"/>
          </ac:spMkLst>
        </pc:spChg>
      </pc:sldChg>
      <pc:sldChg chg="addSp delSp modSp del mod">
        <pc:chgData name="Brian Kahin" userId="d682c9f0b703929b" providerId="LiveId" clId="{E53A42BA-A5DE-4315-A17A-B7FA86D9AFDD}" dt="2020-11-18T01:23:51.086" v="26757" actId="2696"/>
        <pc:sldMkLst>
          <pc:docMk/>
          <pc:sldMk cId="2390957653" sldId="260"/>
        </pc:sldMkLst>
        <pc:spChg chg="add del mod">
          <ac:chgData name="Brian Kahin" userId="d682c9f0b703929b" providerId="LiveId" clId="{E53A42BA-A5DE-4315-A17A-B7FA86D9AFDD}" dt="2020-11-18T01:23:23.901" v="26728" actId="403"/>
          <ac:spMkLst>
            <pc:docMk/>
            <pc:sldMk cId="2390957653" sldId="260"/>
            <ac:spMk id="2" creationId="{00000000-0000-0000-0000-000000000000}"/>
          </ac:spMkLst>
        </pc:spChg>
        <pc:spChg chg="del mod">
          <ac:chgData name="Brian Kahin" userId="d682c9f0b703929b" providerId="LiveId" clId="{E53A42BA-A5DE-4315-A17A-B7FA86D9AFDD}" dt="2020-11-12T23:54:08.837" v="3636" actId="478"/>
          <ac:spMkLst>
            <pc:docMk/>
            <pc:sldMk cId="2390957653" sldId="260"/>
            <ac:spMk id="3" creationId="{00000000-0000-0000-0000-000000000000}"/>
          </ac:spMkLst>
        </pc:spChg>
        <pc:spChg chg="add del mod">
          <ac:chgData name="Brian Kahin" userId="d682c9f0b703929b" providerId="LiveId" clId="{E53A42BA-A5DE-4315-A17A-B7FA86D9AFDD}" dt="2020-11-18T01:23:02.591" v="26726" actId="21"/>
          <ac:spMkLst>
            <pc:docMk/>
            <pc:sldMk cId="2390957653" sldId="260"/>
            <ac:spMk id="4" creationId="{98F2AEE2-A290-4B22-9B44-E648F1817470}"/>
          </ac:spMkLst>
        </pc:spChg>
        <pc:spChg chg="add del mod">
          <ac:chgData name="Brian Kahin" userId="d682c9f0b703929b" providerId="LiveId" clId="{E53A42BA-A5DE-4315-A17A-B7FA86D9AFDD}" dt="2020-11-12T23:54:54.328" v="3655" actId="478"/>
          <ac:spMkLst>
            <pc:docMk/>
            <pc:sldMk cId="2390957653" sldId="260"/>
            <ac:spMk id="5" creationId="{D52A008A-5304-4B78-99B2-3D74D621B521}"/>
          </ac:spMkLst>
        </pc:spChg>
        <pc:spChg chg="add mod">
          <ac:chgData name="Brian Kahin" userId="d682c9f0b703929b" providerId="LiveId" clId="{E53A42BA-A5DE-4315-A17A-B7FA86D9AFDD}" dt="2020-11-18T01:23:39.593" v="26756" actId="1036"/>
          <ac:spMkLst>
            <pc:docMk/>
            <pc:sldMk cId="2390957653" sldId="260"/>
            <ac:spMk id="6" creationId="{2C5CFA71-8B63-454B-800A-97BF451591EE}"/>
          </ac:spMkLst>
        </pc:spChg>
      </pc:sldChg>
      <pc:sldChg chg="modSp add del mod">
        <pc:chgData name="Brian Kahin" userId="d682c9f0b703929b" providerId="LiveId" clId="{E53A42BA-A5DE-4315-A17A-B7FA86D9AFDD}" dt="2020-11-18T01:27:21.157" v="26855" actId="2696"/>
        <pc:sldMkLst>
          <pc:docMk/>
          <pc:sldMk cId="3354187515" sldId="260"/>
        </pc:sldMkLst>
        <pc:spChg chg="mod">
          <ac:chgData name="Brian Kahin" userId="d682c9f0b703929b" providerId="LiveId" clId="{E53A42BA-A5DE-4315-A17A-B7FA86D9AFDD}" dt="2020-11-18T01:27:12.741" v="26854" actId="21"/>
          <ac:spMkLst>
            <pc:docMk/>
            <pc:sldMk cId="3354187515" sldId="260"/>
            <ac:spMk id="6" creationId="{2C5CFA71-8B63-454B-800A-97BF451591EE}"/>
          </ac:spMkLst>
        </pc:spChg>
      </pc:sldChg>
      <pc:sldChg chg="modSp add del mod">
        <pc:chgData name="Brian Kahin" userId="d682c9f0b703929b" providerId="LiveId" clId="{E53A42BA-A5DE-4315-A17A-B7FA86D9AFDD}" dt="2020-11-13T16:05:48.902" v="4884" actId="2696"/>
        <pc:sldMkLst>
          <pc:docMk/>
          <pc:sldMk cId="600638146" sldId="261"/>
        </pc:sldMkLst>
        <pc:spChg chg="mod">
          <ac:chgData name="Brian Kahin" userId="d682c9f0b703929b" providerId="LiveId" clId="{E53A42BA-A5DE-4315-A17A-B7FA86D9AFDD}" dt="2020-11-12T23:49:11.065" v="3591" actId="20577"/>
          <ac:spMkLst>
            <pc:docMk/>
            <pc:sldMk cId="600638146" sldId="261"/>
            <ac:spMk id="3" creationId="{00000000-0000-0000-0000-000000000000}"/>
          </ac:spMkLst>
        </pc:spChg>
      </pc:sldChg>
      <pc:sldChg chg="add del ord">
        <pc:chgData name="Brian Kahin" userId="d682c9f0b703929b" providerId="LiveId" clId="{E53A42BA-A5DE-4315-A17A-B7FA86D9AFDD}" dt="2020-10-24T17:28:34.572" v="315" actId="2696"/>
        <pc:sldMkLst>
          <pc:docMk/>
          <pc:sldMk cId="783457976" sldId="262"/>
        </pc:sldMkLst>
      </pc:sldChg>
      <pc:sldChg chg="modSp add del mod">
        <pc:chgData name="Brian Kahin" userId="d682c9f0b703929b" providerId="LiveId" clId="{E53A42BA-A5DE-4315-A17A-B7FA86D9AFDD}" dt="2020-11-13T16:29:58.215" v="5047" actId="2696"/>
        <pc:sldMkLst>
          <pc:docMk/>
          <pc:sldMk cId="2363156087" sldId="266"/>
        </pc:sldMkLst>
        <pc:spChg chg="mod">
          <ac:chgData name="Brian Kahin" userId="d682c9f0b703929b" providerId="LiveId" clId="{E53A42BA-A5DE-4315-A17A-B7FA86D9AFDD}" dt="2020-11-12T18:19:57.750" v="2695" actId="20577"/>
          <ac:spMkLst>
            <pc:docMk/>
            <pc:sldMk cId="2363156087" sldId="266"/>
            <ac:spMk id="3" creationId="{00000000-0000-0000-0000-000000000000}"/>
          </ac:spMkLst>
        </pc:spChg>
      </pc:sldChg>
      <pc:sldChg chg="modSp add del mod ord modNotesTx">
        <pc:chgData name="Brian Kahin" userId="d682c9f0b703929b" providerId="LiveId" clId="{E53A42BA-A5DE-4315-A17A-B7FA86D9AFDD}" dt="2020-11-17T17:01:07.154" v="23830" actId="20577"/>
        <pc:sldMkLst>
          <pc:docMk/>
          <pc:sldMk cId="1238597814" sldId="267"/>
        </pc:sldMkLst>
        <pc:spChg chg="mod">
          <ac:chgData name="Brian Kahin" userId="d682c9f0b703929b" providerId="LiveId" clId="{E53A42BA-A5DE-4315-A17A-B7FA86D9AFDD}" dt="2020-11-17T16:57:00.740" v="23726" actId="20577"/>
          <ac:spMkLst>
            <pc:docMk/>
            <pc:sldMk cId="1238597814" sldId="267"/>
            <ac:spMk id="2" creationId="{00000000-0000-0000-0000-000000000000}"/>
          </ac:spMkLst>
        </pc:spChg>
        <pc:spChg chg="mod">
          <ac:chgData name="Brian Kahin" userId="d682c9f0b703929b" providerId="LiveId" clId="{E53A42BA-A5DE-4315-A17A-B7FA86D9AFDD}" dt="2020-11-17T16:57:25.799" v="23736" actId="20577"/>
          <ac:spMkLst>
            <pc:docMk/>
            <pc:sldMk cId="1238597814" sldId="267"/>
            <ac:spMk id="3" creationId="{00000000-0000-0000-0000-000000000000}"/>
          </ac:spMkLst>
        </pc:spChg>
      </pc:sldChg>
      <pc:sldChg chg="modSp add del mod">
        <pc:chgData name="Brian Kahin" userId="d682c9f0b703929b" providerId="LiveId" clId="{E53A42BA-A5DE-4315-A17A-B7FA86D9AFDD}" dt="2020-11-15T18:21:50.794" v="10120" actId="2696"/>
        <pc:sldMkLst>
          <pc:docMk/>
          <pc:sldMk cId="131036480" sldId="268"/>
        </pc:sldMkLst>
        <pc:spChg chg="mod">
          <ac:chgData name="Brian Kahin" userId="d682c9f0b703929b" providerId="LiveId" clId="{E53A42BA-A5DE-4315-A17A-B7FA86D9AFDD}" dt="2020-11-13T01:11:57.494" v="4602" actId="20577"/>
          <ac:spMkLst>
            <pc:docMk/>
            <pc:sldMk cId="131036480" sldId="268"/>
            <ac:spMk id="2" creationId="{45F0312B-9192-4DFA-84A9-F823FEC103A0}"/>
          </ac:spMkLst>
        </pc:spChg>
      </pc:sldChg>
      <pc:sldChg chg="add del">
        <pc:chgData name="Brian Kahin" userId="d682c9f0b703929b" providerId="LiveId" clId="{E53A42BA-A5DE-4315-A17A-B7FA86D9AFDD}" dt="2020-10-10T16:14:30.822" v="4" actId="47"/>
        <pc:sldMkLst>
          <pc:docMk/>
          <pc:sldMk cId="3548353439" sldId="269"/>
        </pc:sldMkLst>
      </pc:sldChg>
      <pc:sldChg chg="add del">
        <pc:chgData name="Brian Kahin" userId="d682c9f0b703929b" providerId="LiveId" clId="{E53A42BA-A5DE-4315-A17A-B7FA86D9AFDD}" dt="2020-11-12T15:17:48.221" v="2564" actId="2696"/>
        <pc:sldMkLst>
          <pc:docMk/>
          <pc:sldMk cId="628051825" sldId="272"/>
        </pc:sldMkLst>
      </pc:sldChg>
      <pc:sldChg chg="del">
        <pc:chgData name="Brian Kahin" userId="d682c9f0b703929b" providerId="LiveId" clId="{E53A42BA-A5DE-4315-A17A-B7FA86D9AFDD}" dt="2020-11-12T23:50:32.694" v="3592" actId="2696"/>
        <pc:sldMkLst>
          <pc:docMk/>
          <pc:sldMk cId="1974903205" sldId="272"/>
        </pc:sldMkLst>
      </pc:sldChg>
      <pc:sldChg chg="modSp del mod ord modNotesTx">
        <pc:chgData name="Brian Kahin" userId="d682c9f0b703929b" providerId="LiveId" clId="{E53A42BA-A5DE-4315-A17A-B7FA86D9AFDD}" dt="2020-11-17T16:52:59.103" v="23724" actId="2696"/>
        <pc:sldMkLst>
          <pc:docMk/>
          <pc:sldMk cId="576333388" sldId="278"/>
        </pc:sldMkLst>
        <pc:spChg chg="mod">
          <ac:chgData name="Brian Kahin" userId="d682c9f0b703929b" providerId="LiveId" clId="{E53A42BA-A5DE-4315-A17A-B7FA86D9AFDD}" dt="2020-11-17T16:52:31.026" v="23723" actId="21"/>
          <ac:spMkLst>
            <pc:docMk/>
            <pc:sldMk cId="576333388" sldId="278"/>
            <ac:spMk id="9" creationId="{00000000-0000-0000-0000-000000000000}"/>
          </ac:spMkLst>
        </pc:spChg>
      </pc:sldChg>
      <pc:sldChg chg="addSp delSp modSp add del mod ord">
        <pc:chgData name="Brian Kahin" userId="d682c9f0b703929b" providerId="LiveId" clId="{E53A42BA-A5DE-4315-A17A-B7FA86D9AFDD}" dt="2020-11-15T16:36:38.438" v="9655" actId="2696"/>
        <pc:sldMkLst>
          <pc:docMk/>
          <pc:sldMk cId="3957876362" sldId="278"/>
        </pc:sldMkLst>
        <pc:spChg chg="add del mod">
          <ac:chgData name="Brian Kahin" userId="d682c9f0b703929b" providerId="LiveId" clId="{E53A42BA-A5DE-4315-A17A-B7FA86D9AFDD}" dt="2020-11-12T19:07:40.435" v="3358" actId="478"/>
          <ac:spMkLst>
            <pc:docMk/>
            <pc:sldMk cId="3957876362" sldId="278"/>
            <ac:spMk id="3" creationId="{F55422C4-35E2-416B-A189-7AD39544BCCF}"/>
          </ac:spMkLst>
        </pc:spChg>
        <pc:spChg chg="del mod">
          <ac:chgData name="Brian Kahin" userId="d682c9f0b703929b" providerId="LiveId" clId="{E53A42BA-A5DE-4315-A17A-B7FA86D9AFDD}" dt="2020-11-12T19:07:35.596" v="3356" actId="478"/>
          <ac:spMkLst>
            <pc:docMk/>
            <pc:sldMk cId="3957876362" sldId="278"/>
            <ac:spMk id="8" creationId="{00000000-0000-0000-0000-000000000000}"/>
          </ac:spMkLst>
        </pc:spChg>
        <pc:spChg chg="mod">
          <ac:chgData name="Brian Kahin" userId="d682c9f0b703929b" providerId="LiveId" clId="{E53A42BA-A5DE-4315-A17A-B7FA86D9AFDD}" dt="2020-11-12T19:10:22.627" v="3418" actId="20577"/>
          <ac:spMkLst>
            <pc:docMk/>
            <pc:sldMk cId="3957876362" sldId="278"/>
            <ac:spMk id="9" creationId="{00000000-0000-0000-0000-000000000000}"/>
          </ac:spMkLst>
        </pc:spChg>
      </pc:sldChg>
      <pc:sldChg chg="add del">
        <pc:chgData name="Brian Kahin" userId="d682c9f0b703929b" providerId="LiveId" clId="{E53A42BA-A5DE-4315-A17A-B7FA86D9AFDD}" dt="2020-10-10T16:15:04.687" v="7" actId="47"/>
        <pc:sldMkLst>
          <pc:docMk/>
          <pc:sldMk cId="2825389661" sldId="280"/>
        </pc:sldMkLst>
      </pc:sldChg>
      <pc:sldChg chg="modSp add mod ord modNotesTx">
        <pc:chgData name="Brian Kahin" userId="d682c9f0b703929b" providerId="LiveId" clId="{E53A42BA-A5DE-4315-A17A-B7FA86D9AFDD}" dt="2020-11-18T00:18:40.962" v="25886" actId="20577"/>
        <pc:sldMkLst>
          <pc:docMk/>
          <pc:sldMk cId="3778520043" sldId="283"/>
        </pc:sldMkLst>
        <pc:spChg chg="mod">
          <ac:chgData name="Brian Kahin" userId="d682c9f0b703929b" providerId="LiveId" clId="{E53A42BA-A5DE-4315-A17A-B7FA86D9AFDD}" dt="2020-11-18T00:17:08.429" v="25867" actId="255"/>
          <ac:spMkLst>
            <pc:docMk/>
            <pc:sldMk cId="3778520043" sldId="283"/>
            <ac:spMk id="2" creationId="{00000000-0000-0000-0000-000000000000}"/>
          </ac:spMkLst>
        </pc:spChg>
        <pc:spChg chg="mod">
          <ac:chgData name="Brian Kahin" userId="d682c9f0b703929b" providerId="LiveId" clId="{E53A42BA-A5DE-4315-A17A-B7FA86D9AFDD}" dt="2020-11-18T00:18:40.962" v="25886" actId="20577"/>
          <ac:spMkLst>
            <pc:docMk/>
            <pc:sldMk cId="3778520043" sldId="283"/>
            <ac:spMk id="3" creationId="{00000000-0000-0000-0000-000000000000}"/>
          </ac:spMkLst>
        </pc:spChg>
      </pc:sldChg>
      <pc:sldChg chg="add del">
        <pc:chgData name="Brian Kahin" userId="d682c9f0b703929b" providerId="LiveId" clId="{E53A42BA-A5DE-4315-A17A-B7FA86D9AFDD}" dt="2020-10-10T16:16:25.407" v="8" actId="47"/>
        <pc:sldMkLst>
          <pc:docMk/>
          <pc:sldMk cId="755555247" sldId="284"/>
        </pc:sldMkLst>
      </pc:sldChg>
      <pc:sldChg chg="modSp add del mod">
        <pc:chgData name="Brian Kahin" userId="d682c9f0b703929b" providerId="LiveId" clId="{E53A42BA-A5DE-4315-A17A-B7FA86D9AFDD}" dt="2020-11-13T01:31:45.811" v="4638" actId="2696"/>
        <pc:sldMkLst>
          <pc:docMk/>
          <pc:sldMk cId="4122843963" sldId="285"/>
        </pc:sldMkLst>
        <pc:spChg chg="mod">
          <ac:chgData name="Brian Kahin" userId="d682c9f0b703929b" providerId="LiveId" clId="{E53A42BA-A5DE-4315-A17A-B7FA86D9AFDD}" dt="2020-10-10T22:12:23.598" v="113" actId="20577"/>
          <ac:spMkLst>
            <pc:docMk/>
            <pc:sldMk cId="4122843963" sldId="285"/>
            <ac:spMk id="3" creationId="{00000000-0000-0000-0000-000000000000}"/>
          </ac:spMkLst>
        </pc:spChg>
      </pc:sldChg>
      <pc:sldChg chg="add del">
        <pc:chgData name="Brian Kahin" userId="d682c9f0b703929b" providerId="LiveId" clId="{E53A42BA-A5DE-4315-A17A-B7FA86D9AFDD}" dt="2020-10-10T16:13:55.697" v="2" actId="47"/>
        <pc:sldMkLst>
          <pc:docMk/>
          <pc:sldMk cId="268730110" sldId="290"/>
        </pc:sldMkLst>
      </pc:sldChg>
      <pc:sldChg chg="addSp delSp modSp add del mod ord modNotesTx">
        <pc:chgData name="Brian Kahin" userId="d682c9f0b703929b" providerId="LiveId" clId="{E53A42BA-A5DE-4315-A17A-B7FA86D9AFDD}" dt="2020-11-17T15:09:04.723" v="21603" actId="20577"/>
        <pc:sldMkLst>
          <pc:docMk/>
          <pc:sldMk cId="223598694" sldId="292"/>
        </pc:sldMkLst>
        <pc:spChg chg="mod">
          <ac:chgData name="Brian Kahin" userId="d682c9f0b703929b" providerId="LiveId" clId="{E53A42BA-A5DE-4315-A17A-B7FA86D9AFDD}" dt="2020-11-13T23:06:17.799" v="6528" actId="20577"/>
          <ac:spMkLst>
            <pc:docMk/>
            <pc:sldMk cId="223598694" sldId="292"/>
            <ac:spMk id="2" creationId="{00000000-0000-0000-0000-000000000000}"/>
          </ac:spMkLst>
        </pc:spChg>
        <pc:spChg chg="mod">
          <ac:chgData name="Brian Kahin" userId="d682c9f0b703929b" providerId="LiveId" clId="{E53A42BA-A5DE-4315-A17A-B7FA86D9AFDD}" dt="2020-11-15T01:42:26.798" v="9036" actId="20577"/>
          <ac:spMkLst>
            <pc:docMk/>
            <pc:sldMk cId="223598694" sldId="292"/>
            <ac:spMk id="3" creationId="{00000000-0000-0000-0000-000000000000}"/>
          </ac:spMkLst>
        </pc:spChg>
        <pc:spChg chg="mod">
          <ac:chgData name="Brian Kahin" userId="d682c9f0b703929b" providerId="LiveId" clId="{E53A42BA-A5DE-4315-A17A-B7FA86D9AFDD}" dt="2020-11-13T18:43:05.635" v="6003" actId="1036"/>
          <ac:spMkLst>
            <pc:docMk/>
            <pc:sldMk cId="223598694" sldId="292"/>
            <ac:spMk id="4" creationId="{00000000-0000-0000-0000-000000000000}"/>
          </ac:spMkLst>
        </pc:spChg>
        <pc:spChg chg="add del mod">
          <ac:chgData name="Brian Kahin" userId="d682c9f0b703929b" providerId="LiveId" clId="{E53A42BA-A5DE-4315-A17A-B7FA86D9AFDD}" dt="2020-11-01T15:06:25.270" v="805"/>
          <ac:spMkLst>
            <pc:docMk/>
            <pc:sldMk cId="223598694" sldId="292"/>
            <ac:spMk id="6" creationId="{4CDDCE76-CC13-4AF5-AA47-9C509F182518}"/>
          </ac:spMkLst>
        </pc:spChg>
        <pc:spChg chg="add del">
          <ac:chgData name="Brian Kahin" userId="d682c9f0b703929b" providerId="LiveId" clId="{E53A42BA-A5DE-4315-A17A-B7FA86D9AFDD}" dt="2020-11-01T15:04:10.459" v="786" actId="22"/>
          <ac:spMkLst>
            <pc:docMk/>
            <pc:sldMk cId="223598694" sldId="292"/>
            <ac:spMk id="7" creationId="{48F8C597-25A1-4099-9B8F-6E2C2FDB58DA}"/>
          </ac:spMkLst>
        </pc:spChg>
        <pc:spChg chg="add mod">
          <ac:chgData name="Brian Kahin" userId="d682c9f0b703929b" providerId="LiveId" clId="{E53A42BA-A5DE-4315-A17A-B7FA86D9AFDD}" dt="2020-11-16T19:29:47.552" v="14149" actId="121"/>
          <ac:spMkLst>
            <pc:docMk/>
            <pc:sldMk cId="223598694" sldId="292"/>
            <ac:spMk id="9" creationId="{73949973-8F09-4F20-A310-867193C54378}"/>
          </ac:spMkLst>
        </pc:spChg>
        <pc:spChg chg="add mod">
          <ac:chgData name="Brian Kahin" userId="d682c9f0b703929b" providerId="LiveId" clId="{E53A42BA-A5DE-4315-A17A-B7FA86D9AFDD}" dt="2020-11-13T16:21:59.717" v="5000" actId="1035"/>
          <ac:spMkLst>
            <pc:docMk/>
            <pc:sldMk cId="223598694" sldId="292"/>
            <ac:spMk id="10" creationId="{4D2F01F4-31A6-4CE2-BFE4-107268ECE56B}"/>
          </ac:spMkLst>
        </pc:spChg>
        <pc:spChg chg="add mod">
          <ac:chgData name="Brian Kahin" userId="d682c9f0b703929b" providerId="LiveId" clId="{E53A42BA-A5DE-4315-A17A-B7FA86D9AFDD}" dt="2020-11-15T14:58:34.446" v="9252" actId="20577"/>
          <ac:spMkLst>
            <pc:docMk/>
            <pc:sldMk cId="223598694" sldId="292"/>
            <ac:spMk id="12" creationId="{B95D030F-3575-4F09-ACA5-3A0B9F5EF4FD}"/>
          </ac:spMkLst>
        </pc:spChg>
        <pc:spChg chg="add mod">
          <ac:chgData name="Brian Kahin" userId="d682c9f0b703929b" providerId="LiveId" clId="{E53A42BA-A5DE-4315-A17A-B7FA86D9AFDD}" dt="2020-11-13T16:21:59.717" v="5000" actId="1035"/>
          <ac:spMkLst>
            <pc:docMk/>
            <pc:sldMk cId="223598694" sldId="292"/>
            <ac:spMk id="18" creationId="{EE9F1882-E3CE-4DFE-9936-20F9F12721AA}"/>
          </ac:spMkLst>
        </pc:spChg>
        <pc:cxnChg chg="mod">
          <ac:chgData name="Brian Kahin" userId="d682c9f0b703929b" providerId="LiveId" clId="{E53A42BA-A5DE-4315-A17A-B7FA86D9AFDD}" dt="2020-11-13T18:43:32.414" v="6004" actId="14100"/>
          <ac:cxnSpMkLst>
            <pc:docMk/>
            <pc:sldMk cId="223598694" sldId="292"/>
            <ac:cxnSpMk id="8" creationId="{00000000-0000-0000-0000-000000000000}"/>
          </ac:cxnSpMkLst>
        </pc:cxnChg>
        <pc:cxnChg chg="add mod">
          <ac:chgData name="Brian Kahin" userId="d682c9f0b703929b" providerId="LiveId" clId="{E53A42BA-A5DE-4315-A17A-B7FA86D9AFDD}" dt="2020-11-13T16:21:59.717" v="5000" actId="1035"/>
          <ac:cxnSpMkLst>
            <pc:docMk/>
            <pc:sldMk cId="223598694" sldId="292"/>
            <ac:cxnSpMk id="15" creationId="{697D32BE-1D70-4C6C-8DCF-606D537D725B}"/>
          </ac:cxnSpMkLst>
        </pc:cxnChg>
      </pc:sldChg>
      <pc:sldChg chg="modSp add del mod ord">
        <pc:chgData name="Brian Kahin" userId="d682c9f0b703929b" providerId="LiveId" clId="{E53A42BA-A5DE-4315-A17A-B7FA86D9AFDD}" dt="2020-11-12T18:18:16.486" v="2685" actId="2696"/>
        <pc:sldMkLst>
          <pc:docMk/>
          <pc:sldMk cId="2982131495" sldId="293"/>
        </pc:sldMkLst>
        <pc:spChg chg="mod">
          <ac:chgData name="Brian Kahin" userId="d682c9f0b703929b" providerId="LiveId" clId="{E53A42BA-A5DE-4315-A17A-B7FA86D9AFDD}" dt="2020-11-12T18:16:35.042" v="2677" actId="1076"/>
          <ac:spMkLst>
            <pc:docMk/>
            <pc:sldMk cId="2982131495" sldId="293"/>
            <ac:spMk id="2" creationId="{00000000-0000-0000-0000-000000000000}"/>
          </ac:spMkLst>
        </pc:spChg>
      </pc:sldChg>
      <pc:sldChg chg="add del">
        <pc:chgData name="Brian Kahin" userId="d682c9f0b703929b" providerId="LiveId" clId="{E53A42BA-A5DE-4315-A17A-B7FA86D9AFDD}" dt="2020-10-10T16:14:13.805" v="3" actId="47"/>
        <pc:sldMkLst>
          <pc:docMk/>
          <pc:sldMk cId="1403066678" sldId="294"/>
        </pc:sldMkLst>
      </pc:sldChg>
      <pc:sldChg chg="add del">
        <pc:chgData name="Brian Kahin" userId="d682c9f0b703929b" providerId="LiveId" clId="{E53A42BA-A5DE-4315-A17A-B7FA86D9AFDD}" dt="2020-10-10T16:13:55.697" v="2" actId="47"/>
        <pc:sldMkLst>
          <pc:docMk/>
          <pc:sldMk cId="3649526196" sldId="297"/>
        </pc:sldMkLst>
      </pc:sldChg>
      <pc:sldChg chg="add del">
        <pc:chgData name="Brian Kahin" userId="d682c9f0b703929b" providerId="LiveId" clId="{E53A42BA-A5DE-4315-A17A-B7FA86D9AFDD}" dt="2020-11-15T00:22:02.152" v="8555" actId="2696"/>
        <pc:sldMkLst>
          <pc:docMk/>
          <pc:sldMk cId="951762567" sldId="298"/>
        </pc:sldMkLst>
      </pc:sldChg>
      <pc:sldChg chg="modSp add del mod ord">
        <pc:chgData name="Brian Kahin" userId="d682c9f0b703929b" providerId="LiveId" clId="{E53A42BA-A5DE-4315-A17A-B7FA86D9AFDD}" dt="2020-11-15T00:19:06.098" v="8551" actId="2696"/>
        <pc:sldMkLst>
          <pc:docMk/>
          <pc:sldMk cId="1341276795" sldId="298"/>
        </pc:sldMkLst>
        <pc:spChg chg="mod">
          <ac:chgData name="Brian Kahin" userId="d682c9f0b703929b" providerId="LiveId" clId="{E53A42BA-A5DE-4315-A17A-B7FA86D9AFDD}" dt="2020-11-15T00:18:22.098" v="8546" actId="20577"/>
          <ac:spMkLst>
            <pc:docMk/>
            <pc:sldMk cId="1341276795" sldId="298"/>
            <ac:spMk id="36866" creationId="{00000000-0000-0000-0000-000000000000}"/>
          </ac:spMkLst>
        </pc:spChg>
      </pc:sldChg>
      <pc:sldChg chg="modSp add mod modNotesTx">
        <pc:chgData name="Brian Kahin" userId="d682c9f0b703929b" providerId="LiveId" clId="{E53A42BA-A5DE-4315-A17A-B7FA86D9AFDD}" dt="2020-11-17T13:01:08.838" v="20258" actId="20577"/>
        <pc:sldMkLst>
          <pc:docMk/>
          <pc:sldMk cId="3298158746" sldId="298"/>
        </pc:sldMkLst>
        <pc:spChg chg="mod">
          <ac:chgData name="Brian Kahin" userId="d682c9f0b703929b" providerId="LiveId" clId="{E53A42BA-A5DE-4315-A17A-B7FA86D9AFDD}" dt="2020-11-15T14:54:35.887" v="9138" actId="14100"/>
          <ac:spMkLst>
            <pc:docMk/>
            <pc:sldMk cId="3298158746" sldId="298"/>
            <ac:spMk id="36866" creationId="{00000000-0000-0000-0000-000000000000}"/>
          </ac:spMkLst>
        </pc:spChg>
        <pc:spChg chg="mod">
          <ac:chgData name="Brian Kahin" userId="d682c9f0b703929b" providerId="LiveId" clId="{E53A42BA-A5DE-4315-A17A-B7FA86D9AFDD}" dt="2020-11-15T14:55:28.879" v="9165" actId="20577"/>
          <ac:spMkLst>
            <pc:docMk/>
            <pc:sldMk cId="3298158746" sldId="298"/>
            <ac:spMk id="36867" creationId="{00000000-0000-0000-0000-000000000000}"/>
          </ac:spMkLst>
        </pc:spChg>
      </pc:sldChg>
      <pc:sldChg chg="modSp add del mod ord">
        <pc:chgData name="Brian Kahin" userId="d682c9f0b703929b" providerId="LiveId" clId="{E53A42BA-A5DE-4315-A17A-B7FA86D9AFDD}" dt="2020-11-12T00:03:37.700" v="2560" actId="2696"/>
        <pc:sldMkLst>
          <pc:docMk/>
          <pc:sldMk cId="2377245244" sldId="299"/>
        </pc:sldMkLst>
        <pc:spChg chg="mod">
          <ac:chgData name="Brian Kahin" userId="d682c9f0b703929b" providerId="LiveId" clId="{E53A42BA-A5DE-4315-A17A-B7FA86D9AFDD}" dt="2020-10-10T18:01:50.584" v="87" actId="20577"/>
          <ac:spMkLst>
            <pc:docMk/>
            <pc:sldMk cId="2377245244" sldId="299"/>
            <ac:spMk id="2" creationId="{00000000-0000-0000-0000-000000000000}"/>
          </ac:spMkLst>
        </pc:spChg>
        <pc:spChg chg="mod">
          <ac:chgData name="Brian Kahin" userId="d682c9f0b703929b" providerId="LiveId" clId="{E53A42BA-A5DE-4315-A17A-B7FA86D9AFDD}" dt="2020-10-10T17:18:24.688" v="30" actId="27636"/>
          <ac:spMkLst>
            <pc:docMk/>
            <pc:sldMk cId="2377245244" sldId="299"/>
            <ac:spMk id="3" creationId="{00000000-0000-0000-0000-000000000000}"/>
          </ac:spMkLst>
        </pc:spChg>
      </pc:sldChg>
      <pc:sldChg chg="add del">
        <pc:chgData name="Brian Kahin" userId="d682c9f0b703929b" providerId="LiveId" clId="{E53A42BA-A5DE-4315-A17A-B7FA86D9AFDD}" dt="2020-10-10T16:13:55.697" v="2" actId="47"/>
        <pc:sldMkLst>
          <pc:docMk/>
          <pc:sldMk cId="2119860248" sldId="300"/>
        </pc:sldMkLst>
      </pc:sldChg>
      <pc:sldChg chg="add del">
        <pc:chgData name="Brian Kahin" userId="d682c9f0b703929b" providerId="LiveId" clId="{E53A42BA-A5DE-4315-A17A-B7FA86D9AFDD}" dt="2020-11-02T00:53:24.657" v="1616" actId="2696"/>
        <pc:sldMkLst>
          <pc:docMk/>
          <pc:sldMk cId="3814462522" sldId="301"/>
        </pc:sldMkLst>
      </pc:sldChg>
      <pc:sldChg chg="modSp add mod modNotesTx">
        <pc:chgData name="Brian Kahin" userId="d682c9f0b703929b" providerId="LiveId" clId="{E53A42BA-A5DE-4315-A17A-B7FA86D9AFDD}" dt="2020-11-15T23:47:12.797" v="10628" actId="20577"/>
        <pc:sldMkLst>
          <pc:docMk/>
          <pc:sldMk cId="479567973" sldId="303"/>
        </pc:sldMkLst>
        <pc:spChg chg="mod">
          <ac:chgData name="Brian Kahin" userId="d682c9f0b703929b" providerId="LiveId" clId="{E53A42BA-A5DE-4315-A17A-B7FA86D9AFDD}" dt="2020-11-01T15:11:58.740" v="935" actId="113"/>
          <ac:spMkLst>
            <pc:docMk/>
            <pc:sldMk cId="479567973" sldId="303"/>
            <ac:spMk id="2" creationId="{00000000-0000-0000-0000-000000000000}"/>
          </ac:spMkLst>
        </pc:spChg>
        <pc:spChg chg="mod">
          <ac:chgData name="Brian Kahin" userId="d682c9f0b703929b" providerId="LiveId" clId="{E53A42BA-A5DE-4315-A17A-B7FA86D9AFDD}" dt="2020-11-15T01:41:16.102" v="9034" actId="115"/>
          <ac:spMkLst>
            <pc:docMk/>
            <pc:sldMk cId="479567973" sldId="303"/>
            <ac:spMk id="3" creationId="{00000000-0000-0000-0000-000000000000}"/>
          </ac:spMkLst>
        </pc:spChg>
      </pc:sldChg>
      <pc:sldChg chg="add del">
        <pc:chgData name="Brian Kahin" userId="d682c9f0b703929b" providerId="LiveId" clId="{E53A42BA-A5DE-4315-A17A-B7FA86D9AFDD}" dt="2020-10-10T16:11:00.899" v="1" actId="47"/>
        <pc:sldMkLst>
          <pc:docMk/>
          <pc:sldMk cId="2622449289" sldId="304"/>
        </pc:sldMkLst>
      </pc:sldChg>
      <pc:sldChg chg="add del">
        <pc:chgData name="Brian Kahin" userId="d682c9f0b703929b" providerId="LiveId" clId="{E53A42BA-A5DE-4315-A17A-B7FA86D9AFDD}" dt="2020-11-11T23:23:28.981" v="2036" actId="47"/>
        <pc:sldMkLst>
          <pc:docMk/>
          <pc:sldMk cId="1290661336" sldId="305"/>
        </pc:sldMkLst>
      </pc:sldChg>
      <pc:sldChg chg="add del">
        <pc:chgData name="Brian Kahin" userId="d682c9f0b703929b" providerId="LiveId" clId="{E53A42BA-A5DE-4315-A17A-B7FA86D9AFDD}" dt="2020-10-10T16:13:55.697" v="2" actId="47"/>
        <pc:sldMkLst>
          <pc:docMk/>
          <pc:sldMk cId="872351219" sldId="306"/>
        </pc:sldMkLst>
      </pc:sldChg>
      <pc:sldChg chg="modSp add del mod">
        <pc:chgData name="Brian Kahin" userId="d682c9f0b703929b" providerId="LiveId" clId="{E53A42BA-A5DE-4315-A17A-B7FA86D9AFDD}" dt="2020-11-11T23:45:31.507" v="2519" actId="2696"/>
        <pc:sldMkLst>
          <pc:docMk/>
          <pc:sldMk cId="2932977038" sldId="307"/>
        </pc:sldMkLst>
        <pc:spChg chg="mod">
          <ac:chgData name="Brian Kahin" userId="d682c9f0b703929b" providerId="LiveId" clId="{E53A42BA-A5DE-4315-A17A-B7FA86D9AFDD}" dt="2020-11-11T23:38:45.970" v="2425" actId="20577"/>
          <ac:spMkLst>
            <pc:docMk/>
            <pc:sldMk cId="2932977038" sldId="307"/>
            <ac:spMk id="2" creationId="{00000000-0000-0000-0000-000000000000}"/>
          </ac:spMkLst>
        </pc:spChg>
        <pc:spChg chg="mod">
          <ac:chgData name="Brian Kahin" userId="d682c9f0b703929b" providerId="LiveId" clId="{E53A42BA-A5DE-4315-A17A-B7FA86D9AFDD}" dt="2020-11-11T23:41:36.057" v="2476" actId="20577"/>
          <ac:spMkLst>
            <pc:docMk/>
            <pc:sldMk cId="2932977038" sldId="307"/>
            <ac:spMk id="3" creationId="{00000000-0000-0000-0000-000000000000}"/>
          </ac:spMkLst>
        </pc:spChg>
      </pc:sldChg>
      <pc:sldChg chg="addSp delSp modSp add del mod ord modNotesTx">
        <pc:chgData name="Brian Kahin" userId="d682c9f0b703929b" providerId="LiveId" clId="{E53A42BA-A5DE-4315-A17A-B7FA86D9AFDD}" dt="2020-11-16T23:12:53.419" v="18197" actId="2696"/>
        <pc:sldMkLst>
          <pc:docMk/>
          <pc:sldMk cId="680066244" sldId="308"/>
        </pc:sldMkLst>
        <pc:spChg chg="mod">
          <ac:chgData name="Brian Kahin" userId="d682c9f0b703929b" providerId="LiveId" clId="{E53A42BA-A5DE-4315-A17A-B7FA86D9AFDD}" dt="2020-11-16T23:02:59.769" v="17983" actId="20577"/>
          <ac:spMkLst>
            <pc:docMk/>
            <pc:sldMk cId="680066244" sldId="308"/>
            <ac:spMk id="2" creationId="{00000000-0000-0000-0000-000000000000}"/>
          </ac:spMkLst>
        </pc:spChg>
        <pc:spChg chg="mod">
          <ac:chgData name="Brian Kahin" userId="d682c9f0b703929b" providerId="LiveId" clId="{E53A42BA-A5DE-4315-A17A-B7FA86D9AFDD}" dt="2020-11-16T14:00:51.844" v="12440" actId="1076"/>
          <ac:spMkLst>
            <pc:docMk/>
            <pc:sldMk cId="680066244" sldId="308"/>
            <ac:spMk id="6" creationId="{00000000-0000-0000-0000-000000000000}"/>
          </ac:spMkLst>
        </pc:spChg>
        <pc:spChg chg="del mod">
          <ac:chgData name="Brian Kahin" userId="d682c9f0b703929b" providerId="LiveId" clId="{E53A42BA-A5DE-4315-A17A-B7FA86D9AFDD}" dt="2020-11-12T19:15:49.264" v="3519" actId="478"/>
          <ac:spMkLst>
            <pc:docMk/>
            <pc:sldMk cId="680066244" sldId="308"/>
            <ac:spMk id="7" creationId="{00000000-0000-0000-0000-000000000000}"/>
          </ac:spMkLst>
        </pc:spChg>
        <pc:spChg chg="del mod">
          <ac:chgData name="Brian Kahin" userId="d682c9f0b703929b" providerId="LiveId" clId="{E53A42BA-A5DE-4315-A17A-B7FA86D9AFDD}" dt="2020-11-12T19:17:52.945" v="3561" actId="478"/>
          <ac:spMkLst>
            <pc:docMk/>
            <pc:sldMk cId="680066244" sldId="308"/>
            <ac:spMk id="8" creationId="{00000000-0000-0000-0000-000000000000}"/>
          </ac:spMkLst>
        </pc:spChg>
        <pc:spChg chg="mod">
          <ac:chgData name="Brian Kahin" userId="d682c9f0b703929b" providerId="LiveId" clId="{E53A42BA-A5DE-4315-A17A-B7FA86D9AFDD}" dt="2020-11-16T14:02:01.367" v="12448" actId="20577"/>
          <ac:spMkLst>
            <pc:docMk/>
            <pc:sldMk cId="680066244" sldId="308"/>
            <ac:spMk id="9" creationId="{00000000-0000-0000-0000-000000000000}"/>
          </ac:spMkLst>
        </pc:spChg>
        <pc:spChg chg="del mod">
          <ac:chgData name="Brian Kahin" userId="d682c9f0b703929b" providerId="LiveId" clId="{E53A42BA-A5DE-4315-A17A-B7FA86D9AFDD}" dt="2020-11-16T14:03:24.964" v="12449" actId="478"/>
          <ac:spMkLst>
            <pc:docMk/>
            <pc:sldMk cId="680066244" sldId="308"/>
            <ac:spMk id="10" creationId="{00000000-0000-0000-0000-000000000000}"/>
          </ac:spMkLst>
        </pc:spChg>
        <pc:spChg chg="add mod">
          <ac:chgData name="Brian Kahin" userId="d682c9f0b703929b" providerId="LiveId" clId="{E53A42BA-A5DE-4315-A17A-B7FA86D9AFDD}" dt="2020-11-16T14:04:59.965" v="12538" actId="20577"/>
          <ac:spMkLst>
            <pc:docMk/>
            <pc:sldMk cId="680066244" sldId="308"/>
            <ac:spMk id="13" creationId="{BD29B513-67AE-4F48-8500-47535D3B06C1}"/>
          </ac:spMkLst>
        </pc:spChg>
        <pc:picChg chg="del mod">
          <ac:chgData name="Brian Kahin" userId="d682c9f0b703929b" providerId="LiveId" clId="{E53A42BA-A5DE-4315-A17A-B7FA86D9AFDD}" dt="2020-11-16T13:37:31.471" v="12083" actId="478"/>
          <ac:picMkLst>
            <pc:docMk/>
            <pc:sldMk cId="680066244" sldId="308"/>
            <ac:picMk id="11" creationId="{00000000-0000-0000-0000-000000000000}"/>
          </ac:picMkLst>
        </pc:picChg>
        <pc:cxnChg chg="add mod">
          <ac:chgData name="Brian Kahin" userId="d682c9f0b703929b" providerId="LiveId" clId="{E53A42BA-A5DE-4315-A17A-B7FA86D9AFDD}" dt="2020-11-16T14:03:36.564" v="12450" actId="1076"/>
          <ac:cxnSpMkLst>
            <pc:docMk/>
            <pc:sldMk cId="680066244" sldId="308"/>
            <ac:cxnSpMk id="4" creationId="{05BBFC37-4B8C-4E8F-A73D-201ADF1E9F3A}"/>
          </ac:cxnSpMkLst>
        </pc:cxnChg>
        <pc:cxnChg chg="add mod">
          <ac:chgData name="Brian Kahin" userId="d682c9f0b703929b" providerId="LiveId" clId="{E53A42BA-A5DE-4315-A17A-B7FA86D9AFDD}" dt="2020-11-16T14:03:36.564" v="12450" actId="1076"/>
          <ac:cxnSpMkLst>
            <pc:docMk/>
            <pc:sldMk cId="680066244" sldId="308"/>
            <ac:cxnSpMk id="12" creationId="{112916FF-8E50-441A-940C-3BB04D4B402E}"/>
          </ac:cxnSpMkLst>
        </pc:cxnChg>
      </pc:sldChg>
      <pc:sldChg chg="add del">
        <pc:chgData name="Brian Kahin" userId="d682c9f0b703929b" providerId="LiveId" clId="{E53A42BA-A5DE-4315-A17A-B7FA86D9AFDD}" dt="2020-10-10T16:15:00.542" v="6" actId="47"/>
        <pc:sldMkLst>
          <pc:docMk/>
          <pc:sldMk cId="1934007115" sldId="309"/>
        </pc:sldMkLst>
      </pc:sldChg>
      <pc:sldChg chg="addSp delSp modSp add del mod">
        <pc:chgData name="Brian Kahin" userId="d682c9f0b703929b" providerId="LiveId" clId="{E53A42BA-A5DE-4315-A17A-B7FA86D9AFDD}" dt="2020-11-15T17:54:05.606" v="9897" actId="2696"/>
        <pc:sldMkLst>
          <pc:docMk/>
          <pc:sldMk cId="581510869" sldId="310"/>
        </pc:sldMkLst>
        <pc:spChg chg="mod">
          <ac:chgData name="Brian Kahin" userId="d682c9f0b703929b" providerId="LiveId" clId="{E53A42BA-A5DE-4315-A17A-B7FA86D9AFDD}" dt="2020-11-15T17:42:51.820" v="9860" actId="20577"/>
          <ac:spMkLst>
            <pc:docMk/>
            <pc:sldMk cId="581510869" sldId="310"/>
            <ac:spMk id="3" creationId="{00000000-0000-0000-0000-000000000000}"/>
          </ac:spMkLst>
        </pc:spChg>
        <pc:spChg chg="add del">
          <ac:chgData name="Brian Kahin" userId="d682c9f0b703929b" providerId="LiveId" clId="{E53A42BA-A5DE-4315-A17A-B7FA86D9AFDD}" dt="2020-11-14T17:01:25.050" v="7474" actId="22"/>
          <ac:spMkLst>
            <pc:docMk/>
            <pc:sldMk cId="581510869" sldId="310"/>
            <ac:spMk id="5" creationId="{2E084CC5-A659-41DF-8CD7-587FC4DBD9F9}"/>
          </ac:spMkLst>
        </pc:spChg>
      </pc:sldChg>
      <pc:sldChg chg="add del">
        <pc:chgData name="Brian Kahin" userId="d682c9f0b703929b" providerId="LiveId" clId="{E53A42BA-A5DE-4315-A17A-B7FA86D9AFDD}" dt="2020-11-15T17:54:50.471" v="9899" actId="2696"/>
        <pc:sldMkLst>
          <pc:docMk/>
          <pc:sldMk cId="1499525579" sldId="310"/>
        </pc:sldMkLst>
      </pc:sldChg>
      <pc:sldChg chg="add del">
        <pc:chgData name="Brian Kahin" userId="d682c9f0b703929b" providerId="LiveId" clId="{E53A42BA-A5DE-4315-A17A-B7FA86D9AFDD}" dt="2020-11-13T21:24:24.804" v="6269" actId="2696"/>
        <pc:sldMkLst>
          <pc:docMk/>
          <pc:sldMk cId="3641706967" sldId="311"/>
        </pc:sldMkLst>
      </pc:sldChg>
      <pc:sldChg chg="modSp add del mod">
        <pc:chgData name="Brian Kahin" userId="d682c9f0b703929b" providerId="LiveId" clId="{E53A42BA-A5DE-4315-A17A-B7FA86D9AFDD}" dt="2020-11-17T17:53:55.948" v="23906" actId="2696"/>
        <pc:sldMkLst>
          <pc:docMk/>
          <pc:sldMk cId="3072392402" sldId="312"/>
        </pc:sldMkLst>
        <pc:spChg chg="mod">
          <ac:chgData name="Brian Kahin" userId="d682c9f0b703929b" providerId="LiveId" clId="{E53A42BA-A5DE-4315-A17A-B7FA86D9AFDD}" dt="2020-11-16T00:39:42.202" v="11138" actId="20577"/>
          <ac:spMkLst>
            <pc:docMk/>
            <pc:sldMk cId="3072392402" sldId="312"/>
            <ac:spMk id="2" creationId="{00000000-0000-0000-0000-000000000000}"/>
          </ac:spMkLst>
        </pc:spChg>
        <pc:spChg chg="mod">
          <ac:chgData name="Brian Kahin" userId="d682c9f0b703929b" providerId="LiveId" clId="{E53A42BA-A5DE-4315-A17A-B7FA86D9AFDD}" dt="2020-11-17T13:59:20.002" v="20469" actId="20577"/>
          <ac:spMkLst>
            <pc:docMk/>
            <pc:sldMk cId="3072392402" sldId="312"/>
            <ac:spMk id="3" creationId="{00000000-0000-0000-0000-000000000000}"/>
          </ac:spMkLst>
        </pc:spChg>
      </pc:sldChg>
      <pc:sldChg chg="modSp add del mod">
        <pc:chgData name="Brian Kahin" userId="d682c9f0b703929b" providerId="LiveId" clId="{E53A42BA-A5DE-4315-A17A-B7FA86D9AFDD}" dt="2020-11-13T00:29:40.421" v="3853" actId="2696"/>
        <pc:sldMkLst>
          <pc:docMk/>
          <pc:sldMk cId="216001007" sldId="314"/>
        </pc:sldMkLst>
        <pc:spChg chg="mod">
          <ac:chgData name="Brian Kahin" userId="d682c9f0b703929b" providerId="LiveId" clId="{E53A42BA-A5DE-4315-A17A-B7FA86D9AFDD}" dt="2020-10-10T22:14:56.182" v="190" actId="20577"/>
          <ac:spMkLst>
            <pc:docMk/>
            <pc:sldMk cId="216001007" sldId="314"/>
            <ac:spMk id="3" creationId="{00000000-0000-0000-0000-000000000000}"/>
          </ac:spMkLst>
        </pc:spChg>
      </pc:sldChg>
      <pc:sldChg chg="add del">
        <pc:chgData name="Brian Kahin" userId="d682c9f0b703929b" providerId="LiveId" clId="{E53A42BA-A5DE-4315-A17A-B7FA86D9AFDD}" dt="2020-11-13T22:26:33.642" v="6270" actId="2696"/>
        <pc:sldMkLst>
          <pc:docMk/>
          <pc:sldMk cId="3493794032" sldId="315"/>
        </pc:sldMkLst>
      </pc:sldChg>
      <pc:sldChg chg="add del">
        <pc:chgData name="Brian Kahin" userId="d682c9f0b703929b" providerId="LiveId" clId="{E53A42BA-A5DE-4315-A17A-B7FA86D9AFDD}" dt="2020-11-13T01:35:28.616" v="4639" actId="2696"/>
        <pc:sldMkLst>
          <pc:docMk/>
          <pc:sldMk cId="4061418562" sldId="316"/>
        </pc:sldMkLst>
      </pc:sldChg>
      <pc:sldChg chg="modSp add del mod ord modNotes">
        <pc:chgData name="Brian Kahin" userId="d682c9f0b703929b" providerId="LiveId" clId="{E53A42BA-A5DE-4315-A17A-B7FA86D9AFDD}" dt="2020-11-12T15:16:04.222" v="2563" actId="2696"/>
        <pc:sldMkLst>
          <pc:docMk/>
          <pc:sldMk cId="2290936235" sldId="317"/>
        </pc:sldMkLst>
        <pc:picChg chg="mod">
          <ac:chgData name="Brian Kahin" userId="d682c9f0b703929b" providerId="LiveId" clId="{E53A42BA-A5DE-4315-A17A-B7FA86D9AFDD}" dt="2020-11-12T15:04:15.208" v="2562" actId="1076"/>
          <ac:picMkLst>
            <pc:docMk/>
            <pc:sldMk cId="2290936235" sldId="317"/>
            <ac:picMk id="130" creationId="{00000000-0000-0000-0000-000000000000}"/>
          </ac:picMkLst>
        </pc:picChg>
      </pc:sldChg>
      <pc:sldChg chg="add del">
        <pc:chgData name="Brian Kahin" userId="d682c9f0b703929b" providerId="LiveId" clId="{E53A42BA-A5DE-4315-A17A-B7FA86D9AFDD}" dt="2020-10-10T17:17:14.099" v="15" actId="2696"/>
        <pc:sldMkLst>
          <pc:docMk/>
          <pc:sldMk cId="3840071113" sldId="317"/>
        </pc:sldMkLst>
      </pc:sldChg>
      <pc:sldChg chg="delSp modSp add mod ord modNotes modNotesTx">
        <pc:chgData name="Brian Kahin" userId="d682c9f0b703929b" providerId="LiveId" clId="{E53A42BA-A5DE-4315-A17A-B7FA86D9AFDD}" dt="2020-11-16T20:34:43.514" v="14835" actId="20577"/>
        <pc:sldMkLst>
          <pc:docMk/>
          <pc:sldMk cId="142014238" sldId="318"/>
        </pc:sldMkLst>
        <pc:spChg chg="del">
          <ac:chgData name="Brian Kahin" userId="d682c9f0b703929b" providerId="LiveId" clId="{E53A42BA-A5DE-4315-A17A-B7FA86D9AFDD}" dt="2020-10-24T17:47:43.088" v="389" actId="478"/>
          <ac:spMkLst>
            <pc:docMk/>
            <pc:sldMk cId="142014238" sldId="318"/>
            <ac:spMk id="2" creationId="{A6751F37-4C07-4A71-ABC3-FF62A690BF29}"/>
          </ac:spMkLst>
        </pc:spChg>
        <pc:spChg chg="del mod">
          <ac:chgData name="Brian Kahin" userId="d682c9f0b703929b" providerId="LiveId" clId="{E53A42BA-A5DE-4315-A17A-B7FA86D9AFDD}" dt="2020-10-24T17:48:33.749" v="393" actId="478"/>
          <ac:spMkLst>
            <pc:docMk/>
            <pc:sldMk cId="142014238" sldId="318"/>
            <ac:spMk id="3" creationId="{707DB11C-0F41-46C9-B760-211D25A8D5E5}"/>
          </ac:spMkLst>
        </pc:spChg>
        <pc:spChg chg="del">
          <ac:chgData name="Brian Kahin" userId="d682c9f0b703929b" providerId="LiveId" clId="{E53A42BA-A5DE-4315-A17A-B7FA86D9AFDD}" dt="2020-10-24T17:48:41.005" v="394" actId="478"/>
          <ac:spMkLst>
            <pc:docMk/>
            <pc:sldMk cId="142014238" sldId="318"/>
            <ac:spMk id="4" creationId="{26602DF8-C708-4B7A-8854-9948986BF626}"/>
          </ac:spMkLst>
        </pc:spChg>
        <pc:spChg chg="mod">
          <ac:chgData name="Brian Kahin" userId="d682c9f0b703929b" providerId="LiveId" clId="{E53A42BA-A5DE-4315-A17A-B7FA86D9AFDD}" dt="2020-11-13T16:25:30.686" v="5046" actId="1037"/>
          <ac:spMkLst>
            <pc:docMk/>
            <pc:sldMk cId="142014238" sldId="318"/>
            <ac:spMk id="5" creationId="{91A3B1E6-3240-425B-9FA2-E96146C06450}"/>
          </ac:spMkLst>
        </pc:spChg>
        <pc:spChg chg="mod">
          <ac:chgData name="Brian Kahin" userId="d682c9f0b703929b" providerId="LiveId" clId="{E53A42BA-A5DE-4315-A17A-B7FA86D9AFDD}" dt="2020-11-16T20:32:44.201" v="14797" actId="14100"/>
          <ac:spMkLst>
            <pc:docMk/>
            <pc:sldMk cId="142014238" sldId="318"/>
            <ac:spMk id="250" creationId="{00000000-0000-0000-0000-000000000000}"/>
          </ac:spMkLst>
        </pc:spChg>
        <pc:spChg chg="mod">
          <ac:chgData name="Brian Kahin" userId="d682c9f0b703929b" providerId="LiveId" clId="{E53A42BA-A5DE-4315-A17A-B7FA86D9AFDD}" dt="2020-11-13T16:25:30.686" v="5046" actId="1037"/>
          <ac:spMkLst>
            <pc:docMk/>
            <pc:sldMk cId="142014238" sldId="318"/>
            <ac:spMk id="251" creationId="{00000000-0000-0000-0000-000000000000}"/>
          </ac:spMkLst>
        </pc:spChg>
        <pc:spChg chg="mod">
          <ac:chgData name="Brian Kahin" userId="d682c9f0b703929b" providerId="LiveId" clId="{E53A42BA-A5DE-4315-A17A-B7FA86D9AFDD}" dt="2020-11-13T16:25:30.686" v="5046" actId="1037"/>
          <ac:spMkLst>
            <pc:docMk/>
            <pc:sldMk cId="142014238" sldId="318"/>
            <ac:spMk id="254" creationId="{00000000-0000-0000-0000-000000000000}"/>
          </ac:spMkLst>
        </pc:spChg>
      </pc:sldChg>
      <pc:sldChg chg="add del">
        <pc:chgData name="Brian Kahin" userId="d682c9f0b703929b" providerId="LiveId" clId="{E53A42BA-A5DE-4315-A17A-B7FA86D9AFDD}" dt="2020-10-10T16:14:57.934" v="5" actId="47"/>
        <pc:sldMkLst>
          <pc:docMk/>
          <pc:sldMk cId="3457756878" sldId="318"/>
        </pc:sldMkLst>
      </pc:sldChg>
      <pc:sldChg chg="modSp add del mod ord">
        <pc:chgData name="Brian Kahin" userId="d682c9f0b703929b" providerId="LiveId" clId="{E53A42BA-A5DE-4315-A17A-B7FA86D9AFDD}" dt="2020-11-15T18:19:35.970" v="10103" actId="2696"/>
        <pc:sldMkLst>
          <pc:docMk/>
          <pc:sldMk cId="689113017" sldId="319"/>
        </pc:sldMkLst>
        <pc:spChg chg="mod">
          <ac:chgData name="Brian Kahin" userId="d682c9f0b703929b" providerId="LiveId" clId="{E53A42BA-A5DE-4315-A17A-B7FA86D9AFDD}" dt="2020-10-10T17:18:24.579" v="26" actId="27636"/>
          <ac:spMkLst>
            <pc:docMk/>
            <pc:sldMk cId="689113017" sldId="319"/>
            <ac:spMk id="4" creationId="{03FAB4FC-5875-441F-827B-C4DAC9DF25F9}"/>
          </ac:spMkLst>
        </pc:spChg>
      </pc:sldChg>
      <pc:sldChg chg="add del">
        <pc:chgData name="Brian Kahin" userId="d682c9f0b703929b" providerId="LiveId" clId="{E53A42BA-A5DE-4315-A17A-B7FA86D9AFDD}" dt="2020-10-10T17:17:14.099" v="15" actId="2696"/>
        <pc:sldMkLst>
          <pc:docMk/>
          <pc:sldMk cId="1627145836" sldId="319"/>
        </pc:sldMkLst>
      </pc:sldChg>
      <pc:sldChg chg="add del">
        <pc:chgData name="Brian Kahin" userId="d682c9f0b703929b" providerId="LiveId" clId="{E53A42BA-A5DE-4315-A17A-B7FA86D9AFDD}" dt="2020-11-13T00:37:16.234" v="3924" actId="2696"/>
        <pc:sldMkLst>
          <pc:docMk/>
          <pc:sldMk cId="3100924583" sldId="332"/>
        </pc:sldMkLst>
      </pc:sldChg>
      <pc:sldChg chg="modSp add mod ord modNotesTx">
        <pc:chgData name="Brian Kahin" userId="d682c9f0b703929b" providerId="LiveId" clId="{E53A42BA-A5DE-4315-A17A-B7FA86D9AFDD}" dt="2020-11-17T17:02:20.485" v="23843" actId="20577"/>
        <pc:sldMkLst>
          <pc:docMk/>
          <pc:sldMk cId="1822940276" sldId="344"/>
        </pc:sldMkLst>
        <pc:spChg chg="mod">
          <ac:chgData name="Brian Kahin" userId="d682c9f0b703929b" providerId="LiveId" clId="{E53A42BA-A5DE-4315-A17A-B7FA86D9AFDD}" dt="2020-11-17T16:59:39.778" v="23803" actId="1076"/>
          <ac:spMkLst>
            <pc:docMk/>
            <pc:sldMk cId="1822940276" sldId="344"/>
            <ac:spMk id="6" creationId="{652A6CD7-E907-4883-93E9-464FBB27DF84}"/>
          </ac:spMkLst>
        </pc:spChg>
        <pc:spChg chg="mod">
          <ac:chgData name="Brian Kahin" userId="d682c9f0b703929b" providerId="LiveId" clId="{E53A42BA-A5DE-4315-A17A-B7FA86D9AFDD}" dt="2020-11-17T17:02:20.485" v="23843" actId="20577"/>
          <ac:spMkLst>
            <pc:docMk/>
            <pc:sldMk cId="1822940276" sldId="344"/>
            <ac:spMk id="7" creationId="{DA95E507-4B67-4A49-88E0-4B13DFAB880E}"/>
          </ac:spMkLst>
        </pc:spChg>
      </pc:sldChg>
      <pc:sldChg chg="modSp add del mod">
        <pc:chgData name="Brian Kahin" userId="d682c9f0b703929b" providerId="LiveId" clId="{E53A42BA-A5DE-4315-A17A-B7FA86D9AFDD}" dt="2020-11-17T14:02:12.939" v="20529" actId="2696"/>
        <pc:sldMkLst>
          <pc:docMk/>
          <pc:sldMk cId="3203916878" sldId="356"/>
        </pc:sldMkLst>
        <pc:spChg chg="mod">
          <ac:chgData name="Brian Kahin" userId="d682c9f0b703929b" providerId="LiveId" clId="{E53A42BA-A5DE-4315-A17A-B7FA86D9AFDD}" dt="2020-11-16T01:04:30.580" v="11362" actId="1035"/>
          <ac:spMkLst>
            <pc:docMk/>
            <pc:sldMk cId="3203916878" sldId="356"/>
            <ac:spMk id="2" creationId="{4E9DC69A-1CE4-49F3-ACB2-541DCB83DCDA}"/>
          </ac:spMkLst>
        </pc:spChg>
        <pc:spChg chg="mod">
          <ac:chgData name="Brian Kahin" userId="d682c9f0b703929b" providerId="LiveId" clId="{E53A42BA-A5DE-4315-A17A-B7FA86D9AFDD}" dt="2020-11-16T12:59:54.774" v="11863" actId="6549"/>
          <ac:spMkLst>
            <pc:docMk/>
            <pc:sldMk cId="3203916878" sldId="356"/>
            <ac:spMk id="5" creationId="{E8F00A44-C876-4D17-A45C-8CC4479FA949}"/>
          </ac:spMkLst>
        </pc:spChg>
      </pc:sldChg>
      <pc:sldChg chg="add del">
        <pc:chgData name="Brian Kahin" userId="d682c9f0b703929b" providerId="LiveId" clId="{E53A42BA-A5DE-4315-A17A-B7FA86D9AFDD}" dt="2020-11-17T16:51:21.939" v="23705" actId="2696"/>
        <pc:sldMkLst>
          <pc:docMk/>
          <pc:sldMk cId="4046396819" sldId="356"/>
        </pc:sldMkLst>
      </pc:sldChg>
      <pc:sldChg chg="modSp add del mod">
        <pc:chgData name="Brian Kahin" userId="d682c9f0b703929b" providerId="LiveId" clId="{E53A42BA-A5DE-4315-A17A-B7FA86D9AFDD}" dt="2020-11-12T00:03:06.993" v="2559" actId="2696"/>
        <pc:sldMkLst>
          <pc:docMk/>
          <pc:sldMk cId="2136520248" sldId="363"/>
        </pc:sldMkLst>
        <pc:spChg chg="mod">
          <ac:chgData name="Brian Kahin" userId="d682c9f0b703929b" providerId="LiveId" clId="{E53A42BA-A5DE-4315-A17A-B7FA86D9AFDD}" dt="2020-10-10T18:01:46.496" v="77" actId="27636"/>
          <ac:spMkLst>
            <pc:docMk/>
            <pc:sldMk cId="2136520248" sldId="363"/>
            <ac:spMk id="6" creationId="{0CBC483C-2AFB-45A8-8764-8A77BF6DC075}"/>
          </ac:spMkLst>
        </pc:spChg>
      </pc:sldChg>
      <pc:sldChg chg="addSp delSp modSp add mod ord modNotesTx">
        <pc:chgData name="Brian Kahin" userId="d682c9f0b703929b" providerId="LiveId" clId="{E53A42BA-A5DE-4315-A17A-B7FA86D9AFDD}" dt="2020-11-17T23:21:21.570" v="24850" actId="20577"/>
        <pc:sldMkLst>
          <pc:docMk/>
          <pc:sldMk cId="2415854558" sldId="364"/>
        </pc:sldMkLst>
        <pc:spChg chg="add del mod">
          <ac:chgData name="Brian Kahin" userId="d682c9f0b703929b" providerId="LiveId" clId="{E53A42BA-A5DE-4315-A17A-B7FA86D9AFDD}" dt="2020-11-17T14:02:57.530" v="20532"/>
          <ac:spMkLst>
            <pc:docMk/>
            <pc:sldMk cId="2415854558" sldId="364"/>
            <ac:spMk id="2" creationId="{3488A810-9F92-4644-9E72-C0F975740406}"/>
          </ac:spMkLst>
        </pc:spChg>
        <pc:spChg chg="mod">
          <ac:chgData name="Brian Kahin" userId="d682c9f0b703929b" providerId="LiveId" clId="{E53A42BA-A5DE-4315-A17A-B7FA86D9AFDD}" dt="2020-11-17T23:01:15.204" v="24741" actId="20577"/>
          <ac:spMkLst>
            <pc:docMk/>
            <pc:sldMk cId="2415854558" sldId="364"/>
            <ac:spMk id="4" creationId="{5115E6B1-B393-4600-A4EC-445ACA9C2DA0}"/>
          </ac:spMkLst>
        </pc:spChg>
        <pc:spChg chg="mod">
          <ac:chgData name="Brian Kahin" userId="d682c9f0b703929b" providerId="LiveId" clId="{E53A42BA-A5DE-4315-A17A-B7FA86D9AFDD}" dt="2020-11-13T01:04:59.648" v="4575" actId="1035"/>
          <ac:spMkLst>
            <pc:docMk/>
            <pc:sldMk cId="2415854558" sldId="364"/>
            <ac:spMk id="5" creationId="{F985BECF-7DC6-4F68-A2EB-038AC135F78A}"/>
          </ac:spMkLst>
        </pc:spChg>
        <pc:spChg chg="mod">
          <ac:chgData name="Brian Kahin" userId="d682c9f0b703929b" providerId="LiveId" clId="{E53A42BA-A5DE-4315-A17A-B7FA86D9AFDD}" dt="2020-11-17T17:56:04.129" v="23951" actId="20577"/>
          <ac:spMkLst>
            <pc:docMk/>
            <pc:sldMk cId="2415854558" sldId="364"/>
            <ac:spMk id="6" creationId="{763133F5-CD6C-47B5-A6DE-1354E4A8BE84}"/>
          </ac:spMkLst>
        </pc:spChg>
        <pc:spChg chg="del mod">
          <ac:chgData name="Brian Kahin" userId="d682c9f0b703929b" providerId="LiveId" clId="{E53A42BA-A5DE-4315-A17A-B7FA86D9AFDD}" dt="2020-11-13T01:04:46.944" v="4570" actId="478"/>
          <ac:spMkLst>
            <pc:docMk/>
            <pc:sldMk cId="2415854558" sldId="364"/>
            <ac:spMk id="7" creationId="{8E64D30A-F76A-43CA-8724-56153C4064FA}"/>
          </ac:spMkLst>
        </pc:spChg>
      </pc:sldChg>
      <pc:sldChg chg="add del">
        <pc:chgData name="Brian Kahin" userId="d682c9f0b703929b" providerId="LiveId" clId="{E53A42BA-A5DE-4315-A17A-B7FA86D9AFDD}" dt="2020-11-13T21:24:24.804" v="6269" actId="2696"/>
        <pc:sldMkLst>
          <pc:docMk/>
          <pc:sldMk cId="3134941622" sldId="365"/>
        </pc:sldMkLst>
      </pc:sldChg>
      <pc:sldChg chg="modSp add del mod">
        <pc:chgData name="Brian Kahin" userId="d682c9f0b703929b" providerId="LiveId" clId="{E53A42BA-A5DE-4315-A17A-B7FA86D9AFDD}" dt="2020-11-13T00:50:00.570" v="4179" actId="2696"/>
        <pc:sldMkLst>
          <pc:docMk/>
          <pc:sldMk cId="858701299" sldId="368"/>
        </pc:sldMkLst>
        <pc:spChg chg="mod">
          <ac:chgData name="Brian Kahin" userId="d682c9f0b703929b" providerId="LiveId" clId="{E53A42BA-A5DE-4315-A17A-B7FA86D9AFDD}" dt="2020-10-10T21:53:48.649" v="91" actId="27636"/>
          <ac:spMkLst>
            <pc:docMk/>
            <pc:sldMk cId="858701299" sldId="368"/>
            <ac:spMk id="3" creationId="{A24E92C7-D0E3-43A0-83E9-3563B75CD29D}"/>
          </ac:spMkLst>
        </pc:spChg>
      </pc:sldChg>
      <pc:sldChg chg="modSp add del mod">
        <pc:chgData name="Brian Kahin" userId="d682c9f0b703929b" providerId="LiveId" clId="{E53A42BA-A5DE-4315-A17A-B7FA86D9AFDD}" dt="2020-11-13T00:50:00.570" v="4179" actId="2696"/>
        <pc:sldMkLst>
          <pc:docMk/>
          <pc:sldMk cId="3759016108" sldId="376"/>
        </pc:sldMkLst>
        <pc:spChg chg="mod">
          <ac:chgData name="Brian Kahin" userId="d682c9f0b703929b" providerId="LiveId" clId="{E53A42BA-A5DE-4315-A17A-B7FA86D9AFDD}" dt="2020-10-10T21:53:48.659" v="92" actId="27636"/>
          <ac:spMkLst>
            <pc:docMk/>
            <pc:sldMk cId="3759016108" sldId="376"/>
            <ac:spMk id="3" creationId="{805140DB-BB73-4AD7-9405-76A4D67A5CD1}"/>
          </ac:spMkLst>
        </pc:spChg>
      </pc:sldChg>
      <pc:sldChg chg="modSp add del mod ord modNotesTx">
        <pc:chgData name="Brian Kahin" userId="d682c9f0b703929b" providerId="LiveId" clId="{E53A42BA-A5DE-4315-A17A-B7FA86D9AFDD}" dt="2020-11-18T01:28:00.715" v="26856" actId="6549"/>
        <pc:sldMkLst>
          <pc:docMk/>
          <pc:sldMk cId="2121614307" sldId="377"/>
        </pc:sldMkLst>
        <pc:spChg chg="mod">
          <ac:chgData name="Brian Kahin" userId="d682c9f0b703929b" providerId="LiveId" clId="{E53A42BA-A5DE-4315-A17A-B7FA86D9AFDD}" dt="2020-11-17T12:21:26.780" v="19427" actId="1035"/>
          <ac:spMkLst>
            <pc:docMk/>
            <pc:sldMk cId="2121614307" sldId="377"/>
            <ac:spMk id="2" creationId="{72B55FB7-EC96-4ED8-B657-4E436440DE1E}"/>
          </ac:spMkLst>
        </pc:spChg>
        <pc:spChg chg="mod">
          <ac:chgData name="Brian Kahin" userId="d682c9f0b703929b" providerId="LiveId" clId="{E53A42BA-A5DE-4315-A17A-B7FA86D9AFDD}" dt="2020-11-17T12:21:26.780" v="19427" actId="1035"/>
          <ac:spMkLst>
            <pc:docMk/>
            <pc:sldMk cId="2121614307" sldId="377"/>
            <ac:spMk id="3" creationId="{EE4E3FFD-E141-4069-AD03-5D1B6BE9B6BE}"/>
          </ac:spMkLst>
        </pc:spChg>
      </pc:sldChg>
      <pc:sldChg chg="new del">
        <pc:chgData name="Brian Kahin" userId="d682c9f0b703929b" providerId="LiveId" clId="{E53A42BA-A5DE-4315-A17A-B7FA86D9AFDD}" dt="2020-10-24T17:55:02.182" v="436" actId="47"/>
        <pc:sldMkLst>
          <pc:docMk/>
          <pc:sldMk cId="2729362804" sldId="378"/>
        </pc:sldMkLst>
      </pc:sldChg>
      <pc:sldChg chg="addSp modSp new del mod">
        <pc:chgData name="Brian Kahin" userId="d682c9f0b703929b" providerId="LiveId" clId="{E53A42BA-A5DE-4315-A17A-B7FA86D9AFDD}" dt="2020-11-15T18:01:18.907" v="9904" actId="2696"/>
        <pc:sldMkLst>
          <pc:docMk/>
          <pc:sldMk cId="1660811325" sldId="379"/>
        </pc:sldMkLst>
        <pc:spChg chg="add mod">
          <ac:chgData name="Brian Kahin" userId="d682c9f0b703929b" providerId="LiveId" clId="{E53A42BA-A5DE-4315-A17A-B7FA86D9AFDD}" dt="2020-11-14T21:51:51.158" v="7528" actId="1076"/>
          <ac:spMkLst>
            <pc:docMk/>
            <pc:sldMk cId="1660811325" sldId="379"/>
            <ac:spMk id="2" creationId="{C7F842A3-6F6D-4546-93A5-0802ED249025}"/>
          </ac:spMkLst>
        </pc:spChg>
        <pc:spChg chg="add mod">
          <ac:chgData name="Brian Kahin" userId="d682c9f0b703929b" providerId="LiveId" clId="{E53A42BA-A5DE-4315-A17A-B7FA86D9AFDD}" dt="2020-11-14T21:53:22.918" v="7530" actId="1076"/>
          <ac:spMkLst>
            <pc:docMk/>
            <pc:sldMk cId="1660811325" sldId="379"/>
            <ac:spMk id="3" creationId="{088BFB02-E906-4B62-82C6-68B7D72852CA}"/>
          </ac:spMkLst>
        </pc:spChg>
      </pc:sldChg>
      <pc:sldChg chg="addSp modSp new del">
        <pc:chgData name="Brian Kahin" userId="d682c9f0b703929b" providerId="LiveId" clId="{E53A42BA-A5DE-4315-A17A-B7FA86D9AFDD}" dt="2020-11-13T01:11:03.369" v="4594" actId="47"/>
        <pc:sldMkLst>
          <pc:docMk/>
          <pc:sldMk cId="2860005517" sldId="380"/>
        </pc:sldMkLst>
        <pc:spChg chg="add mod">
          <ac:chgData name="Brian Kahin" userId="d682c9f0b703929b" providerId="LiveId" clId="{E53A42BA-A5DE-4315-A17A-B7FA86D9AFDD}" dt="2020-10-14T00:24:15.792" v="256" actId="693"/>
          <ac:spMkLst>
            <pc:docMk/>
            <pc:sldMk cId="2860005517" sldId="380"/>
            <ac:spMk id="2" creationId="{C9196D58-ACBB-4B16-8B4C-E051777C0AC3}"/>
          </ac:spMkLst>
        </pc:spChg>
        <pc:spChg chg="add mod">
          <ac:chgData name="Brian Kahin" userId="d682c9f0b703929b" providerId="LiveId" clId="{E53A42BA-A5DE-4315-A17A-B7FA86D9AFDD}" dt="2020-10-14T00:34:02.857" v="298" actId="20577"/>
          <ac:spMkLst>
            <pc:docMk/>
            <pc:sldMk cId="2860005517" sldId="380"/>
            <ac:spMk id="3" creationId="{134B7BB2-08AE-4FE8-8B77-8F313EA59D6A}"/>
          </ac:spMkLst>
        </pc:spChg>
      </pc:sldChg>
      <pc:sldChg chg="addSp delSp modSp new del">
        <pc:chgData name="Brian Kahin" userId="d682c9f0b703929b" providerId="LiveId" clId="{E53A42BA-A5DE-4315-A17A-B7FA86D9AFDD}" dt="2020-11-01T16:44:21.181" v="1122" actId="47"/>
        <pc:sldMkLst>
          <pc:docMk/>
          <pc:sldMk cId="4169471200" sldId="381"/>
        </pc:sldMkLst>
        <pc:spChg chg="del">
          <ac:chgData name="Brian Kahin" userId="d682c9f0b703929b" providerId="LiveId" clId="{E53A42BA-A5DE-4315-A17A-B7FA86D9AFDD}" dt="2020-10-24T18:03:20.354" v="438"/>
          <ac:spMkLst>
            <pc:docMk/>
            <pc:sldMk cId="4169471200" sldId="381"/>
            <ac:spMk id="3" creationId="{D0133B4F-30BD-4D80-831E-F7F5DED34518}"/>
          </ac:spMkLst>
        </pc:spChg>
        <pc:spChg chg="del">
          <ac:chgData name="Brian Kahin" userId="d682c9f0b703929b" providerId="LiveId" clId="{E53A42BA-A5DE-4315-A17A-B7FA86D9AFDD}" dt="2020-10-24T18:04:14.039" v="439"/>
          <ac:spMkLst>
            <pc:docMk/>
            <pc:sldMk cId="4169471200" sldId="381"/>
            <ac:spMk id="4" creationId="{57345995-3795-4D84-9156-B8AAB1374AA1}"/>
          </ac:spMkLst>
        </pc:spChg>
        <pc:graphicFrameChg chg="add mod">
          <ac:chgData name="Brian Kahin" userId="d682c9f0b703929b" providerId="LiveId" clId="{E53A42BA-A5DE-4315-A17A-B7FA86D9AFDD}" dt="2020-10-24T18:03:20.354" v="438"/>
          <ac:graphicFrameMkLst>
            <pc:docMk/>
            <pc:sldMk cId="4169471200" sldId="381"/>
            <ac:graphicFrameMk id="6" creationId="{4CACDED6-233C-46AB-8878-1C0AB1B1E17D}"/>
          </ac:graphicFrameMkLst>
        </pc:graphicFrameChg>
        <pc:graphicFrameChg chg="add mod">
          <ac:chgData name="Brian Kahin" userId="d682c9f0b703929b" providerId="LiveId" clId="{E53A42BA-A5DE-4315-A17A-B7FA86D9AFDD}" dt="2020-10-24T18:04:14.039" v="439"/>
          <ac:graphicFrameMkLst>
            <pc:docMk/>
            <pc:sldMk cId="4169471200" sldId="381"/>
            <ac:graphicFrameMk id="7" creationId="{FF8CF830-A411-4C61-B49A-66EF4B49D3F1}"/>
          </ac:graphicFrameMkLst>
        </pc:graphicFrameChg>
      </pc:sldChg>
      <pc:sldChg chg="addSp modSp new del mod">
        <pc:chgData name="Brian Kahin" userId="d682c9f0b703929b" providerId="LiveId" clId="{E53A42BA-A5DE-4315-A17A-B7FA86D9AFDD}" dt="2020-11-01T14:50:40.446" v="608" actId="2696"/>
        <pc:sldMkLst>
          <pc:docMk/>
          <pc:sldMk cId="584981862" sldId="382"/>
        </pc:sldMkLst>
        <pc:spChg chg="add mod">
          <ac:chgData name="Brian Kahin" userId="d682c9f0b703929b" providerId="LiveId" clId="{E53A42BA-A5DE-4315-A17A-B7FA86D9AFDD}" dt="2020-10-24T18:05:25.986" v="442" actId="14100"/>
          <ac:spMkLst>
            <pc:docMk/>
            <pc:sldMk cId="584981862" sldId="382"/>
            <ac:spMk id="3" creationId="{86D221EC-E81C-42ED-A895-E8DFAA7B8565}"/>
          </ac:spMkLst>
        </pc:spChg>
        <pc:graphicFrameChg chg="add mod modGraphic">
          <ac:chgData name="Brian Kahin" userId="d682c9f0b703929b" providerId="LiveId" clId="{E53A42BA-A5DE-4315-A17A-B7FA86D9AFDD}" dt="2020-10-24T18:19:39.123" v="572" actId="1076"/>
          <ac:graphicFrameMkLst>
            <pc:docMk/>
            <pc:sldMk cId="584981862" sldId="382"/>
            <ac:graphicFrameMk id="2" creationId="{B9693544-225C-4928-9D7B-85AE6049B16B}"/>
          </ac:graphicFrameMkLst>
        </pc:graphicFrameChg>
      </pc:sldChg>
      <pc:sldChg chg="addSp delSp modSp new del mod">
        <pc:chgData name="Brian Kahin" userId="d682c9f0b703929b" providerId="LiveId" clId="{E53A42BA-A5DE-4315-A17A-B7FA86D9AFDD}" dt="2020-11-08T11:21:47.463" v="1859" actId="2696"/>
        <pc:sldMkLst>
          <pc:docMk/>
          <pc:sldMk cId="1984575818" sldId="383"/>
        </pc:sldMkLst>
        <pc:spChg chg="add mod">
          <ac:chgData name="Brian Kahin" userId="d682c9f0b703929b" providerId="LiveId" clId="{E53A42BA-A5DE-4315-A17A-B7FA86D9AFDD}" dt="2020-11-06T12:50:58.611" v="1696" actId="1037"/>
          <ac:spMkLst>
            <pc:docMk/>
            <pc:sldMk cId="1984575818" sldId="383"/>
            <ac:spMk id="3" creationId="{EF016F11-7659-4DA6-B952-D9EF6DC8ECC1}"/>
          </ac:spMkLst>
        </pc:spChg>
        <pc:spChg chg="add mod ord">
          <ac:chgData name="Brian Kahin" userId="d682c9f0b703929b" providerId="LiveId" clId="{E53A42BA-A5DE-4315-A17A-B7FA86D9AFDD}" dt="2020-11-06T12:50:58.611" v="1696" actId="1037"/>
          <ac:spMkLst>
            <pc:docMk/>
            <pc:sldMk cId="1984575818" sldId="383"/>
            <ac:spMk id="4" creationId="{EE97AE2F-3BBA-46BA-AA2B-5216590CEFE6}"/>
          </ac:spMkLst>
        </pc:spChg>
        <pc:spChg chg="add del mod">
          <ac:chgData name="Brian Kahin" userId="d682c9f0b703929b" providerId="LiveId" clId="{E53A42BA-A5DE-4315-A17A-B7FA86D9AFDD}" dt="2020-11-02T00:48:36.500" v="1522" actId="478"/>
          <ac:spMkLst>
            <pc:docMk/>
            <pc:sldMk cId="1984575818" sldId="383"/>
            <ac:spMk id="6" creationId="{B11B18E5-7B4B-407D-91F8-1299FEA7EEA9}"/>
          </ac:spMkLst>
        </pc:spChg>
        <pc:spChg chg="add mod">
          <ac:chgData name="Brian Kahin" userId="d682c9f0b703929b" providerId="LiveId" clId="{E53A42BA-A5DE-4315-A17A-B7FA86D9AFDD}" dt="2020-11-06T12:50:58.611" v="1696" actId="1037"/>
          <ac:spMkLst>
            <pc:docMk/>
            <pc:sldMk cId="1984575818" sldId="383"/>
            <ac:spMk id="8" creationId="{CF37B11E-0FC0-466B-9E44-8345DE9C8CC5}"/>
          </ac:spMkLst>
        </pc:spChg>
        <pc:spChg chg="add del mod">
          <ac:chgData name="Brian Kahin" userId="d682c9f0b703929b" providerId="LiveId" clId="{E53A42BA-A5DE-4315-A17A-B7FA86D9AFDD}" dt="2020-11-08T11:09:33.388" v="1833" actId="1076"/>
          <ac:spMkLst>
            <pc:docMk/>
            <pc:sldMk cId="1984575818" sldId="383"/>
            <ac:spMk id="10" creationId="{A368A68D-FEEF-477D-8ADF-814A34DE3BAA}"/>
          </ac:spMkLst>
        </pc:spChg>
        <pc:spChg chg="add mod">
          <ac:chgData name="Brian Kahin" userId="d682c9f0b703929b" providerId="LiveId" clId="{E53A42BA-A5DE-4315-A17A-B7FA86D9AFDD}" dt="2020-11-06T12:50:58.611" v="1696" actId="1037"/>
          <ac:spMkLst>
            <pc:docMk/>
            <pc:sldMk cId="1984575818" sldId="383"/>
            <ac:spMk id="11" creationId="{BB2DDA4A-29A7-4F63-945F-4787AC922C8C}"/>
          </ac:spMkLst>
        </pc:spChg>
      </pc:sldChg>
      <pc:sldChg chg="modSp del mod">
        <pc:chgData name="Brian Kahin" userId="d682c9f0b703929b" providerId="LiveId" clId="{E53A42BA-A5DE-4315-A17A-B7FA86D9AFDD}" dt="2020-11-13T16:29:58.215" v="5047" actId="2696"/>
        <pc:sldMkLst>
          <pc:docMk/>
          <pc:sldMk cId="3122817244" sldId="384"/>
        </pc:sldMkLst>
        <pc:spChg chg="mod">
          <ac:chgData name="Brian Kahin" userId="d682c9f0b703929b" providerId="LiveId" clId="{E53A42BA-A5DE-4315-A17A-B7FA86D9AFDD}" dt="2020-11-12T18:29:09.770" v="2827" actId="20577"/>
          <ac:spMkLst>
            <pc:docMk/>
            <pc:sldMk cId="3122817244" sldId="384"/>
            <ac:spMk id="3" creationId="{00000000-0000-0000-0000-000000000000}"/>
          </ac:spMkLst>
        </pc:spChg>
      </pc:sldChg>
      <pc:sldChg chg="addSp modSp del mod modNotesTx">
        <pc:chgData name="Brian Kahin" userId="d682c9f0b703929b" providerId="LiveId" clId="{E53A42BA-A5DE-4315-A17A-B7FA86D9AFDD}" dt="2020-11-13T18:11:22.369" v="5638" actId="2696"/>
        <pc:sldMkLst>
          <pc:docMk/>
          <pc:sldMk cId="1132152262" sldId="385"/>
        </pc:sldMkLst>
        <pc:spChg chg="add mod">
          <ac:chgData name="Brian Kahin" userId="d682c9f0b703929b" providerId="LiveId" clId="{E53A42BA-A5DE-4315-A17A-B7FA86D9AFDD}" dt="2020-11-11T23:09:37.507" v="1907" actId="20577"/>
          <ac:spMkLst>
            <pc:docMk/>
            <pc:sldMk cId="1132152262" sldId="385"/>
            <ac:spMk id="2" creationId="{6CD0FAF7-DA26-430A-82FD-3895060F8EE3}"/>
          </ac:spMkLst>
        </pc:spChg>
        <pc:spChg chg="mod">
          <ac:chgData name="Brian Kahin" userId="d682c9f0b703929b" providerId="LiveId" clId="{E53A42BA-A5DE-4315-A17A-B7FA86D9AFDD}" dt="2020-11-11T23:11:55.226" v="1950" actId="20577"/>
          <ac:spMkLst>
            <pc:docMk/>
            <pc:sldMk cId="1132152262" sldId="385"/>
            <ac:spMk id="3" creationId="{EF016F11-7659-4DA6-B952-D9EF6DC8ECC1}"/>
          </ac:spMkLst>
        </pc:spChg>
        <pc:spChg chg="mod">
          <ac:chgData name="Brian Kahin" userId="d682c9f0b703929b" providerId="LiveId" clId="{E53A42BA-A5DE-4315-A17A-B7FA86D9AFDD}" dt="2020-11-06T13:14:02.920" v="1723" actId="1038"/>
          <ac:spMkLst>
            <pc:docMk/>
            <pc:sldMk cId="1132152262" sldId="385"/>
            <ac:spMk id="4" creationId="{EE97AE2F-3BBA-46BA-AA2B-5216590CEFE6}"/>
          </ac:spMkLst>
        </pc:spChg>
        <pc:spChg chg="mod">
          <ac:chgData name="Brian Kahin" userId="d682c9f0b703929b" providerId="LiveId" clId="{E53A42BA-A5DE-4315-A17A-B7FA86D9AFDD}" dt="2020-11-11T23:11:17.019" v="1929" actId="20577"/>
          <ac:spMkLst>
            <pc:docMk/>
            <pc:sldMk cId="1132152262" sldId="385"/>
            <ac:spMk id="8" creationId="{CF37B11E-0FC0-466B-9E44-8345DE9C8CC5}"/>
          </ac:spMkLst>
        </pc:spChg>
        <pc:spChg chg="mod">
          <ac:chgData name="Brian Kahin" userId="d682c9f0b703929b" providerId="LiveId" clId="{E53A42BA-A5DE-4315-A17A-B7FA86D9AFDD}" dt="2020-11-08T11:10:14.368" v="1836" actId="6549"/>
          <ac:spMkLst>
            <pc:docMk/>
            <pc:sldMk cId="1132152262" sldId="385"/>
            <ac:spMk id="10" creationId="{A368A68D-FEEF-477D-8ADF-814A34DE3BAA}"/>
          </ac:spMkLst>
        </pc:spChg>
        <pc:spChg chg="mod">
          <ac:chgData name="Brian Kahin" userId="d682c9f0b703929b" providerId="LiveId" clId="{E53A42BA-A5DE-4315-A17A-B7FA86D9AFDD}" dt="2020-11-06T13:14:02.920" v="1723" actId="1038"/>
          <ac:spMkLst>
            <pc:docMk/>
            <pc:sldMk cId="1132152262" sldId="385"/>
            <ac:spMk id="11" creationId="{BB2DDA4A-29A7-4F63-945F-4787AC922C8C}"/>
          </ac:spMkLst>
        </pc:spChg>
        <pc:cxnChg chg="add mod">
          <ac:chgData name="Brian Kahin" userId="d682c9f0b703929b" providerId="LiveId" clId="{E53A42BA-A5DE-4315-A17A-B7FA86D9AFDD}" dt="2020-11-08T11:23:40.304" v="1866" actId="14100"/>
          <ac:cxnSpMkLst>
            <pc:docMk/>
            <pc:sldMk cId="1132152262" sldId="385"/>
            <ac:cxnSpMk id="6" creationId="{DB6AC7A7-A66C-421C-9154-DDFCE460943C}"/>
          </ac:cxnSpMkLst>
        </pc:cxnChg>
        <pc:cxnChg chg="add mod">
          <ac:chgData name="Brian Kahin" userId="d682c9f0b703929b" providerId="LiveId" clId="{E53A42BA-A5DE-4315-A17A-B7FA86D9AFDD}" dt="2020-11-11T23:09:58.052" v="1909" actId="14100"/>
          <ac:cxnSpMkLst>
            <pc:docMk/>
            <pc:sldMk cId="1132152262" sldId="385"/>
            <ac:cxnSpMk id="12" creationId="{887FC91E-8741-4A43-B7A5-0B63CF30029A}"/>
          </ac:cxnSpMkLst>
        </pc:cxnChg>
      </pc:sldChg>
      <pc:sldChg chg="addSp delSp modSp add mod modNotesTx">
        <pc:chgData name="Brian Kahin" userId="d682c9f0b703929b" providerId="LiveId" clId="{E53A42BA-A5DE-4315-A17A-B7FA86D9AFDD}" dt="2020-11-17T15:55:55.739" v="22392" actId="6549"/>
        <pc:sldMkLst>
          <pc:docMk/>
          <pc:sldMk cId="1661913171" sldId="385"/>
        </pc:sldMkLst>
        <pc:spChg chg="del mod">
          <ac:chgData name="Brian Kahin" userId="d682c9f0b703929b" providerId="LiveId" clId="{E53A42BA-A5DE-4315-A17A-B7FA86D9AFDD}" dt="2020-11-16T21:25:31.887" v="16530" actId="478"/>
          <ac:spMkLst>
            <pc:docMk/>
            <pc:sldMk cId="1661913171" sldId="385"/>
            <ac:spMk id="2" creationId="{6CD0FAF7-DA26-430A-82FD-3895060F8EE3}"/>
          </ac:spMkLst>
        </pc:spChg>
        <pc:spChg chg="mod">
          <ac:chgData name="Brian Kahin" userId="d682c9f0b703929b" providerId="LiveId" clId="{E53A42BA-A5DE-4315-A17A-B7FA86D9AFDD}" dt="2020-11-16T21:25:52.240" v="16588" actId="1037"/>
          <ac:spMkLst>
            <pc:docMk/>
            <pc:sldMk cId="1661913171" sldId="385"/>
            <ac:spMk id="3" creationId="{EF016F11-7659-4DA6-B952-D9EF6DC8ECC1}"/>
          </ac:spMkLst>
        </pc:spChg>
        <pc:spChg chg="mod">
          <ac:chgData name="Brian Kahin" userId="d682c9f0b703929b" providerId="LiveId" clId="{E53A42BA-A5DE-4315-A17A-B7FA86D9AFDD}" dt="2020-11-16T21:25:52.240" v="16588" actId="1037"/>
          <ac:spMkLst>
            <pc:docMk/>
            <pc:sldMk cId="1661913171" sldId="385"/>
            <ac:spMk id="4" creationId="{EE97AE2F-3BBA-46BA-AA2B-5216590CEFE6}"/>
          </ac:spMkLst>
        </pc:spChg>
        <pc:spChg chg="add mod">
          <ac:chgData name="Brian Kahin" userId="d682c9f0b703929b" providerId="LiveId" clId="{E53A42BA-A5DE-4315-A17A-B7FA86D9AFDD}" dt="2020-11-16T21:25:52.240" v="16588" actId="1037"/>
          <ac:spMkLst>
            <pc:docMk/>
            <pc:sldMk cId="1661913171" sldId="385"/>
            <ac:spMk id="5" creationId="{1F9DA870-4778-410C-B462-03405C46D5A1}"/>
          </ac:spMkLst>
        </pc:spChg>
        <pc:spChg chg="add mod">
          <ac:chgData name="Brian Kahin" userId="d682c9f0b703929b" providerId="LiveId" clId="{E53A42BA-A5DE-4315-A17A-B7FA86D9AFDD}" dt="2020-11-16T21:25:52.240" v="16588" actId="1037"/>
          <ac:spMkLst>
            <pc:docMk/>
            <pc:sldMk cId="1661913171" sldId="385"/>
            <ac:spMk id="7" creationId="{1A1EE602-10C3-46D4-AA16-05DFFBF43E5D}"/>
          </ac:spMkLst>
        </pc:spChg>
        <pc:spChg chg="mod">
          <ac:chgData name="Brian Kahin" userId="d682c9f0b703929b" providerId="LiveId" clId="{E53A42BA-A5DE-4315-A17A-B7FA86D9AFDD}" dt="2020-11-16T21:25:52.240" v="16588" actId="1037"/>
          <ac:spMkLst>
            <pc:docMk/>
            <pc:sldMk cId="1661913171" sldId="385"/>
            <ac:spMk id="8" creationId="{CF37B11E-0FC0-466B-9E44-8345DE9C8CC5}"/>
          </ac:spMkLst>
        </pc:spChg>
        <pc:spChg chg="add mod">
          <ac:chgData name="Brian Kahin" userId="d682c9f0b703929b" providerId="LiveId" clId="{E53A42BA-A5DE-4315-A17A-B7FA86D9AFDD}" dt="2020-11-16T21:25:52.240" v="16588" actId="1037"/>
          <ac:spMkLst>
            <pc:docMk/>
            <pc:sldMk cId="1661913171" sldId="385"/>
            <ac:spMk id="9" creationId="{C6C13D3D-C966-44EC-85B5-269214B94691}"/>
          </ac:spMkLst>
        </pc:spChg>
        <pc:spChg chg="mod">
          <ac:chgData name="Brian Kahin" userId="d682c9f0b703929b" providerId="LiveId" clId="{E53A42BA-A5DE-4315-A17A-B7FA86D9AFDD}" dt="2020-11-16T21:25:52.240" v="16588" actId="1037"/>
          <ac:spMkLst>
            <pc:docMk/>
            <pc:sldMk cId="1661913171" sldId="385"/>
            <ac:spMk id="10" creationId="{A368A68D-FEEF-477D-8ADF-814A34DE3BAA}"/>
          </ac:spMkLst>
        </pc:spChg>
        <pc:spChg chg="mod">
          <ac:chgData name="Brian Kahin" userId="d682c9f0b703929b" providerId="LiveId" clId="{E53A42BA-A5DE-4315-A17A-B7FA86D9AFDD}" dt="2020-11-16T21:25:52.240" v="16588" actId="1037"/>
          <ac:spMkLst>
            <pc:docMk/>
            <pc:sldMk cId="1661913171" sldId="385"/>
            <ac:spMk id="11" creationId="{BB2DDA4A-29A7-4F63-945F-4787AC922C8C}"/>
          </ac:spMkLst>
        </pc:spChg>
        <pc:spChg chg="add mod">
          <ac:chgData name="Brian Kahin" userId="d682c9f0b703929b" providerId="LiveId" clId="{E53A42BA-A5DE-4315-A17A-B7FA86D9AFDD}" dt="2020-11-16T21:25:52.240" v="16588" actId="1037"/>
          <ac:spMkLst>
            <pc:docMk/>
            <pc:sldMk cId="1661913171" sldId="385"/>
            <ac:spMk id="13" creationId="{F2F5B542-5A68-41F9-8520-849CDEE9A260}"/>
          </ac:spMkLst>
        </pc:spChg>
        <pc:spChg chg="add mod">
          <ac:chgData name="Brian Kahin" userId="d682c9f0b703929b" providerId="LiveId" clId="{E53A42BA-A5DE-4315-A17A-B7FA86D9AFDD}" dt="2020-11-16T21:25:52.240" v="16588" actId="1037"/>
          <ac:spMkLst>
            <pc:docMk/>
            <pc:sldMk cId="1661913171" sldId="385"/>
            <ac:spMk id="14" creationId="{DCD013F4-8BE2-4C4B-A8CB-505E79B9F96A}"/>
          </ac:spMkLst>
        </pc:spChg>
        <pc:spChg chg="add del">
          <ac:chgData name="Brian Kahin" userId="d682c9f0b703929b" providerId="LiveId" clId="{E53A42BA-A5DE-4315-A17A-B7FA86D9AFDD}" dt="2020-11-16T21:24:38.428" v="16528" actId="22"/>
          <ac:spMkLst>
            <pc:docMk/>
            <pc:sldMk cId="1661913171" sldId="385"/>
            <ac:spMk id="17" creationId="{C095571F-5B32-4EA1-A08F-CC286D358CF1}"/>
          </ac:spMkLst>
        </pc:spChg>
        <pc:cxnChg chg="del">
          <ac:chgData name="Brian Kahin" userId="d682c9f0b703929b" providerId="LiveId" clId="{E53A42BA-A5DE-4315-A17A-B7FA86D9AFDD}" dt="2020-11-16T21:25:31.887" v="16530" actId="478"/>
          <ac:cxnSpMkLst>
            <pc:docMk/>
            <pc:sldMk cId="1661913171" sldId="385"/>
            <ac:cxnSpMk id="6" creationId="{DB6AC7A7-A66C-421C-9154-DDFCE460943C}"/>
          </ac:cxnSpMkLst>
        </pc:cxnChg>
        <pc:cxnChg chg="del mod">
          <ac:chgData name="Brian Kahin" userId="d682c9f0b703929b" providerId="LiveId" clId="{E53A42BA-A5DE-4315-A17A-B7FA86D9AFDD}" dt="2020-11-16T21:25:31.887" v="16530" actId="478"/>
          <ac:cxnSpMkLst>
            <pc:docMk/>
            <pc:sldMk cId="1661913171" sldId="385"/>
            <ac:cxnSpMk id="12" creationId="{887FC91E-8741-4A43-B7A5-0B63CF30029A}"/>
          </ac:cxnSpMkLst>
        </pc:cxnChg>
      </pc:sldChg>
      <pc:sldChg chg="addSp delSp modSp new del mod">
        <pc:chgData name="Brian Kahin" userId="d682c9f0b703929b" providerId="LiveId" clId="{E53A42BA-A5DE-4315-A17A-B7FA86D9AFDD}" dt="2020-11-15T14:49:44.648" v="9044" actId="2696"/>
        <pc:sldMkLst>
          <pc:docMk/>
          <pc:sldMk cId="1884501389" sldId="386"/>
        </pc:sldMkLst>
        <pc:spChg chg="mod">
          <ac:chgData name="Brian Kahin" userId="d682c9f0b703929b" providerId="LiveId" clId="{E53A42BA-A5DE-4315-A17A-B7FA86D9AFDD}" dt="2020-11-13T00:31:51.218" v="3867" actId="404"/>
          <ac:spMkLst>
            <pc:docMk/>
            <pc:sldMk cId="1884501389" sldId="386"/>
            <ac:spMk id="2" creationId="{87F3A4F4-5261-4887-96BA-97522C2C0F6B}"/>
          </ac:spMkLst>
        </pc:spChg>
        <pc:spChg chg="mod">
          <ac:chgData name="Brian Kahin" userId="d682c9f0b703929b" providerId="LiveId" clId="{E53A42BA-A5DE-4315-A17A-B7FA86D9AFDD}" dt="2020-11-13T00:36:15.684" v="3923" actId="12"/>
          <ac:spMkLst>
            <pc:docMk/>
            <pc:sldMk cId="1884501389" sldId="386"/>
            <ac:spMk id="3" creationId="{EA014410-0D0A-435D-BA94-DA6D1869218C}"/>
          </ac:spMkLst>
        </pc:spChg>
        <pc:spChg chg="add del">
          <ac:chgData name="Brian Kahin" userId="d682c9f0b703929b" providerId="LiveId" clId="{E53A42BA-A5DE-4315-A17A-B7FA86D9AFDD}" dt="2020-11-13T00:31:24.484" v="3861" actId="22"/>
          <ac:spMkLst>
            <pc:docMk/>
            <pc:sldMk cId="1884501389" sldId="386"/>
            <ac:spMk id="5" creationId="{35004693-42B1-4477-81A6-3D6AA2DF5FDD}"/>
          </ac:spMkLst>
        </pc:spChg>
      </pc:sldChg>
      <pc:sldChg chg="addSp new del mod">
        <pc:chgData name="Brian Kahin" userId="d682c9f0b703929b" providerId="LiveId" clId="{E53A42BA-A5DE-4315-A17A-B7FA86D9AFDD}" dt="2020-11-12T23:48:10.960" v="3588" actId="47"/>
        <pc:sldMkLst>
          <pc:docMk/>
          <pc:sldMk cId="2895007311" sldId="386"/>
        </pc:sldMkLst>
        <pc:spChg chg="add">
          <ac:chgData name="Brian Kahin" userId="d682c9f0b703929b" providerId="LiveId" clId="{E53A42BA-A5DE-4315-A17A-B7FA86D9AFDD}" dt="2020-11-12T23:48:03.187" v="3587" actId="22"/>
          <ac:spMkLst>
            <pc:docMk/>
            <pc:sldMk cId="2895007311" sldId="386"/>
            <ac:spMk id="5" creationId="{C6568A82-CD5C-4178-8A57-5F9846AD998A}"/>
          </ac:spMkLst>
        </pc:spChg>
      </pc:sldChg>
      <pc:sldChg chg="modSp add del">
        <pc:chgData name="Brian Kahin" userId="d682c9f0b703929b" providerId="LiveId" clId="{E53A42BA-A5DE-4315-A17A-B7FA86D9AFDD}" dt="2020-11-11T23:45:41.599" v="2523"/>
        <pc:sldMkLst>
          <pc:docMk/>
          <pc:sldMk cId="4089014921" sldId="386"/>
        </pc:sldMkLst>
        <pc:spChg chg="mod">
          <ac:chgData name="Brian Kahin" userId="d682c9f0b703929b" providerId="LiveId" clId="{E53A42BA-A5DE-4315-A17A-B7FA86D9AFDD}" dt="2020-11-11T23:45:34.929" v="2522" actId="27636"/>
          <ac:spMkLst>
            <pc:docMk/>
            <pc:sldMk cId="4089014921" sldId="386"/>
            <ac:spMk id="2" creationId="{C3551BC2-E83C-44AA-AD96-A779BC3B8624}"/>
          </ac:spMkLst>
        </pc:spChg>
      </pc:sldChg>
      <pc:sldChg chg="addSp delSp modSp new del mod modClrScheme chgLayout">
        <pc:chgData name="Brian Kahin" userId="d682c9f0b703929b" providerId="LiveId" clId="{E53A42BA-A5DE-4315-A17A-B7FA86D9AFDD}" dt="2020-11-16T01:34:18.923" v="11738" actId="47"/>
        <pc:sldMkLst>
          <pc:docMk/>
          <pc:sldMk cId="633090262" sldId="387"/>
        </pc:sldMkLst>
        <pc:spChg chg="add del mod ord">
          <ac:chgData name="Brian Kahin" userId="d682c9f0b703929b" providerId="LiveId" clId="{E53A42BA-A5DE-4315-A17A-B7FA86D9AFDD}" dt="2020-11-13T00:41:29.966" v="3927" actId="700"/>
          <ac:spMkLst>
            <pc:docMk/>
            <pc:sldMk cId="633090262" sldId="387"/>
            <ac:spMk id="2" creationId="{A4BA12FA-5464-4AFE-B18D-B6B357C5774A}"/>
          </ac:spMkLst>
        </pc:spChg>
        <pc:spChg chg="add mod ord">
          <ac:chgData name="Brian Kahin" userId="d682c9f0b703929b" providerId="LiveId" clId="{E53A42BA-A5DE-4315-A17A-B7FA86D9AFDD}" dt="2020-11-13T00:42:15.750" v="3973" actId="20577"/>
          <ac:spMkLst>
            <pc:docMk/>
            <pc:sldMk cId="633090262" sldId="387"/>
            <ac:spMk id="3" creationId="{18F0A3B4-6CCB-4742-AB24-DE958CA5B709}"/>
          </ac:spMkLst>
        </pc:spChg>
        <pc:spChg chg="add mod ord">
          <ac:chgData name="Brian Kahin" userId="d682c9f0b703929b" providerId="LiveId" clId="{E53A42BA-A5DE-4315-A17A-B7FA86D9AFDD}" dt="2020-11-13T00:41:29.966" v="3927" actId="700"/>
          <ac:spMkLst>
            <pc:docMk/>
            <pc:sldMk cId="633090262" sldId="387"/>
            <ac:spMk id="4" creationId="{FB6C6472-7CF1-4BCF-8296-121A477090F4}"/>
          </ac:spMkLst>
        </pc:spChg>
      </pc:sldChg>
      <pc:sldChg chg="addSp modSp new del mod modClrScheme chgLayout">
        <pc:chgData name="Brian Kahin" userId="d682c9f0b703929b" providerId="LiveId" clId="{E53A42BA-A5DE-4315-A17A-B7FA86D9AFDD}" dt="2020-11-16T01:26:41.622" v="11567" actId="2696"/>
        <pc:sldMkLst>
          <pc:docMk/>
          <pc:sldMk cId="3676463522" sldId="388"/>
        </pc:sldMkLst>
        <pc:spChg chg="add mod">
          <ac:chgData name="Brian Kahin" userId="d682c9f0b703929b" providerId="LiveId" clId="{E53A42BA-A5DE-4315-A17A-B7FA86D9AFDD}" dt="2020-11-13T00:43:36.104" v="3995" actId="20577"/>
          <ac:spMkLst>
            <pc:docMk/>
            <pc:sldMk cId="3676463522" sldId="388"/>
            <ac:spMk id="2" creationId="{C0E5555F-4152-4A0F-9F31-59803D452200}"/>
          </ac:spMkLst>
        </pc:spChg>
        <pc:spChg chg="add mod">
          <ac:chgData name="Brian Kahin" userId="d682c9f0b703929b" providerId="LiveId" clId="{E53A42BA-A5DE-4315-A17A-B7FA86D9AFDD}" dt="2020-11-13T00:43:08.784" v="3976" actId="700"/>
          <ac:spMkLst>
            <pc:docMk/>
            <pc:sldMk cId="3676463522" sldId="388"/>
            <ac:spMk id="3" creationId="{6280C781-C9BE-40AB-BBA8-88CED92DA056}"/>
          </ac:spMkLst>
        </pc:spChg>
      </pc:sldChg>
      <pc:sldChg chg="addSp modSp new del mod modClrScheme chgLayout">
        <pc:chgData name="Brian Kahin" userId="d682c9f0b703929b" providerId="LiveId" clId="{E53A42BA-A5DE-4315-A17A-B7FA86D9AFDD}" dt="2020-11-16T01:26:34.631" v="11566" actId="2696"/>
        <pc:sldMkLst>
          <pc:docMk/>
          <pc:sldMk cId="2820029841" sldId="389"/>
        </pc:sldMkLst>
        <pc:spChg chg="add mod">
          <ac:chgData name="Brian Kahin" userId="d682c9f0b703929b" providerId="LiveId" clId="{E53A42BA-A5DE-4315-A17A-B7FA86D9AFDD}" dt="2020-11-13T00:44:57.752" v="4024" actId="20577"/>
          <ac:spMkLst>
            <pc:docMk/>
            <pc:sldMk cId="2820029841" sldId="389"/>
            <ac:spMk id="2" creationId="{4F6C1729-6F1D-421A-AAFD-8FC98EC0C464}"/>
          </ac:spMkLst>
        </pc:spChg>
        <pc:spChg chg="add mod">
          <ac:chgData name="Brian Kahin" userId="d682c9f0b703929b" providerId="LiveId" clId="{E53A42BA-A5DE-4315-A17A-B7FA86D9AFDD}" dt="2020-11-13T00:44:44.401" v="3997" actId="700"/>
          <ac:spMkLst>
            <pc:docMk/>
            <pc:sldMk cId="2820029841" sldId="389"/>
            <ac:spMk id="3" creationId="{92C59AA7-0994-4430-9307-719F9FEA5924}"/>
          </ac:spMkLst>
        </pc:spChg>
      </pc:sldChg>
      <pc:sldChg chg="modSp new del mod">
        <pc:chgData name="Brian Kahin" userId="d682c9f0b703929b" providerId="LiveId" clId="{E53A42BA-A5DE-4315-A17A-B7FA86D9AFDD}" dt="2020-11-16T01:34:34.593" v="11739" actId="47"/>
        <pc:sldMkLst>
          <pc:docMk/>
          <pc:sldMk cId="3525999182" sldId="390"/>
        </pc:sldMkLst>
        <pc:spChg chg="mod">
          <ac:chgData name="Brian Kahin" userId="d682c9f0b703929b" providerId="LiveId" clId="{E53A42BA-A5DE-4315-A17A-B7FA86D9AFDD}" dt="2020-11-13T00:45:33.599" v="4039" actId="20577"/>
          <ac:spMkLst>
            <pc:docMk/>
            <pc:sldMk cId="3525999182" sldId="390"/>
            <ac:spMk id="2" creationId="{8578AD91-532F-4F74-801F-90F12C272DD8}"/>
          </ac:spMkLst>
        </pc:spChg>
        <pc:spChg chg="mod">
          <ac:chgData name="Brian Kahin" userId="d682c9f0b703929b" providerId="LiveId" clId="{E53A42BA-A5DE-4315-A17A-B7FA86D9AFDD}" dt="2020-11-13T00:49:01.832" v="4176" actId="20577"/>
          <ac:spMkLst>
            <pc:docMk/>
            <pc:sldMk cId="3525999182" sldId="390"/>
            <ac:spMk id="3" creationId="{B86806A0-5F49-4E20-8225-570A267E1628}"/>
          </ac:spMkLst>
        </pc:spChg>
      </pc:sldChg>
      <pc:sldChg chg="del">
        <pc:chgData name="Brian Kahin" userId="d682c9f0b703929b" providerId="LiveId" clId="{E53A42BA-A5DE-4315-A17A-B7FA86D9AFDD}" dt="2020-11-15T14:51:22.941" v="9046" actId="2696"/>
        <pc:sldMkLst>
          <pc:docMk/>
          <pc:sldMk cId="1788078657" sldId="391"/>
        </pc:sldMkLst>
      </pc:sldChg>
      <pc:sldChg chg="modSp new del mod">
        <pc:chgData name="Brian Kahin" userId="d682c9f0b703929b" providerId="LiveId" clId="{E53A42BA-A5DE-4315-A17A-B7FA86D9AFDD}" dt="2020-11-15T14:49:55.998" v="9045" actId="2696"/>
        <pc:sldMkLst>
          <pc:docMk/>
          <pc:sldMk cId="2218715705" sldId="391"/>
        </pc:sldMkLst>
        <pc:spChg chg="mod">
          <ac:chgData name="Brian Kahin" userId="d682c9f0b703929b" providerId="LiveId" clId="{E53A42BA-A5DE-4315-A17A-B7FA86D9AFDD}" dt="2020-11-13T00:52:56.142" v="4208" actId="20577"/>
          <ac:spMkLst>
            <pc:docMk/>
            <pc:sldMk cId="2218715705" sldId="391"/>
            <ac:spMk id="2" creationId="{B36B7CB5-E7C4-4763-A27B-94316F85EE36}"/>
          </ac:spMkLst>
        </pc:spChg>
        <pc:spChg chg="mod">
          <ac:chgData name="Brian Kahin" userId="d682c9f0b703929b" providerId="LiveId" clId="{E53A42BA-A5DE-4315-A17A-B7FA86D9AFDD}" dt="2020-11-13T00:56:30.120" v="4349" actId="20577"/>
          <ac:spMkLst>
            <pc:docMk/>
            <pc:sldMk cId="2218715705" sldId="391"/>
            <ac:spMk id="3" creationId="{5ED0F648-C920-4849-8C0B-8581E43B92F9}"/>
          </ac:spMkLst>
        </pc:spChg>
      </pc:sldChg>
      <pc:sldChg chg="modSp add del mod modNotesTx">
        <pc:chgData name="Brian Kahin" userId="d682c9f0b703929b" providerId="LiveId" clId="{E53A42BA-A5DE-4315-A17A-B7FA86D9AFDD}" dt="2020-11-16T01:38:55.211" v="11740" actId="2696"/>
        <pc:sldMkLst>
          <pc:docMk/>
          <pc:sldMk cId="1885189607" sldId="392"/>
        </pc:sldMkLst>
        <pc:spChg chg="mod">
          <ac:chgData name="Brian Kahin" userId="d682c9f0b703929b" providerId="LiveId" clId="{E53A42BA-A5DE-4315-A17A-B7FA86D9AFDD}" dt="2020-11-15T23:32:20.056" v="10178" actId="1038"/>
          <ac:spMkLst>
            <pc:docMk/>
            <pc:sldMk cId="1885189607" sldId="392"/>
            <ac:spMk id="2" creationId="{7DDE0ACB-9AC2-40DC-943B-C486AC951155}"/>
          </ac:spMkLst>
        </pc:spChg>
        <pc:spChg chg="mod">
          <ac:chgData name="Brian Kahin" userId="d682c9f0b703929b" providerId="LiveId" clId="{E53A42BA-A5DE-4315-A17A-B7FA86D9AFDD}" dt="2020-11-15T23:33:15.238" v="10223" actId="20577"/>
          <ac:spMkLst>
            <pc:docMk/>
            <pc:sldMk cId="1885189607" sldId="392"/>
            <ac:spMk id="3" creationId="{01A18A6D-CFEE-40A0-B936-5CBFD617C6D9}"/>
          </ac:spMkLst>
        </pc:spChg>
      </pc:sldChg>
      <pc:sldChg chg="addSp delSp modSp new del mod modClrScheme chgLayout">
        <pc:chgData name="Brian Kahin" userId="d682c9f0b703929b" providerId="LiveId" clId="{E53A42BA-A5DE-4315-A17A-B7FA86D9AFDD}" dt="2020-11-15T23:31:57.969" v="10153" actId="2696"/>
        <pc:sldMkLst>
          <pc:docMk/>
          <pc:sldMk cId="2081054952" sldId="392"/>
        </pc:sldMkLst>
        <pc:spChg chg="add mod">
          <ac:chgData name="Brian Kahin" userId="d682c9f0b703929b" providerId="LiveId" clId="{E53A42BA-A5DE-4315-A17A-B7FA86D9AFDD}" dt="2020-11-13T00:58:26.734" v="4361" actId="20577"/>
          <ac:spMkLst>
            <pc:docMk/>
            <pc:sldMk cId="2081054952" sldId="392"/>
            <ac:spMk id="2" creationId="{7DDE0ACB-9AC2-40DC-943B-C486AC951155}"/>
          </ac:spMkLst>
        </pc:spChg>
        <pc:spChg chg="add del mod">
          <ac:chgData name="Brian Kahin" userId="d682c9f0b703929b" providerId="LiveId" clId="{E53A42BA-A5DE-4315-A17A-B7FA86D9AFDD}" dt="2020-11-15T23:31:54.450" v="10152" actId="21"/>
          <ac:spMkLst>
            <pc:docMk/>
            <pc:sldMk cId="2081054952" sldId="392"/>
            <ac:spMk id="3" creationId="{01A18A6D-CFEE-40A0-B936-5CBFD617C6D9}"/>
          </ac:spMkLst>
        </pc:spChg>
        <pc:spChg chg="add del mod">
          <ac:chgData name="Brian Kahin" userId="d682c9f0b703929b" providerId="LiveId" clId="{E53A42BA-A5DE-4315-A17A-B7FA86D9AFDD}" dt="2020-11-15T23:31:54.450" v="10152" actId="21"/>
          <ac:spMkLst>
            <pc:docMk/>
            <pc:sldMk cId="2081054952" sldId="392"/>
            <ac:spMk id="5" creationId="{E8EC3C5F-FA41-4D61-967D-A04B33D6A10A}"/>
          </ac:spMkLst>
        </pc:spChg>
      </pc:sldChg>
      <pc:sldChg chg="modSp new del mod">
        <pc:chgData name="Brian Kahin" userId="d682c9f0b703929b" providerId="LiveId" clId="{E53A42BA-A5DE-4315-A17A-B7FA86D9AFDD}" dt="2020-11-16T01:00:34.884" v="11310" actId="2696"/>
        <pc:sldMkLst>
          <pc:docMk/>
          <pc:sldMk cId="420686854" sldId="393"/>
        </pc:sldMkLst>
        <pc:spChg chg="mod">
          <ac:chgData name="Brian Kahin" userId="d682c9f0b703929b" providerId="LiveId" clId="{E53A42BA-A5DE-4315-A17A-B7FA86D9AFDD}" dt="2020-11-13T01:31:38.981" v="4637" actId="20577"/>
          <ac:spMkLst>
            <pc:docMk/>
            <pc:sldMk cId="420686854" sldId="393"/>
            <ac:spMk id="2" creationId="{8DAF23A1-FF7F-47DF-B8E6-3A13013B66F4}"/>
          </ac:spMkLst>
        </pc:spChg>
      </pc:sldChg>
      <pc:sldChg chg="modNotesTx">
        <pc:chgData name="Brian Kahin" userId="d682c9f0b703929b" providerId="LiveId" clId="{E53A42BA-A5DE-4315-A17A-B7FA86D9AFDD}" dt="2020-11-17T14:58:22.430" v="21483" actId="313"/>
        <pc:sldMkLst>
          <pc:docMk/>
          <pc:sldMk cId="634798971" sldId="394"/>
        </pc:sldMkLst>
      </pc:sldChg>
      <pc:sldChg chg="del">
        <pc:chgData name="Brian Kahin" userId="d682c9f0b703929b" providerId="LiveId" clId="{E53A42BA-A5DE-4315-A17A-B7FA86D9AFDD}" dt="2020-11-15T00:07:34.384" v="8416" actId="47"/>
        <pc:sldMkLst>
          <pc:docMk/>
          <pc:sldMk cId="349488735" sldId="395"/>
        </pc:sldMkLst>
      </pc:sldChg>
      <pc:sldChg chg="modSp new mod modNotesTx">
        <pc:chgData name="Brian Kahin" userId="d682c9f0b703929b" providerId="LiveId" clId="{E53A42BA-A5DE-4315-A17A-B7FA86D9AFDD}" dt="2020-11-18T01:21:40.049" v="26723" actId="27636"/>
        <pc:sldMkLst>
          <pc:docMk/>
          <pc:sldMk cId="1675075030" sldId="396"/>
        </pc:sldMkLst>
        <pc:spChg chg="mod">
          <ac:chgData name="Brian Kahin" userId="d682c9f0b703929b" providerId="LiveId" clId="{E53A42BA-A5DE-4315-A17A-B7FA86D9AFDD}" dt="2020-11-18T01:21:39.979" v="26722" actId="2711"/>
          <ac:spMkLst>
            <pc:docMk/>
            <pc:sldMk cId="1675075030" sldId="396"/>
            <ac:spMk id="2" creationId="{87A4B804-26B1-4A75-BA7E-9CACB6A9EFDE}"/>
          </ac:spMkLst>
        </pc:spChg>
        <pc:spChg chg="mod">
          <ac:chgData name="Brian Kahin" userId="d682c9f0b703929b" providerId="LiveId" clId="{E53A42BA-A5DE-4315-A17A-B7FA86D9AFDD}" dt="2020-11-18T01:21:40.049" v="26723" actId="27636"/>
          <ac:spMkLst>
            <pc:docMk/>
            <pc:sldMk cId="1675075030" sldId="396"/>
            <ac:spMk id="3" creationId="{E05DE1CC-9FFB-4407-A63D-5519F1078F49}"/>
          </ac:spMkLst>
        </pc:spChg>
      </pc:sldChg>
      <pc:sldChg chg="delSp modSp mod modNotesTx">
        <pc:chgData name="Brian Kahin" userId="d682c9f0b703929b" providerId="LiveId" clId="{E53A42BA-A5DE-4315-A17A-B7FA86D9AFDD}" dt="2020-11-16T21:45:22.818" v="16826" actId="20577"/>
        <pc:sldMkLst>
          <pc:docMk/>
          <pc:sldMk cId="1490000965" sldId="397"/>
        </pc:sldMkLst>
        <pc:spChg chg="mod">
          <ac:chgData name="Brian Kahin" userId="d682c9f0b703929b" providerId="LiveId" clId="{E53A42BA-A5DE-4315-A17A-B7FA86D9AFDD}" dt="2020-11-15T16:13:51.813" v="9460" actId="20577"/>
          <ac:spMkLst>
            <pc:docMk/>
            <pc:sldMk cId="1490000965" sldId="397"/>
            <ac:spMk id="2" creationId="{00000000-0000-0000-0000-000000000000}"/>
          </ac:spMkLst>
        </pc:spChg>
        <pc:spChg chg="del">
          <ac:chgData name="Brian Kahin" userId="d682c9f0b703929b" providerId="LiveId" clId="{E53A42BA-A5DE-4315-A17A-B7FA86D9AFDD}" dt="2020-11-15T16:13:40.180" v="9458" actId="478"/>
          <ac:spMkLst>
            <pc:docMk/>
            <pc:sldMk cId="1490000965" sldId="397"/>
            <ac:spMk id="9" creationId="{73949973-8F09-4F20-A310-867193C54378}"/>
          </ac:spMkLst>
        </pc:spChg>
        <pc:spChg chg="mod">
          <ac:chgData name="Brian Kahin" userId="d682c9f0b703929b" providerId="LiveId" clId="{E53A42BA-A5DE-4315-A17A-B7FA86D9AFDD}" dt="2020-11-15T16:13:33.884" v="9457" actId="20577"/>
          <ac:spMkLst>
            <pc:docMk/>
            <pc:sldMk cId="1490000965" sldId="397"/>
            <ac:spMk id="12" creationId="{B95D030F-3575-4F09-ACA5-3A0B9F5EF4FD}"/>
          </ac:spMkLst>
        </pc:spChg>
        <pc:cxnChg chg="del">
          <ac:chgData name="Brian Kahin" userId="d682c9f0b703929b" providerId="LiveId" clId="{E53A42BA-A5DE-4315-A17A-B7FA86D9AFDD}" dt="2020-11-15T16:12:13.317" v="9450" actId="478"/>
          <ac:cxnSpMkLst>
            <pc:docMk/>
            <pc:sldMk cId="1490000965" sldId="397"/>
            <ac:cxnSpMk id="8" creationId="{00000000-0000-0000-0000-000000000000}"/>
          </ac:cxnSpMkLst>
        </pc:cxnChg>
      </pc:sldChg>
      <pc:sldChg chg="addSp delSp modSp new del mod ord modClrScheme chgLayout">
        <pc:chgData name="Brian Kahin" userId="d682c9f0b703929b" providerId="LiveId" clId="{E53A42BA-A5DE-4315-A17A-B7FA86D9AFDD}" dt="2020-11-15T00:31:31.946" v="8569" actId="47"/>
        <pc:sldMkLst>
          <pc:docMk/>
          <pc:sldMk cId="3542328650" sldId="398"/>
        </pc:sldMkLst>
        <pc:spChg chg="del mod ord">
          <ac:chgData name="Brian Kahin" userId="d682c9f0b703929b" providerId="LiveId" clId="{E53A42BA-A5DE-4315-A17A-B7FA86D9AFDD}" dt="2020-11-13T18:52:36.239" v="6202" actId="700"/>
          <ac:spMkLst>
            <pc:docMk/>
            <pc:sldMk cId="3542328650" sldId="398"/>
            <ac:spMk id="2" creationId="{09A0C993-72F4-480B-AE48-A6B96D8783FF}"/>
          </ac:spMkLst>
        </pc:spChg>
        <pc:spChg chg="del mod ord">
          <ac:chgData name="Brian Kahin" userId="d682c9f0b703929b" providerId="LiveId" clId="{E53A42BA-A5DE-4315-A17A-B7FA86D9AFDD}" dt="2020-11-13T18:52:36.239" v="6202" actId="700"/>
          <ac:spMkLst>
            <pc:docMk/>
            <pc:sldMk cId="3542328650" sldId="398"/>
            <ac:spMk id="3" creationId="{BC5F9BC3-D4B3-4F20-8164-D8C80A28534D}"/>
          </ac:spMkLst>
        </pc:spChg>
        <pc:spChg chg="del">
          <ac:chgData name="Brian Kahin" userId="d682c9f0b703929b" providerId="LiveId" clId="{E53A42BA-A5DE-4315-A17A-B7FA86D9AFDD}" dt="2020-11-13T18:52:36.239" v="6202" actId="700"/>
          <ac:spMkLst>
            <pc:docMk/>
            <pc:sldMk cId="3542328650" sldId="398"/>
            <ac:spMk id="4" creationId="{E645F666-9B23-4D94-BA1B-B069FD791013}"/>
          </ac:spMkLst>
        </pc:spChg>
        <pc:spChg chg="mod ord">
          <ac:chgData name="Brian Kahin" userId="d682c9f0b703929b" providerId="LiveId" clId="{E53A42BA-A5DE-4315-A17A-B7FA86D9AFDD}" dt="2020-11-13T18:52:36.239" v="6202" actId="700"/>
          <ac:spMkLst>
            <pc:docMk/>
            <pc:sldMk cId="3542328650" sldId="398"/>
            <ac:spMk id="5" creationId="{3F289170-6B21-4FD3-B0FB-8BBFEDF58629}"/>
          </ac:spMkLst>
        </pc:spChg>
        <pc:spChg chg="add mod ord">
          <ac:chgData name="Brian Kahin" userId="d682c9f0b703929b" providerId="LiveId" clId="{E53A42BA-A5DE-4315-A17A-B7FA86D9AFDD}" dt="2020-11-13T18:52:45.790" v="6218" actId="20577"/>
          <ac:spMkLst>
            <pc:docMk/>
            <pc:sldMk cId="3542328650" sldId="398"/>
            <ac:spMk id="6" creationId="{2EA74D32-513E-4A99-AD2F-CA9C4A0F7976}"/>
          </ac:spMkLst>
        </pc:spChg>
        <pc:spChg chg="add mod ord">
          <ac:chgData name="Brian Kahin" userId="d682c9f0b703929b" providerId="LiveId" clId="{E53A42BA-A5DE-4315-A17A-B7FA86D9AFDD}" dt="2020-11-13T18:52:36.239" v="6202" actId="700"/>
          <ac:spMkLst>
            <pc:docMk/>
            <pc:sldMk cId="3542328650" sldId="398"/>
            <ac:spMk id="7" creationId="{47517A98-0924-4AC8-8473-33FBF2D268E0}"/>
          </ac:spMkLst>
        </pc:spChg>
      </pc:sldChg>
      <pc:sldChg chg="modSp del mod">
        <pc:chgData name="Brian Kahin" userId="d682c9f0b703929b" providerId="LiveId" clId="{E53A42BA-A5DE-4315-A17A-B7FA86D9AFDD}" dt="2020-11-15T00:07:34.384" v="8416" actId="47"/>
        <pc:sldMkLst>
          <pc:docMk/>
          <pc:sldMk cId="3060033232" sldId="399"/>
        </pc:sldMkLst>
        <pc:spChg chg="mod">
          <ac:chgData name="Brian Kahin" userId="d682c9f0b703929b" providerId="LiveId" clId="{E53A42BA-A5DE-4315-A17A-B7FA86D9AFDD}" dt="2020-11-13T23:05:43.366" v="6518" actId="20577"/>
          <ac:spMkLst>
            <pc:docMk/>
            <pc:sldMk cId="3060033232" sldId="399"/>
            <ac:spMk id="2" creationId="{00000000-0000-0000-0000-000000000000}"/>
          </ac:spMkLst>
        </pc:spChg>
        <pc:spChg chg="mod">
          <ac:chgData name="Brian Kahin" userId="d682c9f0b703929b" providerId="LiveId" clId="{E53A42BA-A5DE-4315-A17A-B7FA86D9AFDD}" dt="2020-11-13T22:35:35.911" v="6275" actId="14100"/>
          <ac:spMkLst>
            <pc:docMk/>
            <pc:sldMk cId="3060033232" sldId="399"/>
            <ac:spMk id="18" creationId="{EE9F1882-E3CE-4DFE-9936-20F9F12721AA}"/>
          </ac:spMkLst>
        </pc:spChg>
      </pc:sldChg>
      <pc:sldChg chg="new del">
        <pc:chgData name="Brian Kahin" userId="d682c9f0b703929b" providerId="LiveId" clId="{E53A42BA-A5DE-4315-A17A-B7FA86D9AFDD}" dt="2020-11-13T21:23:33.329" v="6266" actId="47"/>
        <pc:sldMkLst>
          <pc:docMk/>
          <pc:sldMk cId="3100068224" sldId="399"/>
        </pc:sldMkLst>
      </pc:sldChg>
      <pc:sldChg chg="modSp new mod ord modNotesTx">
        <pc:chgData name="Brian Kahin" userId="d682c9f0b703929b" providerId="LiveId" clId="{E53A42BA-A5DE-4315-A17A-B7FA86D9AFDD}" dt="2020-11-17T16:08:53.462" v="22896" actId="20577"/>
        <pc:sldMkLst>
          <pc:docMk/>
          <pc:sldMk cId="4273498" sldId="400"/>
        </pc:sldMkLst>
        <pc:spChg chg="mod">
          <ac:chgData name="Brian Kahin" userId="d682c9f0b703929b" providerId="LiveId" clId="{E53A42BA-A5DE-4315-A17A-B7FA86D9AFDD}" dt="2020-11-15T00:09:48.175" v="8453" actId="1036"/>
          <ac:spMkLst>
            <pc:docMk/>
            <pc:sldMk cId="4273498" sldId="400"/>
            <ac:spMk id="2" creationId="{E4D30AA4-3E5A-419C-B6EC-AF66DE64A452}"/>
          </ac:spMkLst>
        </pc:spChg>
        <pc:spChg chg="mod">
          <ac:chgData name="Brian Kahin" userId="d682c9f0b703929b" providerId="LiveId" clId="{E53A42BA-A5DE-4315-A17A-B7FA86D9AFDD}" dt="2020-11-17T16:08:53.462" v="22896" actId="20577"/>
          <ac:spMkLst>
            <pc:docMk/>
            <pc:sldMk cId="4273498" sldId="400"/>
            <ac:spMk id="3" creationId="{C87EC3C0-1128-4D0B-8CAF-DCDDC7015355}"/>
          </ac:spMkLst>
        </pc:spChg>
        <pc:spChg chg="mod">
          <ac:chgData name="Brian Kahin" userId="d682c9f0b703929b" providerId="LiveId" clId="{E53A42BA-A5DE-4315-A17A-B7FA86D9AFDD}" dt="2020-11-13T23:27:45.770" v="6874" actId="1036"/>
          <ac:spMkLst>
            <pc:docMk/>
            <pc:sldMk cId="4273498" sldId="400"/>
            <ac:spMk id="4" creationId="{44EE519E-F3B6-4D87-B766-0503F1CE3EED}"/>
          </ac:spMkLst>
        </pc:spChg>
      </pc:sldChg>
      <pc:sldChg chg="addSp modSp add mod ord modNotesTx">
        <pc:chgData name="Brian Kahin" userId="d682c9f0b703929b" providerId="LiveId" clId="{E53A42BA-A5DE-4315-A17A-B7FA86D9AFDD}" dt="2020-11-16T19:44:51.556" v="14505" actId="20577"/>
        <pc:sldMkLst>
          <pc:docMk/>
          <pc:sldMk cId="2758299025" sldId="401"/>
        </pc:sldMkLst>
        <pc:spChg chg="mod">
          <ac:chgData name="Brian Kahin" userId="d682c9f0b703929b" providerId="LiveId" clId="{E53A42BA-A5DE-4315-A17A-B7FA86D9AFDD}" dt="2020-11-14T22:24:47.672" v="7946" actId="1037"/>
          <ac:spMkLst>
            <pc:docMk/>
            <pc:sldMk cId="2758299025" sldId="401"/>
            <ac:spMk id="4" creationId="{BCCB6B2D-B7C6-4061-8181-2EC58B3D0035}"/>
          </ac:spMkLst>
        </pc:spChg>
        <pc:spChg chg="mod">
          <ac:chgData name="Brian Kahin" userId="d682c9f0b703929b" providerId="LiveId" clId="{E53A42BA-A5DE-4315-A17A-B7FA86D9AFDD}" dt="2020-11-14T22:24:47.672" v="7946" actId="1037"/>
          <ac:spMkLst>
            <pc:docMk/>
            <pc:sldMk cId="2758299025" sldId="401"/>
            <ac:spMk id="5" creationId="{B62743D2-4D37-4A69-86DF-1C62CA1D5921}"/>
          </ac:spMkLst>
        </pc:spChg>
        <pc:spChg chg="add mod">
          <ac:chgData name="Brian Kahin" userId="d682c9f0b703929b" providerId="LiveId" clId="{E53A42BA-A5DE-4315-A17A-B7FA86D9AFDD}" dt="2020-11-16T19:43:58.745" v="14472" actId="1076"/>
          <ac:spMkLst>
            <pc:docMk/>
            <pc:sldMk cId="2758299025" sldId="401"/>
            <ac:spMk id="10" creationId="{BD8A3A19-9FF1-4F08-B7A6-4E910F4D9D77}"/>
          </ac:spMkLst>
        </pc:spChg>
        <pc:spChg chg="add mod">
          <ac:chgData name="Brian Kahin" userId="d682c9f0b703929b" providerId="LiveId" clId="{E53A42BA-A5DE-4315-A17A-B7FA86D9AFDD}" dt="2020-11-16T19:43:34.148" v="14470" actId="1037"/>
          <ac:spMkLst>
            <pc:docMk/>
            <pc:sldMk cId="2758299025" sldId="401"/>
            <ac:spMk id="12" creationId="{FD1DD968-B086-4D04-892A-C3CD17AF6ACF}"/>
          </ac:spMkLst>
        </pc:spChg>
        <pc:spChg chg="mod">
          <ac:chgData name="Brian Kahin" userId="d682c9f0b703929b" providerId="LiveId" clId="{E53A42BA-A5DE-4315-A17A-B7FA86D9AFDD}" dt="2020-11-14T22:25:54.947" v="7970" actId="207"/>
          <ac:spMkLst>
            <pc:docMk/>
            <pc:sldMk cId="2758299025" sldId="401"/>
            <ac:spMk id="23" creationId="{DF8B6F66-2200-434A-BEF4-F752E8C85273}"/>
          </ac:spMkLst>
        </pc:spChg>
        <pc:spChg chg="mod">
          <ac:chgData name="Brian Kahin" userId="d682c9f0b703929b" providerId="LiveId" clId="{E53A42BA-A5DE-4315-A17A-B7FA86D9AFDD}" dt="2020-11-14T22:24:47.672" v="7946" actId="1037"/>
          <ac:spMkLst>
            <pc:docMk/>
            <pc:sldMk cId="2758299025" sldId="401"/>
            <ac:spMk id="24" creationId="{85EA728E-373C-4F74-9643-75F1F3673B17}"/>
          </ac:spMkLst>
        </pc:spChg>
        <pc:spChg chg="mod">
          <ac:chgData name="Brian Kahin" userId="d682c9f0b703929b" providerId="LiveId" clId="{E53A42BA-A5DE-4315-A17A-B7FA86D9AFDD}" dt="2020-11-16T19:41:21.387" v="14413" actId="1076"/>
          <ac:spMkLst>
            <pc:docMk/>
            <pc:sldMk cId="2758299025" sldId="401"/>
            <ac:spMk id="26" creationId="{B39A3729-1E75-4FB8-8EA2-65E84F36069D}"/>
          </ac:spMkLst>
        </pc:spChg>
        <pc:spChg chg="mod">
          <ac:chgData name="Brian Kahin" userId="d682c9f0b703929b" providerId="LiveId" clId="{E53A42BA-A5DE-4315-A17A-B7FA86D9AFDD}" dt="2020-11-16T19:41:31.058" v="14414" actId="1076"/>
          <ac:spMkLst>
            <pc:docMk/>
            <pc:sldMk cId="2758299025" sldId="401"/>
            <ac:spMk id="34" creationId="{B38A6C4C-8757-46F9-9404-669DA298213C}"/>
          </ac:spMkLst>
        </pc:spChg>
        <pc:spChg chg="mod">
          <ac:chgData name="Brian Kahin" userId="d682c9f0b703929b" providerId="LiveId" clId="{E53A42BA-A5DE-4315-A17A-B7FA86D9AFDD}" dt="2020-11-14T22:25:02.926" v="7954" actId="1037"/>
          <ac:spMkLst>
            <pc:docMk/>
            <pc:sldMk cId="2758299025" sldId="401"/>
            <ac:spMk id="38" creationId="{429564D7-C7FC-4B42-A203-F0EA4E1A58AE}"/>
          </ac:spMkLst>
        </pc:spChg>
        <pc:cxnChg chg="add mod">
          <ac:chgData name="Brian Kahin" userId="d682c9f0b703929b" providerId="LiveId" clId="{E53A42BA-A5DE-4315-A17A-B7FA86D9AFDD}" dt="2020-11-16T19:40:46.501" v="14411" actId="692"/>
          <ac:cxnSpMkLst>
            <pc:docMk/>
            <pc:sldMk cId="2758299025" sldId="401"/>
            <ac:cxnSpMk id="3" creationId="{17442145-7398-41FC-BA1B-6FDD2B2284D4}"/>
          </ac:cxnSpMkLst>
        </pc:cxnChg>
        <pc:cxnChg chg="mod">
          <ac:chgData name="Brian Kahin" userId="d682c9f0b703929b" providerId="LiveId" clId="{E53A42BA-A5DE-4315-A17A-B7FA86D9AFDD}" dt="2020-11-14T22:24:47.672" v="7946" actId="1037"/>
          <ac:cxnSpMkLst>
            <pc:docMk/>
            <pc:sldMk cId="2758299025" sldId="401"/>
            <ac:cxnSpMk id="11" creationId="{8F542B6C-9AF9-49B3-82E6-F2B540975C6B}"/>
          </ac:cxnSpMkLst>
        </pc:cxnChg>
        <pc:cxnChg chg="mod">
          <ac:chgData name="Brian Kahin" userId="d682c9f0b703929b" providerId="LiveId" clId="{E53A42BA-A5DE-4315-A17A-B7FA86D9AFDD}" dt="2020-11-14T22:24:47.672" v="7946" actId="1037"/>
          <ac:cxnSpMkLst>
            <pc:docMk/>
            <pc:sldMk cId="2758299025" sldId="401"/>
            <ac:cxnSpMk id="18" creationId="{E570947A-E279-4311-8491-CE4487389122}"/>
          </ac:cxnSpMkLst>
        </pc:cxnChg>
        <pc:cxnChg chg="mod">
          <ac:chgData name="Brian Kahin" userId="d682c9f0b703929b" providerId="LiveId" clId="{E53A42BA-A5DE-4315-A17A-B7FA86D9AFDD}" dt="2020-11-16T19:41:45.547" v="14416" actId="1036"/>
          <ac:cxnSpMkLst>
            <pc:docMk/>
            <pc:sldMk cId="2758299025" sldId="401"/>
            <ac:cxnSpMk id="22" creationId="{E0C4B30B-86DE-495E-AD67-847FDBC6CF3A}"/>
          </ac:cxnSpMkLst>
        </pc:cxnChg>
      </pc:sldChg>
      <pc:sldChg chg="addSp delSp modSp new del mod ord modClrScheme chgLayout modNotesTx">
        <pc:chgData name="Brian Kahin" userId="d682c9f0b703929b" providerId="LiveId" clId="{E53A42BA-A5DE-4315-A17A-B7FA86D9AFDD}" dt="2020-11-14T22:22:55.488" v="7909" actId="2696"/>
        <pc:sldMkLst>
          <pc:docMk/>
          <pc:sldMk cId="2843768019" sldId="401"/>
        </pc:sldMkLst>
        <pc:spChg chg="del">
          <ac:chgData name="Brian Kahin" userId="d682c9f0b703929b" providerId="LiveId" clId="{E53A42BA-A5DE-4315-A17A-B7FA86D9AFDD}" dt="2020-11-14T14:44:15.806" v="7117" actId="700"/>
          <ac:spMkLst>
            <pc:docMk/>
            <pc:sldMk cId="2843768019" sldId="401"/>
            <ac:spMk id="2" creationId="{0C478CE5-95B0-4BA5-8717-3EF9C98432B7}"/>
          </ac:spMkLst>
        </pc:spChg>
        <pc:spChg chg="del">
          <ac:chgData name="Brian Kahin" userId="d682c9f0b703929b" providerId="LiveId" clId="{E53A42BA-A5DE-4315-A17A-B7FA86D9AFDD}" dt="2020-11-14T14:44:15.806" v="7117" actId="700"/>
          <ac:spMkLst>
            <pc:docMk/>
            <pc:sldMk cId="2843768019" sldId="401"/>
            <ac:spMk id="3" creationId="{91153E97-83CC-4E55-91D5-D3E51ED9E666}"/>
          </ac:spMkLst>
        </pc:spChg>
        <pc:spChg chg="mod ord">
          <ac:chgData name="Brian Kahin" userId="d682c9f0b703929b" providerId="LiveId" clId="{E53A42BA-A5DE-4315-A17A-B7FA86D9AFDD}" dt="2020-11-14T14:44:25.455" v="7118" actId="700"/>
          <ac:spMkLst>
            <pc:docMk/>
            <pc:sldMk cId="2843768019" sldId="401"/>
            <ac:spMk id="4" creationId="{BCCB6B2D-B7C6-4061-8181-2EC58B3D0035}"/>
          </ac:spMkLst>
        </pc:spChg>
        <pc:spChg chg="add mod ord">
          <ac:chgData name="Brian Kahin" userId="d682c9f0b703929b" providerId="LiveId" clId="{E53A42BA-A5DE-4315-A17A-B7FA86D9AFDD}" dt="2020-11-14T14:59:00.628" v="7209" actId="1076"/>
          <ac:spMkLst>
            <pc:docMk/>
            <pc:sldMk cId="2843768019" sldId="401"/>
            <ac:spMk id="5" creationId="{B62743D2-4D37-4A69-86DF-1C62CA1D5921}"/>
          </ac:spMkLst>
        </pc:spChg>
        <pc:spChg chg="add mod">
          <ac:chgData name="Brian Kahin" userId="d682c9f0b703929b" providerId="LiveId" clId="{E53A42BA-A5DE-4315-A17A-B7FA86D9AFDD}" dt="2020-11-14T15:39:30.060" v="7421" actId="1037"/>
          <ac:spMkLst>
            <pc:docMk/>
            <pc:sldMk cId="2843768019" sldId="401"/>
            <ac:spMk id="23" creationId="{DF8B6F66-2200-434A-BEF4-F752E8C85273}"/>
          </ac:spMkLst>
        </pc:spChg>
        <pc:spChg chg="add mod">
          <ac:chgData name="Brian Kahin" userId="d682c9f0b703929b" providerId="LiveId" clId="{E53A42BA-A5DE-4315-A17A-B7FA86D9AFDD}" dt="2020-11-14T15:36:30.401" v="7355" actId="1076"/>
          <ac:spMkLst>
            <pc:docMk/>
            <pc:sldMk cId="2843768019" sldId="401"/>
            <ac:spMk id="24" creationId="{85EA728E-373C-4F74-9643-75F1F3673B17}"/>
          </ac:spMkLst>
        </pc:spChg>
        <pc:spChg chg="add del mod">
          <ac:chgData name="Brian Kahin" userId="d682c9f0b703929b" providerId="LiveId" clId="{E53A42BA-A5DE-4315-A17A-B7FA86D9AFDD}" dt="2020-11-14T15:08:57.401" v="7336" actId="478"/>
          <ac:spMkLst>
            <pc:docMk/>
            <pc:sldMk cId="2843768019" sldId="401"/>
            <ac:spMk id="25" creationId="{DF56D16E-C353-4307-B8FD-465198CDD9EB}"/>
          </ac:spMkLst>
        </pc:spChg>
        <pc:spChg chg="add mod">
          <ac:chgData name="Brian Kahin" userId="d682c9f0b703929b" providerId="LiveId" clId="{E53A42BA-A5DE-4315-A17A-B7FA86D9AFDD}" dt="2020-11-14T15:37:03.683" v="7366" actId="1036"/>
          <ac:spMkLst>
            <pc:docMk/>
            <pc:sldMk cId="2843768019" sldId="401"/>
            <ac:spMk id="26" creationId="{B39A3729-1E75-4FB8-8EA2-65E84F36069D}"/>
          </ac:spMkLst>
        </pc:spChg>
        <pc:spChg chg="add del">
          <ac:chgData name="Brian Kahin" userId="d682c9f0b703929b" providerId="LiveId" clId="{E53A42BA-A5DE-4315-A17A-B7FA86D9AFDD}" dt="2020-11-14T15:07:16.580" v="7334" actId="22"/>
          <ac:spMkLst>
            <pc:docMk/>
            <pc:sldMk cId="2843768019" sldId="401"/>
            <ac:spMk id="28" creationId="{FF543AAE-8F89-487A-BCE7-D8D5D56D0061}"/>
          </ac:spMkLst>
        </pc:spChg>
        <pc:spChg chg="add del mod">
          <ac:chgData name="Brian Kahin" userId="d682c9f0b703929b" providerId="LiveId" clId="{E53A42BA-A5DE-4315-A17A-B7FA86D9AFDD}" dt="2020-11-14T15:35:05.134" v="7346" actId="767"/>
          <ac:spMkLst>
            <pc:docMk/>
            <pc:sldMk cId="2843768019" sldId="401"/>
            <ac:spMk id="33" creationId="{32EC835A-55D6-41E6-BDB7-4511F9B91178}"/>
          </ac:spMkLst>
        </pc:spChg>
        <pc:spChg chg="add mod">
          <ac:chgData name="Brian Kahin" userId="d682c9f0b703929b" providerId="LiveId" clId="{E53A42BA-A5DE-4315-A17A-B7FA86D9AFDD}" dt="2020-11-14T16:59:21.376" v="7461" actId="1076"/>
          <ac:spMkLst>
            <pc:docMk/>
            <pc:sldMk cId="2843768019" sldId="401"/>
            <ac:spMk id="34" creationId="{B38A6C4C-8757-46F9-9404-669DA298213C}"/>
          </ac:spMkLst>
        </pc:spChg>
        <pc:spChg chg="add del mod">
          <ac:chgData name="Brian Kahin" userId="d682c9f0b703929b" providerId="LiveId" clId="{E53A42BA-A5DE-4315-A17A-B7FA86D9AFDD}" dt="2020-11-14T16:57:43.903" v="7448" actId="478"/>
          <ac:spMkLst>
            <pc:docMk/>
            <pc:sldMk cId="2843768019" sldId="401"/>
            <ac:spMk id="35" creationId="{16F309AB-DD68-4ABF-AB81-4F398B6005BE}"/>
          </ac:spMkLst>
        </pc:spChg>
        <pc:spChg chg="add mod">
          <ac:chgData name="Brian Kahin" userId="d682c9f0b703929b" providerId="LiveId" clId="{E53A42BA-A5DE-4315-A17A-B7FA86D9AFDD}" dt="2020-11-14T15:41:38.918" v="7433" actId="571"/>
          <ac:spMkLst>
            <pc:docMk/>
            <pc:sldMk cId="2843768019" sldId="401"/>
            <ac:spMk id="36" creationId="{523C7DF6-27C0-4A33-924D-3AB37CDEF358}"/>
          </ac:spMkLst>
        </pc:spChg>
        <pc:spChg chg="add mod">
          <ac:chgData name="Brian Kahin" userId="d682c9f0b703929b" providerId="LiveId" clId="{E53A42BA-A5DE-4315-A17A-B7FA86D9AFDD}" dt="2020-11-14T16:58:40.998" v="7459" actId="1076"/>
          <ac:spMkLst>
            <pc:docMk/>
            <pc:sldMk cId="2843768019" sldId="401"/>
            <ac:spMk id="38" creationId="{429564D7-C7FC-4B42-A203-F0EA4E1A58AE}"/>
          </ac:spMkLst>
        </pc:spChg>
        <pc:cxnChg chg="add del">
          <ac:chgData name="Brian Kahin" userId="d682c9f0b703929b" providerId="LiveId" clId="{E53A42BA-A5DE-4315-A17A-B7FA86D9AFDD}" dt="2020-11-14T14:45:47.333" v="7153" actId="11529"/>
          <ac:cxnSpMkLst>
            <pc:docMk/>
            <pc:sldMk cId="2843768019" sldId="401"/>
            <ac:cxnSpMk id="7" creationId="{010136C6-5BF2-4BBF-992E-9317E5F44761}"/>
          </ac:cxnSpMkLst>
        </pc:cxnChg>
        <pc:cxnChg chg="add del">
          <ac:chgData name="Brian Kahin" userId="d682c9f0b703929b" providerId="LiveId" clId="{E53A42BA-A5DE-4315-A17A-B7FA86D9AFDD}" dt="2020-11-14T14:45:46.894" v="7152" actId="11529"/>
          <ac:cxnSpMkLst>
            <pc:docMk/>
            <pc:sldMk cId="2843768019" sldId="401"/>
            <ac:cxnSpMk id="9" creationId="{569C1738-1D1E-4E02-A0F5-C556A6BA7517}"/>
          </ac:cxnSpMkLst>
        </pc:cxnChg>
        <pc:cxnChg chg="add mod">
          <ac:chgData name="Brian Kahin" userId="d682c9f0b703929b" providerId="LiveId" clId="{E53A42BA-A5DE-4315-A17A-B7FA86D9AFDD}" dt="2020-11-14T15:39:30.060" v="7421" actId="1037"/>
          <ac:cxnSpMkLst>
            <pc:docMk/>
            <pc:sldMk cId="2843768019" sldId="401"/>
            <ac:cxnSpMk id="11" creationId="{8F542B6C-9AF9-49B3-82E6-F2B540975C6B}"/>
          </ac:cxnSpMkLst>
        </pc:cxnChg>
        <pc:cxnChg chg="add del">
          <ac:chgData name="Brian Kahin" userId="d682c9f0b703929b" providerId="LiveId" clId="{E53A42BA-A5DE-4315-A17A-B7FA86D9AFDD}" dt="2020-11-14T14:46:15.686" v="7156" actId="11529"/>
          <ac:cxnSpMkLst>
            <pc:docMk/>
            <pc:sldMk cId="2843768019" sldId="401"/>
            <ac:cxnSpMk id="13" creationId="{6EB60DBA-86ED-4FEF-843D-7C789CDEA671}"/>
          </ac:cxnSpMkLst>
        </pc:cxnChg>
        <pc:cxnChg chg="add del">
          <ac:chgData name="Brian Kahin" userId="d682c9f0b703929b" providerId="LiveId" clId="{E53A42BA-A5DE-4315-A17A-B7FA86D9AFDD}" dt="2020-11-14T14:53:02.044" v="7175" actId="11529"/>
          <ac:cxnSpMkLst>
            <pc:docMk/>
            <pc:sldMk cId="2843768019" sldId="401"/>
            <ac:cxnSpMk id="16" creationId="{C27048B8-5A7E-41AC-8BBD-6368A47E3C9A}"/>
          </ac:cxnSpMkLst>
        </pc:cxnChg>
        <pc:cxnChg chg="add mod">
          <ac:chgData name="Brian Kahin" userId="d682c9f0b703929b" providerId="LiveId" clId="{E53A42BA-A5DE-4315-A17A-B7FA86D9AFDD}" dt="2020-11-14T14:59:15.138" v="7227" actId="1035"/>
          <ac:cxnSpMkLst>
            <pc:docMk/>
            <pc:sldMk cId="2843768019" sldId="401"/>
            <ac:cxnSpMk id="18" creationId="{E570947A-E279-4311-8491-CE4487389122}"/>
          </ac:cxnSpMkLst>
        </pc:cxnChg>
        <pc:cxnChg chg="add del">
          <ac:chgData name="Brian Kahin" userId="d682c9f0b703929b" providerId="LiveId" clId="{E53A42BA-A5DE-4315-A17A-B7FA86D9AFDD}" dt="2020-11-14T14:55:11.645" v="7181" actId="11529"/>
          <ac:cxnSpMkLst>
            <pc:docMk/>
            <pc:sldMk cId="2843768019" sldId="401"/>
            <ac:cxnSpMk id="20" creationId="{9BF692F6-D759-431E-A57A-097EB63B03E3}"/>
          </ac:cxnSpMkLst>
        </pc:cxnChg>
        <pc:cxnChg chg="add mod">
          <ac:chgData name="Brian Kahin" userId="d682c9f0b703929b" providerId="LiveId" clId="{E53A42BA-A5DE-4315-A17A-B7FA86D9AFDD}" dt="2020-11-14T15:10:08.706" v="7343" actId="14100"/>
          <ac:cxnSpMkLst>
            <pc:docMk/>
            <pc:sldMk cId="2843768019" sldId="401"/>
            <ac:cxnSpMk id="22" creationId="{E0C4B30B-86DE-495E-AD67-847FDBC6CF3A}"/>
          </ac:cxnSpMkLst>
        </pc:cxnChg>
      </pc:sldChg>
      <pc:sldChg chg="addSp delSp modSp new del mod ord modClrScheme chgLayout">
        <pc:chgData name="Brian Kahin" userId="d682c9f0b703929b" providerId="LiveId" clId="{E53A42BA-A5DE-4315-A17A-B7FA86D9AFDD}" dt="2020-11-15T17:54:05.606" v="9897" actId="2696"/>
        <pc:sldMkLst>
          <pc:docMk/>
          <pc:sldMk cId="409530223" sldId="402"/>
        </pc:sldMkLst>
        <pc:spChg chg="del">
          <ac:chgData name="Brian Kahin" userId="d682c9f0b703929b" providerId="LiveId" clId="{E53A42BA-A5DE-4315-A17A-B7FA86D9AFDD}" dt="2020-11-14T17:01:36.282" v="7476" actId="700"/>
          <ac:spMkLst>
            <pc:docMk/>
            <pc:sldMk cId="409530223" sldId="402"/>
            <ac:spMk id="2" creationId="{3592B456-2D57-4E42-97F9-20A578B98113}"/>
          </ac:spMkLst>
        </pc:spChg>
        <pc:spChg chg="del">
          <ac:chgData name="Brian Kahin" userId="d682c9f0b703929b" providerId="LiveId" clId="{E53A42BA-A5DE-4315-A17A-B7FA86D9AFDD}" dt="2020-11-14T17:01:36.282" v="7476" actId="700"/>
          <ac:spMkLst>
            <pc:docMk/>
            <pc:sldMk cId="409530223" sldId="402"/>
            <ac:spMk id="3" creationId="{1996E29C-CB5F-43B3-820D-6182AC84F79A}"/>
          </ac:spMkLst>
        </pc:spChg>
        <pc:spChg chg="add mod">
          <ac:chgData name="Brian Kahin" userId="d682c9f0b703929b" providerId="LiveId" clId="{E53A42BA-A5DE-4315-A17A-B7FA86D9AFDD}" dt="2020-11-15T17:44:19.035" v="9896" actId="20577"/>
          <ac:spMkLst>
            <pc:docMk/>
            <pc:sldMk cId="409530223" sldId="402"/>
            <ac:spMk id="5" creationId="{92B27EBA-2A05-4DD2-9A53-F5C5A8F94347}"/>
          </ac:spMkLst>
        </pc:spChg>
        <pc:picChg chg="add mod">
          <ac:chgData name="Brian Kahin" userId="d682c9f0b703929b" providerId="LiveId" clId="{E53A42BA-A5DE-4315-A17A-B7FA86D9AFDD}" dt="2020-11-14T17:32:37.030" v="7480" actId="1076"/>
          <ac:picMkLst>
            <pc:docMk/>
            <pc:sldMk cId="409530223" sldId="402"/>
            <ac:picMk id="4" creationId="{453ECB6F-C328-4F80-9374-9979376905AF}"/>
          </ac:picMkLst>
        </pc:picChg>
      </pc:sldChg>
      <pc:sldChg chg="modSp add mod modNotesTx">
        <pc:chgData name="Brian Kahin" userId="d682c9f0b703929b" providerId="LiveId" clId="{E53A42BA-A5DE-4315-A17A-B7FA86D9AFDD}" dt="2020-11-17T15:13:32.380" v="21743" actId="20577"/>
        <pc:sldMkLst>
          <pc:docMk/>
          <pc:sldMk cId="2381523113" sldId="402"/>
        </pc:sldMkLst>
        <pc:spChg chg="mod">
          <ac:chgData name="Brian Kahin" userId="d682c9f0b703929b" providerId="LiveId" clId="{E53A42BA-A5DE-4315-A17A-B7FA86D9AFDD}" dt="2020-11-17T14:54:47.098" v="21244" actId="20577"/>
          <ac:spMkLst>
            <pc:docMk/>
            <pc:sldMk cId="2381523113" sldId="402"/>
            <ac:spMk id="5" creationId="{92B27EBA-2A05-4DD2-9A53-F5C5A8F94347}"/>
          </ac:spMkLst>
        </pc:spChg>
      </pc:sldChg>
      <pc:sldChg chg="addSp delSp modSp add mod modNotesTx">
        <pc:chgData name="Brian Kahin" userId="d682c9f0b703929b" providerId="LiveId" clId="{E53A42BA-A5DE-4315-A17A-B7FA86D9AFDD}" dt="2020-11-18T00:20:00.762" v="25911" actId="1036"/>
        <pc:sldMkLst>
          <pc:docMk/>
          <pc:sldMk cId="1665367181" sldId="403"/>
        </pc:sldMkLst>
        <pc:spChg chg="del">
          <ac:chgData name="Brian Kahin" userId="d682c9f0b703929b" providerId="LiveId" clId="{E53A42BA-A5DE-4315-A17A-B7FA86D9AFDD}" dt="2020-11-17T13:02:07.087" v="20259" actId="478"/>
          <ac:spMkLst>
            <pc:docMk/>
            <pc:sldMk cId="1665367181" sldId="403"/>
            <ac:spMk id="2" creationId="{D02270C8-BB5E-4063-9610-40F3DFCDF79A}"/>
          </ac:spMkLst>
        </pc:spChg>
        <pc:spChg chg="mod">
          <ac:chgData name="Brian Kahin" userId="d682c9f0b703929b" providerId="LiveId" clId="{E53A42BA-A5DE-4315-A17A-B7FA86D9AFDD}" dt="2020-11-18T00:20:00.762" v="25911" actId="1036"/>
          <ac:spMkLst>
            <pc:docMk/>
            <pc:sldMk cId="1665367181" sldId="403"/>
            <ac:spMk id="3" creationId="{A296557E-C30A-49CF-9FF8-FF8B3002E3C5}"/>
          </ac:spMkLst>
        </pc:spChg>
        <pc:picChg chg="add del mod">
          <ac:chgData name="Brian Kahin" userId="d682c9f0b703929b" providerId="LiveId" clId="{E53A42BA-A5DE-4315-A17A-B7FA86D9AFDD}" dt="2020-11-18T00:19:43.017" v="25887" actId="478"/>
          <ac:picMkLst>
            <pc:docMk/>
            <pc:sldMk cId="1665367181" sldId="403"/>
            <ac:picMk id="1026" creationId="{78FF5A31-6A8A-4721-ABEA-1D538733650B}"/>
          </ac:picMkLst>
        </pc:picChg>
      </pc:sldChg>
      <pc:sldChg chg="modSp new del mod">
        <pc:chgData name="Brian Kahin" userId="d682c9f0b703929b" providerId="LiveId" clId="{E53A42BA-A5DE-4315-A17A-B7FA86D9AFDD}" dt="2020-11-16T13:00:07.821" v="11864" actId="2696"/>
        <pc:sldMkLst>
          <pc:docMk/>
          <pc:sldMk cId="2057702310" sldId="403"/>
        </pc:sldMkLst>
        <pc:spChg chg="mod">
          <ac:chgData name="Brian Kahin" userId="d682c9f0b703929b" providerId="LiveId" clId="{E53A42BA-A5DE-4315-A17A-B7FA86D9AFDD}" dt="2020-11-16T01:04:04.696" v="11325" actId="404"/>
          <ac:spMkLst>
            <pc:docMk/>
            <pc:sldMk cId="2057702310" sldId="403"/>
            <ac:spMk id="3" creationId="{A296557E-C30A-49CF-9FF8-FF8B3002E3C5}"/>
          </ac:spMkLst>
        </pc:spChg>
      </pc:sldChg>
      <pc:sldChg chg="new del">
        <pc:chgData name="Brian Kahin" userId="d682c9f0b703929b" providerId="LiveId" clId="{E53A42BA-A5DE-4315-A17A-B7FA86D9AFDD}" dt="2020-11-14T22:17:03.055" v="7791" actId="47"/>
        <pc:sldMkLst>
          <pc:docMk/>
          <pc:sldMk cId="2590341302" sldId="404"/>
        </pc:sldMkLst>
      </pc:sldChg>
      <pc:sldChg chg="addSp delSp modSp new mod ord modNotesTx">
        <pc:chgData name="Brian Kahin" userId="d682c9f0b703929b" providerId="LiveId" clId="{E53A42BA-A5DE-4315-A17A-B7FA86D9AFDD}" dt="2020-11-17T15:12:23.340" v="21727" actId="20577"/>
        <pc:sldMkLst>
          <pc:docMk/>
          <pc:sldMk cId="3232571368" sldId="404"/>
        </pc:sldMkLst>
        <pc:spChg chg="del">
          <ac:chgData name="Brian Kahin" userId="d682c9f0b703929b" providerId="LiveId" clId="{E53A42BA-A5DE-4315-A17A-B7FA86D9AFDD}" dt="2020-11-14T22:27:06.837" v="7972" actId="478"/>
          <ac:spMkLst>
            <pc:docMk/>
            <pc:sldMk cId="3232571368" sldId="404"/>
            <ac:spMk id="2" creationId="{284F8148-CB33-494D-970E-88B5CFD9D1F5}"/>
          </ac:spMkLst>
        </pc:spChg>
        <pc:spChg chg="add mod">
          <ac:chgData name="Brian Kahin" userId="d682c9f0b703929b" providerId="LiveId" clId="{E53A42BA-A5DE-4315-A17A-B7FA86D9AFDD}" dt="2020-11-14T22:38:41.964" v="8185" actId="1038"/>
          <ac:spMkLst>
            <pc:docMk/>
            <pc:sldMk cId="3232571368" sldId="404"/>
            <ac:spMk id="11" creationId="{167046FB-DC6D-4725-9836-7D7B8A9468EC}"/>
          </ac:spMkLst>
        </pc:spChg>
        <pc:spChg chg="add mod">
          <ac:chgData name="Brian Kahin" userId="d682c9f0b703929b" providerId="LiveId" clId="{E53A42BA-A5DE-4315-A17A-B7FA86D9AFDD}" dt="2020-11-15T15:03:22.495" v="9272" actId="20577"/>
          <ac:spMkLst>
            <pc:docMk/>
            <pc:sldMk cId="3232571368" sldId="404"/>
            <ac:spMk id="15" creationId="{04FC4A6B-FF7B-484B-A81C-6471578EADAC}"/>
          </ac:spMkLst>
        </pc:spChg>
        <pc:spChg chg="add mod">
          <ac:chgData name="Brian Kahin" userId="d682c9f0b703929b" providerId="LiveId" clId="{E53A42BA-A5DE-4315-A17A-B7FA86D9AFDD}" dt="2020-11-14T22:38:41.964" v="8185" actId="1038"/>
          <ac:spMkLst>
            <pc:docMk/>
            <pc:sldMk cId="3232571368" sldId="404"/>
            <ac:spMk id="16" creationId="{F090D788-085D-4A39-8C70-77188348C7CB}"/>
          </ac:spMkLst>
        </pc:spChg>
        <pc:spChg chg="add mod">
          <ac:chgData name="Brian Kahin" userId="d682c9f0b703929b" providerId="LiveId" clId="{E53A42BA-A5DE-4315-A17A-B7FA86D9AFDD}" dt="2020-11-14T22:38:41.964" v="8185" actId="1038"/>
          <ac:spMkLst>
            <pc:docMk/>
            <pc:sldMk cId="3232571368" sldId="404"/>
            <ac:spMk id="18" creationId="{54ED527B-C263-4F0F-82F3-F302B44C5EFF}"/>
          </ac:spMkLst>
        </pc:spChg>
        <pc:spChg chg="add mod">
          <ac:chgData name="Brian Kahin" userId="d682c9f0b703929b" providerId="LiveId" clId="{E53A42BA-A5DE-4315-A17A-B7FA86D9AFDD}" dt="2020-11-14T22:38:41.964" v="8185" actId="1038"/>
          <ac:spMkLst>
            <pc:docMk/>
            <pc:sldMk cId="3232571368" sldId="404"/>
            <ac:spMk id="19" creationId="{8705B4AC-EE3B-4B71-9659-478781BC9344}"/>
          </ac:spMkLst>
        </pc:spChg>
        <pc:spChg chg="add mod">
          <ac:chgData name="Brian Kahin" userId="d682c9f0b703929b" providerId="LiveId" clId="{E53A42BA-A5DE-4315-A17A-B7FA86D9AFDD}" dt="2020-11-14T22:38:41.964" v="8185" actId="1038"/>
          <ac:spMkLst>
            <pc:docMk/>
            <pc:sldMk cId="3232571368" sldId="404"/>
            <ac:spMk id="20" creationId="{F39B1FFC-80B9-47F6-A73B-B5250089DD2F}"/>
          </ac:spMkLst>
        </pc:spChg>
        <pc:spChg chg="add mod">
          <ac:chgData name="Brian Kahin" userId="d682c9f0b703929b" providerId="LiveId" clId="{E53A42BA-A5DE-4315-A17A-B7FA86D9AFDD}" dt="2020-11-14T22:38:41.964" v="8185" actId="1038"/>
          <ac:spMkLst>
            <pc:docMk/>
            <pc:sldMk cId="3232571368" sldId="404"/>
            <ac:spMk id="21" creationId="{9381DCF4-864F-4AFA-91B2-1A3883D00CA2}"/>
          </ac:spMkLst>
        </pc:spChg>
        <pc:cxnChg chg="add mod">
          <ac:chgData name="Brian Kahin" userId="d682c9f0b703929b" providerId="LiveId" clId="{E53A42BA-A5DE-4315-A17A-B7FA86D9AFDD}" dt="2020-11-14T22:38:41.964" v="8185" actId="1038"/>
          <ac:cxnSpMkLst>
            <pc:docMk/>
            <pc:sldMk cId="3232571368" sldId="404"/>
            <ac:cxnSpMk id="4" creationId="{6D53CF57-B718-476C-9B6C-D1B9049F557E}"/>
          </ac:cxnSpMkLst>
        </pc:cxnChg>
        <pc:cxnChg chg="add del mod">
          <ac:chgData name="Brian Kahin" userId="d682c9f0b703929b" providerId="LiveId" clId="{E53A42BA-A5DE-4315-A17A-B7FA86D9AFDD}" dt="2020-11-14T22:28:59.642" v="7981" actId="11529"/>
          <ac:cxnSpMkLst>
            <pc:docMk/>
            <pc:sldMk cId="3232571368" sldId="404"/>
            <ac:cxnSpMk id="6" creationId="{F02A6863-4439-4990-BA51-753CA4C0FB47}"/>
          </ac:cxnSpMkLst>
        </pc:cxnChg>
        <pc:cxnChg chg="add mod">
          <ac:chgData name="Brian Kahin" userId="d682c9f0b703929b" providerId="LiveId" clId="{E53A42BA-A5DE-4315-A17A-B7FA86D9AFDD}" dt="2020-11-14T22:38:41.964" v="8185" actId="1038"/>
          <ac:cxnSpMkLst>
            <pc:docMk/>
            <pc:sldMk cId="3232571368" sldId="404"/>
            <ac:cxnSpMk id="12" creationId="{DE99006C-D480-4778-AE64-62847B427ADE}"/>
          </ac:cxnSpMkLst>
        </pc:cxnChg>
        <pc:cxnChg chg="add mod">
          <ac:chgData name="Brian Kahin" userId="d682c9f0b703929b" providerId="LiveId" clId="{E53A42BA-A5DE-4315-A17A-B7FA86D9AFDD}" dt="2020-11-14T22:38:41.964" v="8185" actId="1038"/>
          <ac:cxnSpMkLst>
            <pc:docMk/>
            <pc:sldMk cId="3232571368" sldId="404"/>
            <ac:cxnSpMk id="14" creationId="{EB2F58FC-DF0F-4077-A3C2-F8D1F1BA4173}"/>
          </ac:cxnSpMkLst>
        </pc:cxnChg>
        <pc:cxnChg chg="add del mod">
          <ac:chgData name="Brian Kahin" userId="d682c9f0b703929b" providerId="LiveId" clId="{E53A42BA-A5DE-4315-A17A-B7FA86D9AFDD}" dt="2020-11-14T22:36:03.049" v="8079"/>
          <ac:cxnSpMkLst>
            <pc:docMk/>
            <pc:sldMk cId="3232571368" sldId="404"/>
            <ac:cxnSpMk id="17" creationId="{2EBBC90C-6BAC-4471-9113-3BDA9A512C2D}"/>
          </ac:cxnSpMkLst>
        </pc:cxnChg>
      </pc:sldChg>
      <pc:sldChg chg="addSp delSp modSp mod ord modNotesTx">
        <pc:chgData name="Brian Kahin" userId="d682c9f0b703929b" providerId="LiveId" clId="{E53A42BA-A5DE-4315-A17A-B7FA86D9AFDD}" dt="2020-11-17T15:10:32.210" v="21683" actId="20577"/>
        <pc:sldMkLst>
          <pc:docMk/>
          <pc:sldMk cId="577931702" sldId="405"/>
        </pc:sldMkLst>
        <pc:spChg chg="mod">
          <ac:chgData name="Brian Kahin" userId="d682c9f0b703929b" providerId="LiveId" clId="{E53A42BA-A5DE-4315-A17A-B7FA86D9AFDD}" dt="2020-11-14T23:22:08.979" v="8226" actId="6549"/>
          <ac:spMkLst>
            <pc:docMk/>
            <pc:sldMk cId="577931702" sldId="405"/>
            <ac:spMk id="2" creationId="{00000000-0000-0000-0000-000000000000}"/>
          </ac:spMkLst>
        </pc:spChg>
        <pc:spChg chg="mod">
          <ac:chgData name="Brian Kahin" userId="d682c9f0b703929b" providerId="LiveId" clId="{E53A42BA-A5DE-4315-A17A-B7FA86D9AFDD}" dt="2020-11-14T23:25:35.316" v="8243" actId="1036"/>
          <ac:spMkLst>
            <pc:docMk/>
            <pc:sldMk cId="577931702" sldId="405"/>
            <ac:spMk id="4" creationId="{00000000-0000-0000-0000-000000000000}"/>
          </ac:spMkLst>
        </pc:spChg>
        <pc:spChg chg="add mod">
          <ac:chgData name="Brian Kahin" userId="d682c9f0b703929b" providerId="LiveId" clId="{E53A42BA-A5DE-4315-A17A-B7FA86D9AFDD}" dt="2020-11-14T23:24:20.627" v="8239" actId="1035"/>
          <ac:spMkLst>
            <pc:docMk/>
            <pc:sldMk cId="577931702" sldId="405"/>
            <ac:spMk id="5" creationId="{8DDE337D-C8CE-49F6-A5B9-8D939BF5F8A2}"/>
          </ac:spMkLst>
        </pc:spChg>
        <pc:spChg chg="add mod">
          <ac:chgData name="Brian Kahin" userId="d682c9f0b703929b" providerId="LiveId" clId="{E53A42BA-A5DE-4315-A17A-B7FA86D9AFDD}" dt="2020-11-16T19:34:29.855" v="14150" actId="1076"/>
          <ac:spMkLst>
            <pc:docMk/>
            <pc:sldMk cId="577931702" sldId="405"/>
            <ac:spMk id="6" creationId="{91CD1A9F-F511-4BEC-99D3-46FCA28CD353}"/>
          </ac:spMkLst>
        </pc:spChg>
        <pc:spChg chg="del mod">
          <ac:chgData name="Brian Kahin" userId="d682c9f0b703929b" providerId="LiveId" clId="{E53A42BA-A5DE-4315-A17A-B7FA86D9AFDD}" dt="2020-11-14T23:21:54.139" v="8221" actId="478"/>
          <ac:spMkLst>
            <pc:docMk/>
            <pc:sldMk cId="577931702" sldId="405"/>
            <ac:spMk id="9" creationId="{73949973-8F09-4F20-A310-867193C54378}"/>
          </ac:spMkLst>
        </pc:spChg>
        <pc:spChg chg="mod">
          <ac:chgData name="Brian Kahin" userId="d682c9f0b703929b" providerId="LiveId" clId="{E53A42BA-A5DE-4315-A17A-B7FA86D9AFDD}" dt="2020-11-15T14:59:54.838" v="9264" actId="20577"/>
          <ac:spMkLst>
            <pc:docMk/>
            <pc:sldMk cId="577931702" sldId="405"/>
            <ac:spMk id="12" creationId="{B95D030F-3575-4F09-ACA5-3A0B9F5EF4FD}"/>
          </ac:spMkLst>
        </pc:spChg>
        <pc:spChg chg="add mod">
          <ac:chgData name="Brian Kahin" userId="d682c9f0b703929b" providerId="LiveId" clId="{E53A42BA-A5DE-4315-A17A-B7FA86D9AFDD}" dt="2020-11-14T23:23:57.675" v="8238" actId="1076"/>
          <ac:spMkLst>
            <pc:docMk/>
            <pc:sldMk cId="577931702" sldId="405"/>
            <ac:spMk id="13" creationId="{CA26EF49-F786-49AB-9816-29151CC8ACE7}"/>
          </ac:spMkLst>
        </pc:spChg>
        <pc:spChg chg="add del">
          <ac:chgData name="Brian Kahin" userId="d682c9f0b703929b" providerId="LiveId" clId="{E53A42BA-A5DE-4315-A17A-B7FA86D9AFDD}" dt="2020-11-15T15:00:07.131" v="9266" actId="478"/>
          <ac:spMkLst>
            <pc:docMk/>
            <pc:sldMk cId="577931702" sldId="405"/>
            <ac:spMk id="18" creationId="{EE9F1882-E3CE-4DFE-9936-20F9F12721AA}"/>
          </ac:spMkLst>
        </pc:spChg>
        <pc:cxnChg chg="del">
          <ac:chgData name="Brian Kahin" userId="d682c9f0b703929b" providerId="LiveId" clId="{E53A42BA-A5DE-4315-A17A-B7FA86D9AFDD}" dt="2020-11-15T15:00:12.990" v="9267" actId="478"/>
          <ac:cxnSpMkLst>
            <pc:docMk/>
            <pc:sldMk cId="577931702" sldId="405"/>
            <ac:cxnSpMk id="8" creationId="{00000000-0000-0000-0000-000000000000}"/>
          </ac:cxnSpMkLst>
        </pc:cxnChg>
        <pc:cxnChg chg="add del mod">
          <ac:chgData name="Brian Kahin" userId="d682c9f0b703929b" providerId="LiveId" clId="{E53A42BA-A5DE-4315-A17A-B7FA86D9AFDD}" dt="2020-11-15T15:02:54.983" v="9270" actId="478"/>
          <ac:cxnSpMkLst>
            <pc:docMk/>
            <pc:sldMk cId="577931702" sldId="405"/>
            <ac:cxnSpMk id="11" creationId="{CA513BEC-669C-40BC-A953-EE406285FFE4}"/>
          </ac:cxnSpMkLst>
        </pc:cxnChg>
      </pc:sldChg>
      <pc:sldChg chg="modSp mod modNotesTx">
        <pc:chgData name="Brian Kahin" userId="d682c9f0b703929b" providerId="LiveId" clId="{E53A42BA-A5DE-4315-A17A-B7FA86D9AFDD}" dt="2020-11-17T16:48:41.291" v="23507" actId="20577"/>
        <pc:sldMkLst>
          <pc:docMk/>
          <pc:sldMk cId="3089526493" sldId="406"/>
        </pc:sldMkLst>
        <pc:spChg chg="mod">
          <ac:chgData name="Brian Kahin" userId="d682c9f0b703929b" providerId="LiveId" clId="{E53A42BA-A5DE-4315-A17A-B7FA86D9AFDD}" dt="2020-11-17T16:12:44.233" v="23019" actId="27636"/>
          <ac:spMkLst>
            <pc:docMk/>
            <pc:sldMk cId="3089526493" sldId="406"/>
            <ac:spMk id="3" creationId="{C87EC3C0-1128-4D0B-8CAF-DCDDC7015355}"/>
          </ac:spMkLst>
        </pc:spChg>
      </pc:sldChg>
      <pc:sldChg chg="add del">
        <pc:chgData name="Brian Kahin" userId="d682c9f0b703929b" providerId="LiveId" clId="{E53A42BA-A5DE-4315-A17A-B7FA86D9AFDD}" dt="2020-11-15T00:08:39.728" v="8418" actId="47"/>
        <pc:sldMkLst>
          <pc:docMk/>
          <pc:sldMk cId="4255498291" sldId="406"/>
        </pc:sldMkLst>
      </pc:sldChg>
      <pc:sldChg chg="addSp delSp modSp add del mod ord">
        <pc:chgData name="Brian Kahin" userId="d682c9f0b703929b" providerId="LiveId" clId="{E53A42BA-A5DE-4315-A17A-B7FA86D9AFDD}" dt="2020-11-17T00:27:16.967" v="19351" actId="2696"/>
        <pc:sldMkLst>
          <pc:docMk/>
          <pc:sldMk cId="3925250978" sldId="407"/>
        </pc:sldMkLst>
        <pc:spChg chg="mod">
          <ac:chgData name="Brian Kahin" userId="d682c9f0b703929b" providerId="LiveId" clId="{E53A42BA-A5DE-4315-A17A-B7FA86D9AFDD}" dt="2020-11-17T00:26:13.193" v="19347" actId="120"/>
          <ac:spMkLst>
            <pc:docMk/>
            <pc:sldMk cId="3925250978" sldId="407"/>
            <ac:spMk id="3" creationId="{5EE22612-A151-47FD-A031-52F3669DA0BD}"/>
          </ac:spMkLst>
        </pc:spChg>
        <pc:spChg chg="mod">
          <ac:chgData name="Brian Kahin" userId="d682c9f0b703929b" providerId="LiveId" clId="{E53A42BA-A5DE-4315-A17A-B7FA86D9AFDD}" dt="2020-11-15T18:20:50.171" v="10117" actId="5793"/>
          <ac:spMkLst>
            <pc:docMk/>
            <pc:sldMk cId="3925250978" sldId="407"/>
            <ac:spMk id="4" creationId="{03FAB4FC-5875-441F-827B-C4DAC9DF25F9}"/>
          </ac:spMkLst>
        </pc:spChg>
        <pc:spChg chg="add del mod">
          <ac:chgData name="Brian Kahin" userId="d682c9f0b703929b" providerId="LiveId" clId="{E53A42BA-A5DE-4315-A17A-B7FA86D9AFDD}" dt="2020-11-17T00:27:12.536" v="19350" actId="21"/>
          <ac:spMkLst>
            <pc:docMk/>
            <pc:sldMk cId="3925250978" sldId="407"/>
            <ac:spMk id="9" creationId="{C9553496-2BF9-4527-AD65-E6FBFA616AB0}"/>
          </ac:spMkLst>
        </pc:spChg>
        <pc:spChg chg="add del mod">
          <ac:chgData name="Brian Kahin" userId="d682c9f0b703929b" providerId="LiveId" clId="{E53A42BA-A5DE-4315-A17A-B7FA86D9AFDD}" dt="2020-11-17T00:27:12.536" v="19350" actId="21"/>
          <ac:spMkLst>
            <pc:docMk/>
            <pc:sldMk cId="3925250978" sldId="407"/>
            <ac:spMk id="10" creationId="{F17864CB-3C6A-41E3-AE82-330BD5499D46}"/>
          </ac:spMkLst>
        </pc:spChg>
        <pc:cxnChg chg="add del mod">
          <ac:chgData name="Brian Kahin" userId="d682c9f0b703929b" providerId="LiveId" clId="{E53A42BA-A5DE-4315-A17A-B7FA86D9AFDD}" dt="2020-11-17T00:27:12.536" v="19350" actId="21"/>
          <ac:cxnSpMkLst>
            <pc:docMk/>
            <pc:sldMk cId="3925250978" sldId="407"/>
            <ac:cxnSpMk id="7" creationId="{C924C7B4-A405-4D85-BEE0-A055AEDFD3FE}"/>
          </ac:cxnSpMkLst>
        </pc:cxnChg>
      </pc:sldChg>
      <pc:sldChg chg="delSp modSp new del mod modClrScheme chgLayout">
        <pc:chgData name="Brian Kahin" userId="d682c9f0b703929b" providerId="LiveId" clId="{E53A42BA-A5DE-4315-A17A-B7FA86D9AFDD}" dt="2020-11-15T16:36:18.900" v="9654" actId="2696"/>
        <pc:sldMkLst>
          <pc:docMk/>
          <pc:sldMk cId="1019427097" sldId="408"/>
        </pc:sldMkLst>
        <pc:spChg chg="del">
          <ac:chgData name="Brian Kahin" userId="d682c9f0b703929b" providerId="LiveId" clId="{E53A42BA-A5DE-4315-A17A-B7FA86D9AFDD}" dt="2020-11-15T00:47:22.618" v="8776" actId="700"/>
          <ac:spMkLst>
            <pc:docMk/>
            <pc:sldMk cId="1019427097" sldId="408"/>
            <ac:spMk id="2" creationId="{5073183E-BE2A-474A-887C-915E45A9C5F3}"/>
          </ac:spMkLst>
        </pc:spChg>
        <pc:spChg chg="del">
          <ac:chgData name="Brian Kahin" userId="d682c9f0b703929b" providerId="LiveId" clId="{E53A42BA-A5DE-4315-A17A-B7FA86D9AFDD}" dt="2020-11-15T00:47:22.618" v="8776" actId="700"/>
          <ac:spMkLst>
            <pc:docMk/>
            <pc:sldMk cId="1019427097" sldId="408"/>
            <ac:spMk id="3" creationId="{9AC42573-AC03-4055-8FF7-2D558A0B09D6}"/>
          </ac:spMkLst>
        </pc:spChg>
        <pc:spChg chg="mod ord">
          <ac:chgData name="Brian Kahin" userId="d682c9f0b703929b" providerId="LiveId" clId="{E53A42BA-A5DE-4315-A17A-B7FA86D9AFDD}" dt="2020-11-15T00:47:22.618" v="8776" actId="700"/>
          <ac:spMkLst>
            <pc:docMk/>
            <pc:sldMk cId="1019427097" sldId="408"/>
            <ac:spMk id="4" creationId="{2FD0284B-0027-4896-8C71-002008550CC9}"/>
          </ac:spMkLst>
        </pc:spChg>
      </pc:sldChg>
      <pc:sldChg chg="add del">
        <pc:chgData name="Brian Kahin" userId="d682c9f0b703929b" providerId="LiveId" clId="{E53A42BA-A5DE-4315-A17A-B7FA86D9AFDD}" dt="2020-11-16T22:16:36.191" v="17647" actId="47"/>
        <pc:sldMkLst>
          <pc:docMk/>
          <pc:sldMk cId="1011670228" sldId="409"/>
        </pc:sldMkLst>
      </pc:sldChg>
      <pc:sldChg chg="addSp delSp modSp new mod modClrScheme chgLayout modNotesTx">
        <pc:chgData name="Brian Kahin" userId="d682c9f0b703929b" providerId="LiveId" clId="{E53A42BA-A5DE-4315-A17A-B7FA86D9AFDD}" dt="2020-11-17T15:43:45.026" v="22264" actId="20577"/>
        <pc:sldMkLst>
          <pc:docMk/>
          <pc:sldMk cId="2173161864" sldId="410"/>
        </pc:sldMkLst>
        <pc:spChg chg="del">
          <ac:chgData name="Brian Kahin" userId="d682c9f0b703929b" providerId="LiveId" clId="{E53A42BA-A5DE-4315-A17A-B7FA86D9AFDD}" dt="2020-11-15T23:36:06.201" v="10284" actId="700"/>
          <ac:spMkLst>
            <pc:docMk/>
            <pc:sldMk cId="2173161864" sldId="410"/>
            <ac:spMk id="2" creationId="{7667A3A9-7C84-4397-9E7E-84B0182D3294}"/>
          </ac:spMkLst>
        </pc:spChg>
        <pc:spChg chg="del">
          <ac:chgData name="Brian Kahin" userId="d682c9f0b703929b" providerId="LiveId" clId="{E53A42BA-A5DE-4315-A17A-B7FA86D9AFDD}" dt="2020-11-15T23:36:06.201" v="10284" actId="700"/>
          <ac:spMkLst>
            <pc:docMk/>
            <pc:sldMk cId="2173161864" sldId="410"/>
            <ac:spMk id="3" creationId="{50DA02FD-1C59-4F2F-872E-9E8466EEE944}"/>
          </ac:spMkLst>
        </pc:spChg>
        <pc:spChg chg="del mod ord">
          <ac:chgData name="Brian Kahin" userId="d682c9f0b703929b" providerId="LiveId" clId="{E53A42BA-A5DE-4315-A17A-B7FA86D9AFDD}" dt="2020-11-16T12:57:32.381" v="11807" actId="478"/>
          <ac:spMkLst>
            <pc:docMk/>
            <pc:sldMk cId="2173161864" sldId="410"/>
            <ac:spMk id="4" creationId="{AA0FE8EB-74AA-44AC-AEAD-E98491E3B60F}"/>
          </ac:spMkLst>
        </pc:spChg>
        <pc:spChg chg="add mod">
          <ac:chgData name="Brian Kahin" userId="d682c9f0b703929b" providerId="LiveId" clId="{E53A42BA-A5DE-4315-A17A-B7FA86D9AFDD}" dt="2020-11-16T12:57:17.270" v="11806" actId="1076"/>
          <ac:spMkLst>
            <pc:docMk/>
            <pc:sldMk cId="2173161864" sldId="410"/>
            <ac:spMk id="5" creationId="{A7B9122F-9C27-4B8E-AD34-5CF3397D233A}"/>
          </ac:spMkLst>
        </pc:spChg>
        <pc:spChg chg="add mod">
          <ac:chgData name="Brian Kahin" userId="d682c9f0b703929b" providerId="LiveId" clId="{E53A42BA-A5DE-4315-A17A-B7FA86D9AFDD}" dt="2020-11-16T21:11:23.296" v="16447" actId="20577"/>
          <ac:spMkLst>
            <pc:docMk/>
            <pc:sldMk cId="2173161864" sldId="410"/>
            <ac:spMk id="6" creationId="{2EB675B7-BE20-4197-B90A-CA133B5A2183}"/>
          </ac:spMkLst>
        </pc:spChg>
        <pc:spChg chg="add mod">
          <ac:chgData name="Brian Kahin" userId="d682c9f0b703929b" providerId="LiveId" clId="{E53A42BA-A5DE-4315-A17A-B7FA86D9AFDD}" dt="2020-11-16T12:57:17.270" v="11806" actId="1076"/>
          <ac:spMkLst>
            <pc:docMk/>
            <pc:sldMk cId="2173161864" sldId="410"/>
            <ac:spMk id="7" creationId="{79E59607-621E-4FB1-AB3C-EA384EC23BF2}"/>
          </ac:spMkLst>
        </pc:spChg>
        <pc:spChg chg="add mod">
          <ac:chgData name="Brian Kahin" userId="d682c9f0b703929b" providerId="LiveId" clId="{E53A42BA-A5DE-4315-A17A-B7FA86D9AFDD}" dt="2020-11-16T12:57:17.270" v="11806" actId="1076"/>
          <ac:spMkLst>
            <pc:docMk/>
            <pc:sldMk cId="2173161864" sldId="410"/>
            <ac:spMk id="8" creationId="{24E1F562-157C-4E26-B7BA-52C378EFC6C2}"/>
          </ac:spMkLst>
        </pc:spChg>
        <pc:spChg chg="add del mod">
          <ac:chgData name="Brian Kahin" userId="d682c9f0b703929b" providerId="LiveId" clId="{E53A42BA-A5DE-4315-A17A-B7FA86D9AFDD}" dt="2020-11-16T12:54:00.992" v="11774" actId="478"/>
          <ac:spMkLst>
            <pc:docMk/>
            <pc:sldMk cId="2173161864" sldId="410"/>
            <ac:spMk id="9" creationId="{20404A90-E84B-4A87-BD0B-C294399AA6E9}"/>
          </ac:spMkLst>
        </pc:spChg>
        <pc:spChg chg="add del mod">
          <ac:chgData name="Brian Kahin" userId="d682c9f0b703929b" providerId="LiveId" clId="{E53A42BA-A5DE-4315-A17A-B7FA86D9AFDD}" dt="2020-11-16T12:55:17.598" v="11795" actId="478"/>
          <ac:spMkLst>
            <pc:docMk/>
            <pc:sldMk cId="2173161864" sldId="410"/>
            <ac:spMk id="10" creationId="{7FCB674B-73A7-42A8-BD72-27D550814683}"/>
          </ac:spMkLst>
        </pc:spChg>
      </pc:sldChg>
      <pc:sldChg chg="modSp add del mod">
        <pc:chgData name="Brian Kahin" userId="d682c9f0b703929b" providerId="LiveId" clId="{E53A42BA-A5DE-4315-A17A-B7FA86D9AFDD}" dt="2020-11-18T00:12:42.151" v="25642" actId="47"/>
        <pc:sldMkLst>
          <pc:docMk/>
          <pc:sldMk cId="1146997143" sldId="411"/>
        </pc:sldMkLst>
        <pc:spChg chg="mod">
          <ac:chgData name="Brian Kahin" userId="d682c9f0b703929b" providerId="LiveId" clId="{E53A42BA-A5DE-4315-A17A-B7FA86D9AFDD}" dt="2020-11-17T18:11:52.882" v="24281" actId="20577"/>
          <ac:spMkLst>
            <pc:docMk/>
            <pc:sldMk cId="1146997143" sldId="411"/>
            <ac:spMk id="2" creationId="{1008E17E-C5AA-4E95-B104-8B09C61D0644}"/>
          </ac:spMkLst>
        </pc:spChg>
        <pc:spChg chg="mod">
          <ac:chgData name="Brian Kahin" userId="d682c9f0b703929b" providerId="LiveId" clId="{E53A42BA-A5DE-4315-A17A-B7FA86D9AFDD}" dt="2020-11-18T00:11:17.898" v="25619" actId="27636"/>
          <ac:spMkLst>
            <pc:docMk/>
            <pc:sldMk cId="1146997143" sldId="411"/>
            <ac:spMk id="3" creationId="{A3F6A40A-E003-468D-BA4D-DC8F3D4EAB86}"/>
          </ac:spMkLst>
        </pc:spChg>
      </pc:sldChg>
      <pc:sldChg chg="modSp new del mod">
        <pc:chgData name="Brian Kahin" userId="d682c9f0b703929b" providerId="LiveId" clId="{E53A42BA-A5DE-4315-A17A-B7FA86D9AFDD}" dt="2020-11-16T01:25:10.285" v="11564" actId="2696"/>
        <pc:sldMkLst>
          <pc:docMk/>
          <pc:sldMk cId="1915965288" sldId="411"/>
        </pc:sldMkLst>
        <pc:spChg chg="mod">
          <ac:chgData name="Brian Kahin" userId="d682c9f0b703929b" providerId="LiveId" clId="{E53A42BA-A5DE-4315-A17A-B7FA86D9AFDD}" dt="2020-11-16T01:22:41.497" v="11440" actId="20577"/>
          <ac:spMkLst>
            <pc:docMk/>
            <pc:sldMk cId="1915965288" sldId="411"/>
            <ac:spMk id="2" creationId="{1008E17E-C5AA-4E95-B104-8B09C61D0644}"/>
          </ac:spMkLst>
        </pc:spChg>
        <pc:spChg chg="mod">
          <ac:chgData name="Brian Kahin" userId="d682c9f0b703929b" providerId="LiveId" clId="{E53A42BA-A5DE-4315-A17A-B7FA86D9AFDD}" dt="2020-11-16T01:24:37.762" v="11563" actId="20577"/>
          <ac:spMkLst>
            <pc:docMk/>
            <pc:sldMk cId="1915965288" sldId="411"/>
            <ac:spMk id="3" creationId="{A3F6A40A-E003-468D-BA4D-DC8F3D4EAB86}"/>
          </ac:spMkLst>
        </pc:spChg>
      </pc:sldChg>
      <pc:sldChg chg="modSp add del mod ord">
        <pc:chgData name="Brian Kahin" userId="d682c9f0b703929b" providerId="LiveId" clId="{E53A42BA-A5DE-4315-A17A-B7FA86D9AFDD}" dt="2020-11-17T01:11:54.605" v="19394" actId="2696"/>
        <pc:sldMkLst>
          <pc:docMk/>
          <pc:sldMk cId="2868663672" sldId="411"/>
        </pc:sldMkLst>
        <pc:spChg chg="mod">
          <ac:chgData name="Brian Kahin" userId="d682c9f0b703929b" providerId="LiveId" clId="{E53A42BA-A5DE-4315-A17A-B7FA86D9AFDD}" dt="2020-11-16T13:19:47.871" v="11956" actId="6549"/>
          <ac:spMkLst>
            <pc:docMk/>
            <pc:sldMk cId="2868663672" sldId="411"/>
            <ac:spMk id="3" creationId="{A3F6A40A-E003-468D-BA4D-DC8F3D4EAB86}"/>
          </ac:spMkLst>
        </pc:spChg>
      </pc:sldChg>
      <pc:sldChg chg="addSp delSp modSp mod modNotesTx">
        <pc:chgData name="Brian Kahin" userId="d682c9f0b703929b" providerId="LiveId" clId="{E53A42BA-A5DE-4315-A17A-B7FA86D9AFDD}" dt="2020-11-16T21:03:35.066" v="16074" actId="20577"/>
        <pc:sldMkLst>
          <pc:docMk/>
          <pc:sldMk cId="989843448" sldId="412"/>
        </pc:sldMkLst>
        <pc:spChg chg="add del mod">
          <ac:chgData name="Brian Kahin" userId="d682c9f0b703929b" providerId="LiveId" clId="{E53A42BA-A5DE-4315-A17A-B7FA86D9AFDD}" dt="2020-11-16T01:41:14.113" v="11745" actId="478"/>
          <ac:spMkLst>
            <pc:docMk/>
            <pc:sldMk cId="989843448" sldId="412"/>
            <ac:spMk id="3" creationId="{9D9D4AC2-AF87-43B8-9327-54F028C42FF3}"/>
          </ac:spMkLst>
        </pc:spChg>
        <pc:spChg chg="del">
          <ac:chgData name="Brian Kahin" userId="d682c9f0b703929b" providerId="LiveId" clId="{E53A42BA-A5DE-4315-A17A-B7FA86D9AFDD}" dt="2020-11-16T01:40:52.032" v="11743" actId="478"/>
          <ac:spMkLst>
            <pc:docMk/>
            <pc:sldMk cId="989843448" sldId="412"/>
            <ac:spMk id="5" creationId="{91A3B1E6-3240-425B-9FA2-E96146C06450}"/>
          </ac:spMkLst>
        </pc:spChg>
        <pc:spChg chg="add del mod">
          <ac:chgData name="Brian Kahin" userId="d682c9f0b703929b" providerId="LiveId" clId="{E53A42BA-A5DE-4315-A17A-B7FA86D9AFDD}" dt="2020-11-16T20:54:42.844" v="15625" actId="478"/>
          <ac:spMkLst>
            <pc:docMk/>
            <pc:sldMk cId="989843448" sldId="412"/>
            <ac:spMk id="8" creationId="{5A4F58C0-E35B-45D2-9C75-D0A6BC425BBF}"/>
          </ac:spMkLst>
        </pc:spChg>
        <pc:spChg chg="del">
          <ac:chgData name="Brian Kahin" userId="d682c9f0b703929b" providerId="LiveId" clId="{E53A42BA-A5DE-4315-A17A-B7FA86D9AFDD}" dt="2020-11-16T01:41:01.298" v="11744" actId="478"/>
          <ac:spMkLst>
            <pc:docMk/>
            <pc:sldMk cId="989843448" sldId="412"/>
            <ac:spMk id="250" creationId="{00000000-0000-0000-0000-000000000000}"/>
          </ac:spMkLst>
        </pc:spChg>
        <pc:spChg chg="mod">
          <ac:chgData name="Brian Kahin" userId="d682c9f0b703929b" providerId="LiveId" clId="{E53A42BA-A5DE-4315-A17A-B7FA86D9AFDD}" dt="2020-11-16T20:48:30.644" v="15329" actId="207"/>
          <ac:spMkLst>
            <pc:docMk/>
            <pc:sldMk cId="989843448" sldId="412"/>
            <ac:spMk id="251" creationId="{00000000-0000-0000-0000-000000000000}"/>
          </ac:spMkLst>
        </pc:spChg>
        <pc:spChg chg="del">
          <ac:chgData name="Brian Kahin" userId="d682c9f0b703929b" providerId="LiveId" clId="{E53A42BA-A5DE-4315-A17A-B7FA86D9AFDD}" dt="2020-11-16T01:40:39.653" v="11742" actId="478"/>
          <ac:spMkLst>
            <pc:docMk/>
            <pc:sldMk cId="989843448" sldId="412"/>
            <ac:spMk id="254" creationId="{00000000-0000-0000-0000-000000000000}"/>
          </ac:spMkLst>
        </pc:spChg>
      </pc:sldChg>
      <pc:sldChg chg="addSp delSp modSp new mod modClrScheme chgLayout modNotesTx">
        <pc:chgData name="Brian Kahin" userId="d682c9f0b703929b" providerId="LiveId" clId="{E53A42BA-A5DE-4315-A17A-B7FA86D9AFDD}" dt="2020-11-16T22:24:50.183" v="17934" actId="20577"/>
        <pc:sldMkLst>
          <pc:docMk/>
          <pc:sldMk cId="349612406" sldId="413"/>
        </pc:sldMkLst>
        <pc:spChg chg="del">
          <ac:chgData name="Brian Kahin" userId="d682c9f0b703929b" providerId="LiveId" clId="{E53A42BA-A5DE-4315-A17A-B7FA86D9AFDD}" dt="2020-11-16T13:29:19.035" v="11961" actId="700"/>
          <ac:spMkLst>
            <pc:docMk/>
            <pc:sldMk cId="349612406" sldId="413"/>
            <ac:spMk id="2" creationId="{37DAD4AD-598E-4B49-9EC7-2A9B76ADDCB1}"/>
          </ac:spMkLst>
        </pc:spChg>
        <pc:spChg chg="del">
          <ac:chgData name="Brian Kahin" userId="d682c9f0b703929b" providerId="LiveId" clId="{E53A42BA-A5DE-4315-A17A-B7FA86D9AFDD}" dt="2020-11-16T13:29:19.035" v="11961" actId="700"/>
          <ac:spMkLst>
            <pc:docMk/>
            <pc:sldMk cId="349612406" sldId="413"/>
            <ac:spMk id="3" creationId="{0185B7A3-DD31-4F70-9DEC-16F9A7D6D707}"/>
          </ac:spMkLst>
        </pc:spChg>
        <pc:picChg chg="add mod">
          <ac:chgData name="Brian Kahin" userId="d682c9f0b703929b" providerId="LiveId" clId="{E53A42BA-A5DE-4315-A17A-B7FA86D9AFDD}" dt="2020-11-16T13:44:52.331" v="12219" actId="14100"/>
          <ac:picMkLst>
            <pc:docMk/>
            <pc:sldMk cId="349612406" sldId="413"/>
            <ac:picMk id="5" creationId="{530DDF47-E5A4-4AF1-9DA2-299C6B1F9F9D}"/>
          </ac:picMkLst>
        </pc:picChg>
      </pc:sldChg>
      <pc:sldChg chg="addSp modSp new mod modNotesTx">
        <pc:chgData name="Brian Kahin" userId="d682c9f0b703929b" providerId="LiveId" clId="{E53A42BA-A5DE-4315-A17A-B7FA86D9AFDD}" dt="2020-11-16T22:25:18.367" v="17955" actId="20577"/>
        <pc:sldMkLst>
          <pc:docMk/>
          <pc:sldMk cId="956763756" sldId="414"/>
        </pc:sldMkLst>
        <pc:picChg chg="add mod">
          <ac:chgData name="Brian Kahin" userId="d682c9f0b703929b" providerId="LiveId" clId="{E53A42BA-A5DE-4315-A17A-B7FA86D9AFDD}" dt="2020-11-16T13:45:36.019" v="12245" actId="1035"/>
          <ac:picMkLst>
            <pc:docMk/>
            <pc:sldMk cId="956763756" sldId="414"/>
            <ac:picMk id="3" creationId="{398757F6-F7B6-4BA3-B409-B8F2A01D859B}"/>
          </ac:picMkLst>
        </pc:picChg>
      </pc:sldChg>
      <pc:sldChg chg="addSp delSp modSp new mod modNotesTx">
        <pc:chgData name="Brian Kahin" userId="d682c9f0b703929b" providerId="LiveId" clId="{E53A42BA-A5DE-4315-A17A-B7FA86D9AFDD}" dt="2020-11-16T22:26:07.143" v="17981" actId="20577"/>
        <pc:sldMkLst>
          <pc:docMk/>
          <pc:sldMk cId="3821996283" sldId="415"/>
        </pc:sldMkLst>
        <pc:picChg chg="add del mod">
          <ac:chgData name="Brian Kahin" userId="d682c9f0b703929b" providerId="LiveId" clId="{E53A42BA-A5DE-4315-A17A-B7FA86D9AFDD}" dt="2020-11-16T13:55:14.209" v="12277"/>
          <ac:picMkLst>
            <pc:docMk/>
            <pc:sldMk cId="3821996283" sldId="415"/>
            <ac:picMk id="3" creationId="{50B8363A-25B1-4A44-80A3-7B3DC7D6CDFC}"/>
          </ac:picMkLst>
        </pc:picChg>
        <pc:picChg chg="add">
          <ac:chgData name="Brian Kahin" userId="d682c9f0b703929b" providerId="LiveId" clId="{E53A42BA-A5DE-4315-A17A-B7FA86D9AFDD}" dt="2020-11-16T13:55:17.046" v="12278" actId="22"/>
          <ac:picMkLst>
            <pc:docMk/>
            <pc:sldMk cId="3821996283" sldId="415"/>
            <ac:picMk id="5" creationId="{3D5D8567-3FE2-4631-BBF6-045E6DA3BAFF}"/>
          </ac:picMkLst>
        </pc:picChg>
      </pc:sldChg>
      <pc:sldChg chg="addSp delSp modSp new add del mod modNotesTx">
        <pc:chgData name="Brian Kahin" userId="d682c9f0b703929b" providerId="LiveId" clId="{E53A42BA-A5DE-4315-A17A-B7FA86D9AFDD}" dt="2020-11-17T22:50:16.096" v="24454" actId="20577"/>
        <pc:sldMkLst>
          <pc:docMk/>
          <pc:sldMk cId="2851976852" sldId="416"/>
        </pc:sldMkLst>
        <pc:spChg chg="add mod">
          <ac:chgData name="Brian Kahin" userId="d682c9f0b703929b" providerId="LiveId" clId="{E53A42BA-A5DE-4315-A17A-B7FA86D9AFDD}" dt="2020-11-16T23:10:56.444" v="18175" actId="20577"/>
          <ac:spMkLst>
            <pc:docMk/>
            <pc:sldMk cId="2851976852" sldId="416"/>
            <ac:spMk id="2" creationId="{3F742341-44EC-4FDA-89C3-78DEA79178D1}"/>
          </ac:spMkLst>
        </pc:spChg>
        <pc:spChg chg="add mod">
          <ac:chgData name="Brian Kahin" userId="d682c9f0b703929b" providerId="LiveId" clId="{E53A42BA-A5DE-4315-A17A-B7FA86D9AFDD}" dt="2020-11-17T17:49:56.891" v="23858" actId="14100"/>
          <ac:spMkLst>
            <pc:docMk/>
            <pc:sldMk cId="2851976852" sldId="416"/>
            <ac:spMk id="5" creationId="{0C9866C7-292D-44F9-BA6F-8603C4DC43CF}"/>
          </ac:spMkLst>
        </pc:spChg>
        <pc:spChg chg="add del mod">
          <ac:chgData name="Brian Kahin" userId="d682c9f0b703929b" providerId="LiveId" clId="{E53A42BA-A5DE-4315-A17A-B7FA86D9AFDD}" dt="2020-11-16T18:28:52.373" v="13194" actId="478"/>
          <ac:spMkLst>
            <pc:docMk/>
            <pc:sldMk cId="2851976852" sldId="416"/>
            <ac:spMk id="5" creationId="{9251665C-0B2E-49C4-B2C7-D596484770E8}"/>
          </ac:spMkLst>
        </pc:spChg>
        <pc:spChg chg="add mod">
          <ac:chgData name="Brian Kahin" userId="d682c9f0b703929b" providerId="LiveId" clId="{E53A42BA-A5DE-4315-A17A-B7FA86D9AFDD}" dt="2020-11-17T17:52:48.426" v="23876" actId="1076"/>
          <ac:spMkLst>
            <pc:docMk/>
            <pc:sldMk cId="2851976852" sldId="416"/>
            <ac:spMk id="6" creationId="{4E198076-5B16-499C-8BFF-816091EBE040}"/>
          </ac:spMkLst>
        </pc:spChg>
        <pc:spChg chg="add del mod">
          <ac:chgData name="Brian Kahin" userId="d682c9f0b703929b" providerId="LiveId" clId="{E53A42BA-A5DE-4315-A17A-B7FA86D9AFDD}" dt="2020-11-16T18:27:47.037" v="13157" actId="478"/>
          <ac:spMkLst>
            <pc:docMk/>
            <pc:sldMk cId="2851976852" sldId="416"/>
            <ac:spMk id="6" creationId="{B7209E8A-6470-44D3-B327-0850F9F14031}"/>
          </ac:spMkLst>
        </pc:spChg>
        <pc:spChg chg="add mod">
          <ac:chgData name="Brian Kahin" userId="d682c9f0b703929b" providerId="LiveId" clId="{E53A42BA-A5DE-4315-A17A-B7FA86D9AFDD}" dt="2020-11-17T17:53:03.067" v="23901" actId="1037"/>
          <ac:spMkLst>
            <pc:docMk/>
            <pc:sldMk cId="2851976852" sldId="416"/>
            <ac:spMk id="7" creationId="{F52A944D-5B53-4F69-BCE2-0CFAA0CA444C}"/>
          </ac:spMkLst>
        </pc:spChg>
        <pc:spChg chg="add mod">
          <ac:chgData name="Brian Kahin" userId="d682c9f0b703929b" providerId="LiveId" clId="{E53A42BA-A5DE-4315-A17A-B7FA86D9AFDD}" dt="2020-11-17T17:53:15.523" v="23905" actId="1035"/>
          <ac:spMkLst>
            <pc:docMk/>
            <pc:sldMk cId="2851976852" sldId="416"/>
            <ac:spMk id="11" creationId="{ECB2EF36-F167-49A3-ACC8-BA68A9C1C935}"/>
          </ac:spMkLst>
        </pc:spChg>
        <pc:spChg chg="add mod">
          <ac:chgData name="Brian Kahin" userId="d682c9f0b703929b" providerId="LiveId" clId="{E53A42BA-A5DE-4315-A17A-B7FA86D9AFDD}" dt="2020-11-17T17:50:28.969" v="23863" actId="20577"/>
          <ac:spMkLst>
            <pc:docMk/>
            <pc:sldMk cId="2851976852" sldId="416"/>
            <ac:spMk id="18" creationId="{B2D3273F-82AB-436E-9991-EF8FA5029A03}"/>
          </ac:spMkLst>
        </pc:spChg>
        <pc:spChg chg="add mod">
          <ac:chgData name="Brian Kahin" userId="d682c9f0b703929b" providerId="LiveId" clId="{E53A42BA-A5DE-4315-A17A-B7FA86D9AFDD}" dt="2020-11-16T23:08:20.609" v="17987" actId="14100"/>
          <ac:spMkLst>
            <pc:docMk/>
            <pc:sldMk cId="2851976852" sldId="416"/>
            <ac:spMk id="19" creationId="{A94FF2C5-258E-461C-9188-512B1D1EA173}"/>
          </ac:spMkLst>
        </pc:spChg>
        <pc:spChg chg="add mod">
          <ac:chgData name="Brian Kahin" userId="d682c9f0b703929b" providerId="LiveId" clId="{E53A42BA-A5DE-4315-A17A-B7FA86D9AFDD}" dt="2020-11-16T23:08:20.609" v="17987" actId="14100"/>
          <ac:spMkLst>
            <pc:docMk/>
            <pc:sldMk cId="2851976852" sldId="416"/>
            <ac:spMk id="20" creationId="{A116FECA-68F6-40B3-924F-8EF76957F285}"/>
          </ac:spMkLst>
        </pc:spChg>
        <pc:spChg chg="add mod">
          <ac:chgData name="Brian Kahin" userId="d682c9f0b703929b" providerId="LiveId" clId="{E53A42BA-A5DE-4315-A17A-B7FA86D9AFDD}" dt="2020-11-16T23:08:20.609" v="17987" actId="14100"/>
          <ac:spMkLst>
            <pc:docMk/>
            <pc:sldMk cId="2851976852" sldId="416"/>
            <ac:spMk id="21" creationId="{78F7382D-20F8-484E-B5F0-609C915E69DD}"/>
          </ac:spMkLst>
        </pc:spChg>
        <pc:spChg chg="add del mod">
          <ac:chgData name="Brian Kahin" userId="d682c9f0b703929b" providerId="LiveId" clId="{E53A42BA-A5DE-4315-A17A-B7FA86D9AFDD}" dt="2020-11-17T17:50:56.465" v="23869" actId="20577"/>
          <ac:spMkLst>
            <pc:docMk/>
            <pc:sldMk cId="2851976852" sldId="416"/>
            <ac:spMk id="23" creationId="{96C4F5B7-FE34-4E5D-8F41-FF89BCF154E9}"/>
          </ac:spMkLst>
        </pc:spChg>
        <pc:spChg chg="add mod">
          <ac:chgData name="Brian Kahin" userId="d682c9f0b703929b" providerId="LiveId" clId="{E53A42BA-A5DE-4315-A17A-B7FA86D9AFDD}" dt="2020-11-17T17:51:44.762" v="23873" actId="20577"/>
          <ac:spMkLst>
            <pc:docMk/>
            <pc:sldMk cId="2851976852" sldId="416"/>
            <ac:spMk id="26" creationId="{88A5E052-C3E7-437D-955D-29C03EC60385}"/>
          </ac:spMkLst>
        </pc:spChg>
        <pc:cxnChg chg="add mod">
          <ac:chgData name="Brian Kahin" userId="d682c9f0b703929b" providerId="LiveId" clId="{E53A42BA-A5DE-4315-A17A-B7FA86D9AFDD}" dt="2020-11-16T18:29:50.060" v="13206" actId="1076"/>
          <ac:cxnSpMkLst>
            <pc:docMk/>
            <pc:sldMk cId="2851976852" sldId="416"/>
            <ac:cxnSpMk id="4" creationId="{0BEA547B-4EE9-4DC6-B641-0714A1F30A81}"/>
          </ac:cxnSpMkLst>
        </pc:cxnChg>
        <pc:cxnChg chg="add mod">
          <ac:chgData name="Brian Kahin" userId="d682c9f0b703929b" providerId="LiveId" clId="{E53A42BA-A5DE-4315-A17A-B7FA86D9AFDD}" dt="2020-11-16T18:29:43.725" v="13205" actId="1076"/>
          <ac:cxnSpMkLst>
            <pc:docMk/>
            <pc:sldMk cId="2851976852" sldId="416"/>
            <ac:cxnSpMk id="8" creationId="{3911BAD4-048C-446B-8513-87E7C13E1BB5}"/>
          </ac:cxnSpMkLst>
        </pc:cxnChg>
        <pc:cxnChg chg="add mod">
          <ac:chgData name="Brian Kahin" userId="d682c9f0b703929b" providerId="LiveId" clId="{E53A42BA-A5DE-4315-A17A-B7FA86D9AFDD}" dt="2020-11-16T18:29:43.725" v="13205" actId="1076"/>
          <ac:cxnSpMkLst>
            <pc:docMk/>
            <pc:sldMk cId="2851976852" sldId="416"/>
            <ac:cxnSpMk id="9" creationId="{9EA986F6-F404-4819-8E40-D190988698C6}"/>
          </ac:cxnSpMkLst>
        </pc:cxnChg>
        <pc:cxnChg chg="add del mod">
          <ac:chgData name="Brian Kahin" userId="d682c9f0b703929b" providerId="LiveId" clId="{E53A42BA-A5DE-4315-A17A-B7FA86D9AFDD}" dt="2020-11-16T18:35:44.435" v="13292" actId="21"/>
          <ac:cxnSpMkLst>
            <pc:docMk/>
            <pc:sldMk cId="2851976852" sldId="416"/>
            <ac:cxnSpMk id="10" creationId="{2B4A22C6-86E1-4E85-86DF-3BBB12D7D4AE}"/>
          </ac:cxnSpMkLst>
        </pc:cxnChg>
        <pc:cxnChg chg="add mod">
          <ac:chgData name="Brian Kahin" userId="d682c9f0b703929b" providerId="LiveId" clId="{E53A42BA-A5DE-4315-A17A-B7FA86D9AFDD}" dt="2020-11-16T18:29:43.725" v="13205" actId="1076"/>
          <ac:cxnSpMkLst>
            <pc:docMk/>
            <pc:sldMk cId="2851976852" sldId="416"/>
            <ac:cxnSpMk id="14" creationId="{19901D21-B8C0-46A0-99B1-BB405CD998D9}"/>
          </ac:cxnSpMkLst>
        </pc:cxnChg>
        <pc:cxnChg chg="add mod">
          <ac:chgData name="Brian Kahin" userId="d682c9f0b703929b" providerId="LiveId" clId="{E53A42BA-A5DE-4315-A17A-B7FA86D9AFDD}" dt="2020-11-16T18:29:43.725" v="13205" actId="1076"/>
          <ac:cxnSpMkLst>
            <pc:docMk/>
            <pc:sldMk cId="2851976852" sldId="416"/>
            <ac:cxnSpMk id="15" creationId="{55D1E25F-1001-406D-BA9B-550277A42661}"/>
          </ac:cxnSpMkLst>
        </pc:cxnChg>
        <pc:cxnChg chg="add mod">
          <ac:chgData name="Brian Kahin" userId="d682c9f0b703929b" providerId="LiveId" clId="{E53A42BA-A5DE-4315-A17A-B7FA86D9AFDD}" dt="2020-11-16T18:33:30.765" v="13230" actId="1037"/>
          <ac:cxnSpMkLst>
            <pc:docMk/>
            <pc:sldMk cId="2851976852" sldId="416"/>
            <ac:cxnSpMk id="16" creationId="{225EC8B3-F270-4AC2-87BD-992711EFC9DA}"/>
          </ac:cxnSpMkLst>
        </pc:cxnChg>
        <pc:cxnChg chg="add del">
          <ac:chgData name="Brian Kahin" userId="d682c9f0b703929b" providerId="LiveId" clId="{E53A42BA-A5DE-4315-A17A-B7FA86D9AFDD}" dt="2020-11-16T18:19:51.868" v="13035" actId="11529"/>
          <ac:cxnSpMkLst>
            <pc:docMk/>
            <pc:sldMk cId="2851976852" sldId="416"/>
            <ac:cxnSpMk id="18" creationId="{F375180E-CDA0-44DD-8678-C50EB2E74ED9}"/>
          </ac:cxnSpMkLst>
        </pc:cxnChg>
        <pc:cxnChg chg="add mod">
          <ac:chgData name="Brian Kahin" userId="d682c9f0b703929b" providerId="LiveId" clId="{E53A42BA-A5DE-4315-A17A-B7FA86D9AFDD}" dt="2020-11-17T17:48:30.994" v="23847" actId="1076"/>
          <ac:cxnSpMkLst>
            <pc:docMk/>
            <pc:sldMk cId="2851976852" sldId="416"/>
            <ac:cxnSpMk id="22" creationId="{0F5F8864-173C-4E96-A7D4-A08854F71B98}"/>
          </ac:cxnSpMkLst>
        </pc:cxnChg>
        <pc:cxnChg chg="add mod">
          <ac:chgData name="Brian Kahin" userId="d682c9f0b703929b" providerId="LiveId" clId="{E53A42BA-A5DE-4315-A17A-B7FA86D9AFDD}" dt="2020-11-17T17:48:12.610" v="23844" actId="1076"/>
          <ac:cxnSpMkLst>
            <pc:docMk/>
            <pc:sldMk cId="2851976852" sldId="416"/>
            <ac:cxnSpMk id="24" creationId="{F73C6098-F964-4746-A6B6-487AA12AA5CF}"/>
          </ac:cxnSpMkLst>
        </pc:cxnChg>
        <pc:cxnChg chg="add mod">
          <ac:chgData name="Brian Kahin" userId="d682c9f0b703929b" providerId="LiveId" clId="{E53A42BA-A5DE-4315-A17A-B7FA86D9AFDD}" dt="2020-11-17T17:48:23.149" v="23846" actId="14100"/>
          <ac:cxnSpMkLst>
            <pc:docMk/>
            <pc:sldMk cId="2851976852" sldId="416"/>
            <ac:cxnSpMk id="25" creationId="{042D1868-85BC-49C8-997E-EE1D9D2A733F}"/>
          </ac:cxnSpMkLst>
        </pc:cxnChg>
      </pc:sldChg>
      <pc:sldChg chg="modSp mod modNotesTx">
        <pc:chgData name="Brian Kahin" userId="d682c9f0b703929b" providerId="LiveId" clId="{E53A42BA-A5DE-4315-A17A-B7FA86D9AFDD}" dt="2020-11-17T15:19:22.683" v="22056" actId="20577"/>
        <pc:sldMkLst>
          <pc:docMk/>
          <pc:sldMk cId="1961759624" sldId="417"/>
        </pc:sldMkLst>
        <pc:spChg chg="mod">
          <ac:chgData name="Brian Kahin" userId="d682c9f0b703929b" providerId="LiveId" clId="{E53A42BA-A5DE-4315-A17A-B7FA86D9AFDD}" dt="2020-11-17T15:19:22.683" v="22056" actId="20577"/>
          <ac:spMkLst>
            <pc:docMk/>
            <pc:sldMk cId="1961759624" sldId="417"/>
            <ac:spMk id="8" creationId="{5A4F58C0-E35B-45D2-9C75-D0A6BC425BBF}"/>
          </ac:spMkLst>
        </pc:spChg>
      </pc:sldChg>
      <pc:sldChg chg="modNotesTx">
        <pc:chgData name="Brian Kahin" userId="d682c9f0b703929b" providerId="LiveId" clId="{E53A42BA-A5DE-4315-A17A-B7FA86D9AFDD}" dt="2020-11-17T16:02:23.177" v="22549"/>
        <pc:sldMkLst>
          <pc:docMk/>
          <pc:sldMk cId="1341449552" sldId="418"/>
        </pc:sldMkLst>
      </pc:sldChg>
      <pc:sldChg chg="modSp add del mod">
        <pc:chgData name="Brian Kahin" userId="d682c9f0b703929b" providerId="LiveId" clId="{E53A42BA-A5DE-4315-A17A-B7FA86D9AFDD}" dt="2020-11-17T00:29:42.675" v="19358" actId="2696"/>
        <pc:sldMkLst>
          <pc:docMk/>
          <pc:sldMk cId="3304803037" sldId="419"/>
        </pc:sldMkLst>
        <pc:spChg chg="mod">
          <ac:chgData name="Brian Kahin" userId="d682c9f0b703929b" providerId="LiveId" clId="{E53A42BA-A5DE-4315-A17A-B7FA86D9AFDD}" dt="2020-11-16T22:00:31.605" v="17288" actId="113"/>
          <ac:spMkLst>
            <pc:docMk/>
            <pc:sldMk cId="3304803037" sldId="419"/>
            <ac:spMk id="3" creationId="{C87EC3C0-1128-4D0B-8CAF-DCDDC7015355}"/>
          </ac:spMkLst>
        </pc:spChg>
      </pc:sldChg>
      <pc:sldChg chg="addSp modSp new del mod modClrScheme chgLayout modNotesTx">
        <pc:chgData name="Brian Kahin" userId="d682c9f0b703929b" providerId="LiveId" clId="{E53A42BA-A5DE-4315-A17A-B7FA86D9AFDD}" dt="2020-11-17T00:27:51.291" v="19352" actId="2696"/>
        <pc:sldMkLst>
          <pc:docMk/>
          <pc:sldMk cId="342627988" sldId="420"/>
        </pc:sldMkLst>
        <pc:spChg chg="add mod">
          <ac:chgData name="Brian Kahin" userId="d682c9f0b703929b" providerId="LiveId" clId="{E53A42BA-A5DE-4315-A17A-B7FA86D9AFDD}" dt="2020-11-16T23:41:08.617" v="19017" actId="6549"/>
          <ac:spMkLst>
            <pc:docMk/>
            <pc:sldMk cId="342627988" sldId="420"/>
            <ac:spMk id="2" creationId="{E28DD5EA-4E4C-416D-994E-F5BB5561FF36}"/>
          </ac:spMkLst>
        </pc:spChg>
        <pc:spChg chg="add mod">
          <ac:chgData name="Brian Kahin" userId="d682c9f0b703929b" providerId="LiveId" clId="{E53A42BA-A5DE-4315-A17A-B7FA86D9AFDD}" dt="2020-11-17T00:24:43.782" v="19318" actId="6549"/>
          <ac:spMkLst>
            <pc:docMk/>
            <pc:sldMk cId="342627988" sldId="420"/>
            <ac:spMk id="3" creationId="{40EB87C1-6287-40FD-AE93-F950CE24ABF4}"/>
          </ac:spMkLst>
        </pc:spChg>
      </pc:sldChg>
      <pc:sldChg chg="modSp add mod modNotesTx">
        <pc:chgData name="Brian Kahin" userId="d682c9f0b703929b" providerId="LiveId" clId="{E53A42BA-A5DE-4315-A17A-B7FA86D9AFDD}" dt="2020-11-17T16:51:05.299" v="23704" actId="20577"/>
        <pc:sldMkLst>
          <pc:docMk/>
          <pc:sldMk cId="2640710369" sldId="420"/>
        </pc:sldMkLst>
        <pc:spChg chg="mod">
          <ac:chgData name="Brian Kahin" userId="d682c9f0b703929b" providerId="LiveId" clId="{E53A42BA-A5DE-4315-A17A-B7FA86D9AFDD}" dt="2020-11-17T14:43:56.953" v="20823" actId="20577"/>
          <ac:spMkLst>
            <pc:docMk/>
            <pc:sldMk cId="2640710369" sldId="420"/>
            <ac:spMk id="2" creationId="{E28DD5EA-4E4C-416D-994E-F5BB5561FF36}"/>
          </ac:spMkLst>
        </pc:spChg>
        <pc:spChg chg="mod">
          <ac:chgData name="Brian Kahin" userId="d682c9f0b703929b" providerId="LiveId" clId="{E53A42BA-A5DE-4315-A17A-B7FA86D9AFDD}" dt="2020-11-17T16:51:05.299" v="23704" actId="20577"/>
          <ac:spMkLst>
            <pc:docMk/>
            <pc:sldMk cId="2640710369" sldId="420"/>
            <ac:spMk id="3" creationId="{40EB87C1-6287-40FD-AE93-F950CE24ABF4}"/>
          </ac:spMkLst>
        </pc:spChg>
      </pc:sldChg>
      <pc:sldChg chg="addSp delSp modSp mod modNotesTx">
        <pc:chgData name="Brian Kahin" userId="d682c9f0b703929b" providerId="LiveId" clId="{E53A42BA-A5DE-4315-A17A-B7FA86D9AFDD}" dt="2020-11-17T16:04:50.604" v="22764" actId="20577"/>
        <pc:sldMkLst>
          <pc:docMk/>
          <pc:sldMk cId="2303781678" sldId="421"/>
        </pc:sldMkLst>
        <pc:spChg chg="mod">
          <ac:chgData name="Brian Kahin" userId="d682c9f0b703929b" providerId="LiveId" clId="{E53A42BA-A5DE-4315-A17A-B7FA86D9AFDD}" dt="2020-11-17T15:58:55.906" v="22399" actId="207"/>
          <ac:spMkLst>
            <pc:docMk/>
            <pc:sldMk cId="2303781678" sldId="421"/>
            <ac:spMk id="3" creationId="{EF016F11-7659-4DA6-B952-D9EF6DC8ECC1}"/>
          </ac:spMkLst>
        </pc:spChg>
        <pc:spChg chg="mod">
          <ac:chgData name="Brian Kahin" userId="d682c9f0b703929b" providerId="LiveId" clId="{E53A42BA-A5DE-4315-A17A-B7FA86D9AFDD}" dt="2020-11-17T15:57:34.050" v="22394" actId="207"/>
          <ac:spMkLst>
            <pc:docMk/>
            <pc:sldMk cId="2303781678" sldId="421"/>
            <ac:spMk id="5" creationId="{1F9DA870-4778-410C-B462-03405C46D5A1}"/>
          </ac:spMkLst>
        </pc:spChg>
        <pc:spChg chg="mod">
          <ac:chgData name="Brian Kahin" userId="d682c9f0b703929b" providerId="LiveId" clId="{E53A42BA-A5DE-4315-A17A-B7FA86D9AFDD}" dt="2020-11-17T15:49:49.478" v="22267" actId="1076"/>
          <ac:spMkLst>
            <pc:docMk/>
            <pc:sldMk cId="2303781678" sldId="421"/>
            <ac:spMk id="8" creationId="{CF37B11E-0FC0-466B-9E44-8345DE9C8CC5}"/>
          </ac:spMkLst>
        </pc:spChg>
        <pc:spChg chg="mod">
          <ac:chgData name="Brian Kahin" userId="d682c9f0b703929b" providerId="LiveId" clId="{E53A42BA-A5DE-4315-A17A-B7FA86D9AFDD}" dt="2020-11-17T15:57:21.148" v="22393" actId="207"/>
          <ac:spMkLst>
            <pc:docMk/>
            <pc:sldMk cId="2303781678" sldId="421"/>
            <ac:spMk id="10" creationId="{A368A68D-FEEF-477D-8ADF-814A34DE3BAA}"/>
          </ac:spMkLst>
        </pc:spChg>
        <pc:spChg chg="add del mod">
          <ac:chgData name="Brian Kahin" userId="d682c9f0b703929b" providerId="LiveId" clId="{E53A42BA-A5DE-4315-A17A-B7FA86D9AFDD}" dt="2020-11-17T15:49:52.281" v="22269"/>
          <ac:spMkLst>
            <pc:docMk/>
            <pc:sldMk cId="2303781678" sldId="421"/>
            <ac:spMk id="15" creationId="{622B3DC6-BA72-4D28-B692-DFFFD5F82DA5}"/>
          </ac:spMkLst>
        </pc:spChg>
        <pc:spChg chg="add mod">
          <ac:chgData name="Brian Kahin" userId="d682c9f0b703929b" providerId="LiveId" clId="{E53A42BA-A5DE-4315-A17A-B7FA86D9AFDD}" dt="2020-11-17T15:50:41.960" v="22292" actId="207"/>
          <ac:spMkLst>
            <pc:docMk/>
            <pc:sldMk cId="2303781678" sldId="421"/>
            <ac:spMk id="16" creationId="{C0FC1A79-9914-4D3D-ACE0-4166E3FA65C3}"/>
          </ac:spMkLst>
        </pc:spChg>
      </pc:sldChg>
      <pc:sldChg chg="addSp delSp modSp add mod modNotesTx">
        <pc:chgData name="Brian Kahin" userId="d682c9f0b703929b" providerId="LiveId" clId="{E53A42BA-A5DE-4315-A17A-B7FA86D9AFDD}" dt="2020-11-17T22:57:49.196" v="24712" actId="20577"/>
        <pc:sldMkLst>
          <pc:docMk/>
          <pc:sldMk cId="3987658549" sldId="422"/>
        </pc:sldMkLst>
        <pc:spChg chg="add mod">
          <ac:chgData name="Brian Kahin" userId="d682c9f0b703929b" providerId="LiveId" clId="{E53A42BA-A5DE-4315-A17A-B7FA86D9AFDD}" dt="2020-11-17T19:18:35.076" v="24326" actId="14100"/>
          <ac:spMkLst>
            <pc:docMk/>
            <pc:sldMk cId="3987658549" sldId="422"/>
            <ac:spMk id="5" creationId="{F93ACD42-A65F-4395-8B6C-295EEA54C1E1}"/>
          </ac:spMkLst>
        </pc:spChg>
        <pc:spChg chg="add mod">
          <ac:chgData name="Brian Kahin" userId="d682c9f0b703929b" providerId="LiveId" clId="{E53A42BA-A5DE-4315-A17A-B7FA86D9AFDD}" dt="2020-11-17T19:47:43.261" v="24419" actId="14100"/>
          <ac:spMkLst>
            <pc:docMk/>
            <pc:sldMk cId="3987658549" sldId="422"/>
            <ac:spMk id="6" creationId="{33A0BFD1-DE76-4F8B-B22A-26055FD4ECB9}"/>
          </ac:spMkLst>
        </pc:spChg>
        <pc:spChg chg="add mod">
          <ac:chgData name="Brian Kahin" userId="d682c9f0b703929b" providerId="LiveId" clId="{E53A42BA-A5DE-4315-A17A-B7FA86D9AFDD}" dt="2020-11-17T19:19:52.164" v="24345" actId="14100"/>
          <ac:spMkLst>
            <pc:docMk/>
            <pc:sldMk cId="3987658549" sldId="422"/>
            <ac:spMk id="13" creationId="{D120E6AB-5810-4453-A7BC-C223FEE9F782}"/>
          </ac:spMkLst>
        </pc:spChg>
        <pc:cxnChg chg="mod">
          <ac:chgData name="Brian Kahin" userId="d682c9f0b703929b" providerId="LiveId" clId="{E53A42BA-A5DE-4315-A17A-B7FA86D9AFDD}" dt="2020-11-17T19:18:47.915" v="24337" actId="1038"/>
          <ac:cxnSpMkLst>
            <pc:docMk/>
            <pc:sldMk cId="3987658549" sldId="422"/>
            <ac:cxnSpMk id="8" creationId="{00000000-0000-0000-0000-000000000000}"/>
          </ac:cxnSpMkLst>
        </pc:cxnChg>
        <pc:cxnChg chg="add del">
          <ac:chgData name="Brian Kahin" userId="d682c9f0b703929b" providerId="LiveId" clId="{E53A42BA-A5DE-4315-A17A-B7FA86D9AFDD}" dt="2020-11-17T19:22:49.603" v="24397" actId="11529"/>
          <ac:cxnSpMkLst>
            <pc:docMk/>
            <pc:sldMk cId="3987658549" sldId="422"/>
            <ac:cxnSpMk id="11" creationId="{D0AC5771-AF47-48B3-BA7B-D340C712F1EA}"/>
          </ac:cxnSpMkLst>
        </pc:cxnChg>
        <pc:cxnChg chg="add del">
          <ac:chgData name="Brian Kahin" userId="d682c9f0b703929b" providerId="LiveId" clId="{E53A42BA-A5DE-4315-A17A-B7FA86D9AFDD}" dt="2020-11-17T19:47:02.188" v="24415" actId="478"/>
          <ac:cxnSpMkLst>
            <pc:docMk/>
            <pc:sldMk cId="3987658549" sldId="422"/>
            <ac:cxnSpMk id="16" creationId="{AAC7FD85-FA76-42BB-95DA-225F39445FEC}"/>
          </ac:cxnSpMkLst>
        </pc:cxnChg>
      </pc:sldChg>
      <pc:sldChg chg="modSp new mod chgLayout modNotesTx">
        <pc:chgData name="Brian Kahin" userId="d682c9f0b703929b" providerId="LiveId" clId="{E53A42BA-A5DE-4315-A17A-B7FA86D9AFDD}" dt="2020-11-18T00:16:33.226" v="25865" actId="20577"/>
        <pc:sldMkLst>
          <pc:docMk/>
          <pc:sldMk cId="2889766151" sldId="423"/>
        </pc:sldMkLst>
        <pc:spChg chg="mod ord">
          <ac:chgData name="Brian Kahin" userId="d682c9f0b703929b" providerId="LiveId" clId="{E53A42BA-A5DE-4315-A17A-B7FA86D9AFDD}" dt="2020-11-18T00:12:10.008" v="25639" actId="1035"/>
          <ac:spMkLst>
            <pc:docMk/>
            <pc:sldMk cId="2889766151" sldId="423"/>
            <ac:spMk id="2" creationId="{4B0B1C70-B15A-4A7F-ACBA-3B781FB5C0C1}"/>
          </ac:spMkLst>
        </pc:spChg>
        <pc:spChg chg="mod ord">
          <ac:chgData name="Brian Kahin" userId="d682c9f0b703929b" providerId="LiveId" clId="{E53A42BA-A5DE-4315-A17A-B7FA86D9AFDD}" dt="2020-11-18T00:13:51.616" v="25675" actId="20577"/>
          <ac:spMkLst>
            <pc:docMk/>
            <pc:sldMk cId="2889766151" sldId="423"/>
            <ac:spMk id="3" creationId="{2D920F61-2AF0-456F-9DBF-68A03ECAB385}"/>
          </ac:spMkLst>
        </pc:spChg>
      </pc:sldChg>
      <pc:sldChg chg="new del">
        <pc:chgData name="Brian Kahin" userId="d682c9f0b703929b" providerId="LiveId" clId="{E53A42BA-A5DE-4315-A17A-B7FA86D9AFDD}" dt="2020-11-18T01:51:59.062" v="27607" actId="47"/>
        <pc:sldMkLst>
          <pc:docMk/>
          <pc:sldMk cId="3889618842" sldId="424"/>
        </pc:sldMkLst>
      </pc:sldChg>
      <pc:sldChg chg="modSp new mod modNotesTx">
        <pc:chgData name="Brian Kahin" userId="d682c9f0b703929b" providerId="LiveId" clId="{E53A42BA-A5DE-4315-A17A-B7FA86D9AFDD}" dt="2020-11-18T01:53:10.674" v="27674" actId="20577"/>
        <pc:sldMkLst>
          <pc:docMk/>
          <pc:sldMk cId="4052739335" sldId="425"/>
        </pc:sldMkLst>
        <pc:spChg chg="mod">
          <ac:chgData name="Brian Kahin" userId="d682c9f0b703929b" providerId="LiveId" clId="{E53A42BA-A5DE-4315-A17A-B7FA86D9AFDD}" dt="2020-11-18T01:08:12.961" v="26319" actId="20577"/>
          <ac:spMkLst>
            <pc:docMk/>
            <pc:sldMk cId="4052739335" sldId="425"/>
            <ac:spMk id="2" creationId="{84EB1F68-9FF1-43E0-ADD0-23DF9BBA0538}"/>
          </ac:spMkLst>
        </pc:spChg>
        <pc:spChg chg="mod">
          <ac:chgData name="Brian Kahin" userId="d682c9f0b703929b" providerId="LiveId" clId="{E53A42BA-A5DE-4315-A17A-B7FA86D9AFDD}" dt="2020-11-18T01:53:10.674" v="27674" actId="20577"/>
          <ac:spMkLst>
            <pc:docMk/>
            <pc:sldMk cId="4052739335" sldId="425"/>
            <ac:spMk id="3" creationId="{33D236FC-3678-420E-8097-31CE7A310DDF}"/>
          </ac:spMkLst>
        </pc:spChg>
      </pc:sldChg>
      <pc:sldChg chg="modSp new mod">
        <pc:chgData name="Brian Kahin" userId="d682c9f0b703929b" providerId="LiveId" clId="{E53A42BA-A5DE-4315-A17A-B7FA86D9AFDD}" dt="2020-11-18T01:51:05.973" v="27606" actId="20577"/>
        <pc:sldMkLst>
          <pc:docMk/>
          <pc:sldMk cId="3454671059" sldId="426"/>
        </pc:sldMkLst>
        <pc:spChg chg="mod">
          <ac:chgData name="Brian Kahin" userId="d682c9f0b703929b" providerId="LiveId" clId="{E53A42BA-A5DE-4315-A17A-B7FA86D9AFDD}" dt="2020-11-18T01:30:50.273" v="26865" actId="20577"/>
          <ac:spMkLst>
            <pc:docMk/>
            <pc:sldMk cId="3454671059" sldId="426"/>
            <ac:spMk id="2" creationId="{3235CA31-BF8E-4A08-90B6-82E07CEE3534}"/>
          </ac:spMkLst>
        </pc:spChg>
        <pc:spChg chg="mod">
          <ac:chgData name="Brian Kahin" userId="d682c9f0b703929b" providerId="LiveId" clId="{E53A42BA-A5DE-4315-A17A-B7FA86D9AFDD}" dt="2020-11-18T01:51:05.973" v="27606" actId="20577"/>
          <ac:spMkLst>
            <pc:docMk/>
            <pc:sldMk cId="3454671059" sldId="426"/>
            <ac:spMk id="3" creationId="{73C9666B-83D9-412A-9FE3-09E4B9628456}"/>
          </ac:spMkLst>
        </pc:spChg>
      </pc:sldChg>
      <pc:sldMasterChg chg="modSldLayout">
        <pc:chgData name="Brian Kahin" userId="d682c9f0b703929b" providerId="LiveId" clId="{E53A42BA-A5DE-4315-A17A-B7FA86D9AFDD}" dt="2020-11-17T23:25:29.896" v="24864" actId="948"/>
        <pc:sldMasterMkLst>
          <pc:docMk/>
          <pc:sldMasterMk cId="3774957183" sldId="2147483648"/>
        </pc:sldMasterMkLst>
        <pc:sldLayoutChg chg="modSp mod">
          <pc:chgData name="Brian Kahin" userId="d682c9f0b703929b" providerId="LiveId" clId="{E53A42BA-A5DE-4315-A17A-B7FA86D9AFDD}" dt="2020-11-17T23:25:29.896" v="24864" actId="948"/>
          <pc:sldLayoutMkLst>
            <pc:docMk/>
            <pc:sldMasterMk cId="3774957183" sldId="2147483648"/>
            <pc:sldLayoutMk cId="1458311895" sldId="2147483650"/>
          </pc:sldLayoutMkLst>
          <pc:spChg chg="mod">
            <ac:chgData name="Brian Kahin" userId="d682c9f0b703929b" providerId="LiveId" clId="{E53A42BA-A5DE-4315-A17A-B7FA86D9AFDD}" dt="2020-11-17T23:25:29.896" v="24864" actId="948"/>
            <ac:spMkLst>
              <pc:docMk/>
              <pc:sldMasterMk cId="3774957183" sldId="2147483648"/>
              <pc:sldLayoutMk cId="1458311895" sldId="2147483650"/>
              <ac:spMk id="3" creationId="{AD266A71-1B4D-4A97-901A-67A1E643AA7D}"/>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9EAEAC-88CD-4E92-B902-B0AFAA26AADB}"/>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6041AF3-ED87-4B85-A82E-3E80C2996584}"/>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0A8D55A-9953-47F5-A6FE-1B5CD41EE208}" type="datetimeFigureOut">
              <a:rPr lang="en-US" smtClean="0"/>
              <a:t>11/16/2020</a:t>
            </a:fld>
            <a:endParaRPr lang="en-US"/>
          </a:p>
        </p:txBody>
      </p:sp>
      <p:sp>
        <p:nvSpPr>
          <p:cNvPr id="4" name="Footer Placeholder 3">
            <a:extLst>
              <a:ext uri="{FF2B5EF4-FFF2-40B4-BE49-F238E27FC236}">
                <a16:creationId xmlns:a16="http://schemas.microsoft.com/office/drawing/2014/main" id="{C34ECDE9-D379-4FDA-9C6D-AAAFD0D9E61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A1F8EEA-49AB-4367-86E0-771A016D6ED4}"/>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0DD28C7-2DCC-4621-804A-B182078A3981}" type="slidenum">
              <a:rPr lang="en-US" smtClean="0"/>
              <a:t>‹#›</a:t>
            </a:fld>
            <a:endParaRPr lang="en-US"/>
          </a:p>
        </p:txBody>
      </p:sp>
    </p:spTree>
    <p:extLst>
      <p:ext uri="{BB962C8B-B14F-4D97-AF65-F5344CB8AC3E}">
        <p14:creationId xmlns:p14="http://schemas.microsoft.com/office/powerpoint/2010/main" val="13371565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6F230A6-3D1D-4133-A829-736661CF3E93}" type="datetimeFigureOut">
              <a:rPr lang="en-US" smtClean="0"/>
              <a:t>11/16/2020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BD166A7-909A-4A19-995D-756147D7FCD7}" type="slidenum">
              <a:rPr lang="en-US" smtClean="0"/>
              <a:t>‹#›</a:t>
            </a:fld>
            <a:endParaRPr lang="en-US"/>
          </a:p>
        </p:txBody>
      </p:sp>
    </p:spTree>
    <p:extLst>
      <p:ext uri="{BB962C8B-B14F-4D97-AF65-F5344CB8AC3E}">
        <p14:creationId xmlns:p14="http://schemas.microsoft.com/office/powerpoint/2010/main" val="375312176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6071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827088" y="1181100"/>
            <a:ext cx="5670550" cy="31892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7" name="Shape 247"/>
          <p:cNvSpPr txBox="1">
            <a:spLocks noGrp="1"/>
          </p:cNvSpPr>
          <p:nvPr>
            <p:ph type="body" idx="1"/>
          </p:nvPr>
        </p:nvSpPr>
        <p:spPr>
          <a:xfrm>
            <a:off x="732544" y="4548136"/>
            <a:ext cx="5860347" cy="3721788"/>
          </a:xfrm>
          <a:prstGeom prst="rect">
            <a:avLst/>
          </a:prstGeom>
          <a:noFill/>
          <a:ln>
            <a:noFill/>
          </a:ln>
        </p:spPr>
        <p:txBody>
          <a:bodyPr lIns="94028" tIns="47001" rIns="94028" bIns="47001" anchor="t" anchorCtr="0">
            <a:noAutofit/>
          </a:bodyPr>
          <a:lstStyle/>
          <a:p>
            <a:pPr>
              <a:buSzPct val="25000"/>
            </a:pPr>
            <a:r>
              <a:rPr lang="en-US" dirty="0">
                <a:solidFill>
                  <a:schemeClr val="dk1"/>
                </a:solidFill>
                <a:latin typeface="Calibri"/>
                <a:ea typeface="Calibri"/>
                <a:cs typeface="Calibri"/>
                <a:sym typeface="Calibri"/>
              </a:rPr>
              <a:t>Moving up this stylized stack…   Incentives to scale services up to take advantage of increasing returns lead to competition for the market and expansion into global markets.</a:t>
            </a:r>
          </a:p>
          <a:p>
            <a:pPr>
              <a:buSzPct val="25000"/>
            </a:pPr>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5677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incentives to scale from the transactional level as reflected in the dramatic grown in FX transactions to $6 trillion per day!  Enabled by the fact that currencies are the ultimate intangible </a:t>
            </a:r>
            <a:r>
              <a:rPr lang="en-US" u="sng" dirty="0"/>
              <a:t>commodity</a:t>
            </a:r>
            <a:r>
              <a:rPr lang="en-US" dirty="0"/>
              <a:t>..</a:t>
            </a:r>
          </a:p>
        </p:txBody>
      </p:sp>
    </p:spTree>
    <p:extLst>
      <p:ext uri="{BB962C8B-B14F-4D97-AF65-F5344CB8AC3E}">
        <p14:creationId xmlns:p14="http://schemas.microsoft.com/office/powerpoint/2010/main" val="3725910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827088" y="1181100"/>
            <a:ext cx="5670550" cy="31892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7" name="Shape 247"/>
          <p:cNvSpPr txBox="1">
            <a:spLocks noGrp="1"/>
          </p:cNvSpPr>
          <p:nvPr>
            <p:ph type="body" idx="1"/>
          </p:nvPr>
        </p:nvSpPr>
        <p:spPr>
          <a:xfrm>
            <a:off x="732544" y="4548136"/>
            <a:ext cx="5860347" cy="3721788"/>
          </a:xfrm>
          <a:prstGeom prst="rect">
            <a:avLst/>
          </a:prstGeom>
          <a:noFill/>
          <a:ln>
            <a:noFill/>
          </a:ln>
        </p:spPr>
        <p:txBody>
          <a:bodyPr lIns="94028" tIns="47001" rIns="94028" bIns="47001" anchor="t" anchorCtr="0">
            <a:noAutofit/>
          </a:bodyPr>
          <a:lstStyle/>
          <a:p>
            <a:pPr>
              <a:buSzPct val="25000"/>
            </a:pPr>
            <a:r>
              <a:rPr lang="en-US" sz="4000" b="1" i="0" baseline="0" dirty="0">
                <a:solidFill>
                  <a:schemeClr val="dk1"/>
                </a:solidFill>
                <a:latin typeface="Calibri"/>
                <a:ea typeface="Calibri"/>
                <a:cs typeface="Calibri"/>
                <a:sym typeface="Calibri"/>
              </a:rPr>
              <a:t>What kind of vertical mobility exists across levels in this stylized stack?</a:t>
            </a:r>
          </a:p>
          <a:p>
            <a:pPr>
              <a:buSzPct val="25000"/>
            </a:pPr>
            <a:r>
              <a:rPr lang="en-US" sz="4000" b="1" i="0" baseline="0" dirty="0">
                <a:solidFill>
                  <a:schemeClr val="dk1"/>
                </a:solidFill>
                <a:latin typeface="Calibri"/>
                <a:ea typeface="Calibri"/>
                <a:cs typeface="Calibri"/>
                <a:sym typeface="Calibri"/>
              </a:rPr>
              <a:t>Internet and web standards move freely</a:t>
            </a:r>
          </a:p>
          <a:p>
            <a:pPr>
              <a:buSzPct val="25000"/>
            </a:pPr>
            <a:r>
              <a:rPr lang="en-US" sz="4000" b="1" i="0" baseline="0" dirty="0">
                <a:solidFill>
                  <a:schemeClr val="dk1"/>
                </a:solidFill>
                <a:latin typeface="Calibri"/>
                <a:ea typeface="Calibri"/>
                <a:cs typeface="Calibri"/>
                <a:sym typeface="Calibri"/>
              </a:rPr>
              <a:t>Mobility of certain policy domains because of institutional limitations.  There are no treaties or strong international institutions for antitrust.  </a:t>
            </a:r>
          </a:p>
        </p:txBody>
      </p:sp>
    </p:spTree>
    <p:extLst>
      <p:ext uri="{BB962C8B-B14F-4D97-AF65-F5344CB8AC3E}">
        <p14:creationId xmlns:p14="http://schemas.microsoft.com/office/powerpoint/2010/main" val="675940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827088" y="1181100"/>
            <a:ext cx="5670550" cy="31892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7" name="Shape 247"/>
          <p:cNvSpPr txBox="1">
            <a:spLocks noGrp="1"/>
          </p:cNvSpPr>
          <p:nvPr>
            <p:ph type="body" idx="1"/>
          </p:nvPr>
        </p:nvSpPr>
        <p:spPr>
          <a:xfrm>
            <a:off x="732544" y="4548136"/>
            <a:ext cx="5860347" cy="3721788"/>
          </a:xfrm>
          <a:prstGeom prst="rect">
            <a:avLst/>
          </a:prstGeom>
          <a:noFill/>
          <a:ln>
            <a:noFill/>
          </a:ln>
        </p:spPr>
        <p:txBody>
          <a:bodyPr lIns="94028" tIns="47001" rIns="94028" bIns="47001" anchor="t" anchorCtr="0">
            <a:noAutofit/>
          </a:bodyPr>
          <a:lstStyle/>
          <a:p>
            <a:pPr>
              <a:buSzPct val="25000"/>
            </a:pPr>
            <a:endParaRPr lang="en-US" b="1" i="0" baseline="0" dirty="0">
              <a:solidFill>
                <a:schemeClr val="dk1"/>
              </a:solidFill>
              <a:latin typeface="Calibri"/>
              <a:ea typeface="Calibri"/>
              <a:cs typeface="Calibri"/>
              <a:sym typeface="Calibri"/>
            </a:endParaRPr>
          </a:p>
          <a:p>
            <a:pPr>
              <a:buSzPct val="25000"/>
            </a:pPr>
            <a:r>
              <a:rPr lang="en-US" b="1" i="0" baseline="0" dirty="0">
                <a:solidFill>
                  <a:schemeClr val="dk1"/>
                </a:solidFill>
                <a:latin typeface="Calibri"/>
                <a:ea typeface="Calibri"/>
                <a:cs typeface="Calibri"/>
                <a:sym typeface="Calibri"/>
              </a:rPr>
              <a:t>Two partly different stacks….</a:t>
            </a:r>
          </a:p>
          <a:p>
            <a:pPr>
              <a:buSzPct val="25000"/>
            </a:pPr>
            <a:r>
              <a:rPr lang="en-US" b="1" i="0" baseline="0" dirty="0">
                <a:solidFill>
                  <a:schemeClr val="dk1"/>
                </a:solidFill>
                <a:latin typeface="Calibri"/>
                <a:ea typeface="Calibri"/>
                <a:cs typeface="Calibri"/>
                <a:sym typeface="Calibri"/>
              </a:rPr>
              <a:t>From a legal or jurisdictional perspective, the stack looks different from the technological/economic stack.   Individuals are at the bottom, and they have legal rights.   So personal data is protected by as a legal right cannot be aggregated for economic value. </a:t>
            </a:r>
            <a:r>
              <a:rPr lang="en-US" sz="1200" b="1" i="0" baseline="0" dirty="0">
                <a:solidFill>
                  <a:schemeClr val="dk1"/>
                </a:solidFill>
                <a:latin typeface="Calibri"/>
                <a:ea typeface="Calibri"/>
                <a:cs typeface="Calibri"/>
                <a:sym typeface="Calibri"/>
              </a:rPr>
              <a:t>Patents are designed to operate uniquely as individual rights; they work differently at a portfolio level – and at a national level, where lowering standards to create thickets or weight royalty calculations may create advantages for domestic industries.  Most but by no means all policy for digital is set at the national or regional level.</a:t>
            </a:r>
          </a:p>
          <a:p>
            <a:pPr>
              <a:buSzPct val="25000"/>
            </a:pPr>
            <a:r>
              <a:rPr lang="en-US" sz="1200" b="1" i="0" baseline="0" dirty="0">
                <a:solidFill>
                  <a:schemeClr val="dk1"/>
                </a:solidFill>
                <a:latin typeface="Calibri"/>
                <a:ea typeface="Calibri"/>
                <a:cs typeface="Calibri"/>
                <a:sym typeface="Calibri"/>
              </a:rPr>
              <a:t>Question: Where are the legal rights/institutions/barriers that might slow the scaling of digital/intangible activities??   Where do policy domains originate and how are they extended – or reflected – across the stack.</a:t>
            </a:r>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3876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Turning to policy domains.  (Not organized in Vectors, but many examples tied to particular vectors)</a:t>
            </a:r>
          </a:p>
          <a:p>
            <a:endParaRPr lang="en-US" dirty="0"/>
          </a:p>
          <a:p>
            <a:r>
              <a:rPr lang="en-US" dirty="0"/>
              <a:t>Here’s a stylized diagram of how policy domains might be organized according to the role that governments play.</a:t>
            </a:r>
          </a:p>
        </p:txBody>
      </p:sp>
    </p:spTree>
    <p:extLst>
      <p:ext uri="{BB962C8B-B14F-4D97-AF65-F5344CB8AC3E}">
        <p14:creationId xmlns:p14="http://schemas.microsoft.com/office/powerpoint/2010/main" val="904047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how it looks with key examples of policy domains.  In most, digital issues are the leading edge.</a:t>
            </a:r>
          </a:p>
          <a:p>
            <a:r>
              <a:rPr lang="en-US" dirty="0"/>
              <a:t>These are not boxes.  The location of particular policies may lie between the poles, move over time, and even overlap.</a:t>
            </a:r>
          </a:p>
          <a:p>
            <a:r>
              <a:rPr lang="en-US" dirty="0"/>
              <a:t>For example, antitrust law can be privately enforced (ground rules)</a:t>
            </a:r>
          </a:p>
          <a:p>
            <a:r>
              <a:rPr lang="en-US" dirty="0"/>
              <a:t>Security and measurement are meta because they are splintered</a:t>
            </a:r>
          </a:p>
          <a:p>
            <a:r>
              <a:rPr lang="en-US" dirty="0"/>
              <a:t>innovation/technology/industrial policy</a:t>
            </a:r>
          </a:p>
          <a:p>
            <a:r>
              <a:rPr lang="en-US" sz="1800" dirty="0">
                <a:latin typeface="Arial" panose="020B0604020202020204" pitchFamily="34" charset="0"/>
              </a:rPr>
              <a:t>Digital impact felt first in Leverage, then Government and Ground Rules, then Regulation and Leverage</a:t>
            </a:r>
            <a:endParaRPr lang="en-US" dirty="0"/>
          </a:p>
        </p:txBody>
      </p:sp>
    </p:spTree>
    <p:extLst>
      <p:ext uri="{BB962C8B-B14F-4D97-AF65-F5344CB8AC3E}">
        <p14:creationId xmlns:p14="http://schemas.microsoft.com/office/powerpoint/2010/main" val="3341842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you have to consider “meta-issues” that are not institutionalized within an established domain…’ </a:t>
            </a:r>
            <a:r>
              <a:rPr lang="en-US" sz="1200" dirty="0">
                <a:latin typeface="Arial" panose="020B0604020202020204" pitchFamily="34" charset="0"/>
              </a:rPr>
              <a:t>Meta-issues tend to be more academic in orientation and audience (more political interest in Europe than the U.S.)</a:t>
            </a:r>
            <a:endParaRPr lang="en-US" dirty="0"/>
          </a:p>
          <a:p>
            <a:endParaRPr lang="en-US" dirty="0"/>
          </a:p>
          <a:p>
            <a:r>
              <a:rPr lang="en-US" dirty="0"/>
              <a:t>Security and measurement are meta because they are splintered</a:t>
            </a:r>
          </a:p>
          <a:p>
            <a:r>
              <a:rPr lang="en-US" dirty="0"/>
              <a:t>innovation/technology/industrial policy</a:t>
            </a:r>
          </a:p>
          <a:p>
            <a:r>
              <a:rPr lang="en-US" sz="1800" dirty="0">
                <a:latin typeface="Arial" panose="020B0604020202020204" pitchFamily="34" charset="0"/>
              </a:rPr>
              <a:t>Impact felt first in Leverage, then Government and Ground Rules, then Regulation and Leverage</a:t>
            </a:r>
            <a:endParaRPr lang="en-US" dirty="0"/>
          </a:p>
        </p:txBody>
      </p:sp>
    </p:spTree>
    <p:extLst>
      <p:ext uri="{BB962C8B-B14F-4D97-AF65-F5344CB8AC3E}">
        <p14:creationId xmlns:p14="http://schemas.microsoft.com/office/powerpoint/2010/main" val="1007273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hot zones are located in the two public/private zones.</a:t>
            </a:r>
          </a:p>
          <a:p>
            <a:endParaRPr lang="en-US" sz="1800" dirty="0">
              <a:latin typeface="Arial" panose="020B0604020202020204" pitchFamily="34" charset="0"/>
            </a:endParaRPr>
          </a:p>
          <a:p>
            <a:r>
              <a:rPr lang="en-US" sz="1800" dirty="0">
                <a:latin typeface="Arial" panose="020B0604020202020204" pitchFamily="34" charset="0"/>
              </a:rPr>
              <a:t>Some hot issues (harmful content, misinformation) are more political/social than economic – so not included in the diagram.</a:t>
            </a:r>
          </a:p>
        </p:txBody>
      </p:sp>
    </p:spTree>
    <p:extLst>
      <p:ext uri="{BB962C8B-B14F-4D97-AF65-F5344CB8AC3E}">
        <p14:creationId xmlns:p14="http://schemas.microsoft.com/office/powerpoint/2010/main" val="1078932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a:p>
            <a:r>
              <a:rPr lang="en-US" dirty="0"/>
              <a:t>Looking again at the dimensions that digital opens up</a:t>
            </a:r>
          </a:p>
        </p:txBody>
      </p:sp>
    </p:spTree>
    <p:extLst>
      <p:ext uri="{BB962C8B-B14F-4D97-AF65-F5344CB8AC3E}">
        <p14:creationId xmlns:p14="http://schemas.microsoft.com/office/powerpoint/2010/main" val="734784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Fundatmental</a:t>
            </a:r>
            <a:r>
              <a:rPr lang="en-US" dirty="0"/>
              <a:t> enabling characteristics….</a:t>
            </a:r>
          </a:p>
          <a:p>
            <a:r>
              <a:rPr lang="en-US" dirty="0"/>
              <a:t>Scale and scope are opposites, but scale enables scope, and scope drives/demands scale.</a:t>
            </a:r>
          </a:p>
          <a:p>
            <a:r>
              <a:rPr lang="en-US" dirty="0"/>
              <a:t>Speed is actually about </a:t>
            </a:r>
            <a:r>
              <a:rPr lang="en-US" u="sng" dirty="0"/>
              <a:t>shrinking </a:t>
            </a:r>
            <a:r>
              <a:rPr lang="en-US" dirty="0"/>
              <a:t>time, which operate in </a:t>
            </a:r>
          </a:p>
          <a:p>
            <a:r>
              <a:rPr lang="en-US" dirty="0"/>
              <a:t>Scale and scope are static.  “Speed” makes them dynamic</a:t>
            </a:r>
          </a:p>
          <a:p>
            <a:endParaRPr lang="en-US" dirty="0"/>
          </a:p>
        </p:txBody>
      </p:sp>
    </p:spTree>
    <p:extLst>
      <p:ext uri="{BB962C8B-B14F-4D97-AF65-F5344CB8AC3E}">
        <p14:creationId xmlns:p14="http://schemas.microsoft.com/office/powerpoint/2010/main" val="3858964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dimensions of the HPCA:  computing, communications, and databases</a:t>
            </a:r>
          </a:p>
          <a:p>
            <a:r>
              <a:rPr lang="en-US" dirty="0"/>
              <a:t>After a broad focus under Clinton/Gore – heavy on cheerleading, quickly goes Continuing efforts to measure “digital economy” until 2003.</a:t>
            </a:r>
          </a:p>
          <a:p>
            <a:r>
              <a:rPr lang="en-US" dirty="0"/>
              <a:t>Framework message: Let the private sector lead.</a:t>
            </a:r>
          </a:p>
        </p:txBody>
      </p:sp>
    </p:spTree>
    <p:extLst>
      <p:ext uri="{BB962C8B-B14F-4D97-AF65-F5344CB8AC3E}">
        <p14:creationId xmlns:p14="http://schemas.microsoft.com/office/powerpoint/2010/main" val="3939976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 business perspective, all work together.  Digitization of text has enormous historical but unrecognized impact.  Images, sound, video came later as storage capacity, bandwidth, and processing power improved.</a:t>
            </a:r>
          </a:p>
          <a:p>
            <a:endParaRPr lang="en-US" dirty="0"/>
          </a:p>
          <a:p>
            <a:r>
              <a:rPr lang="en-US" dirty="0"/>
              <a:t>Note two-fold nature of scope.  Management, strategy, analysis play a large role here at several levels (product, firm, etc.).  This is where the action is.</a:t>
            </a:r>
          </a:p>
          <a:p>
            <a:endParaRPr lang="en-US" dirty="0"/>
          </a:p>
        </p:txBody>
      </p:sp>
    </p:spTree>
    <p:extLst>
      <p:ext uri="{BB962C8B-B14F-4D97-AF65-F5344CB8AC3E}">
        <p14:creationId xmlns:p14="http://schemas.microsoft.com/office/powerpoint/2010/main" val="2618185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Digitization of text has played an unacknowledged role in digital transformation – for all three </a:t>
            </a:r>
            <a:r>
              <a:rPr lang="en-US" dirty="0" err="1"/>
              <a:t>dimentsions</a:t>
            </a:r>
            <a:r>
              <a:rPr lang="en-US" dirty="0"/>
              <a:t>: scale, scope, and speed.</a:t>
            </a:r>
          </a:p>
          <a:p>
            <a:endParaRPr lang="en-US" dirty="0"/>
          </a:p>
          <a:p>
            <a:r>
              <a:rPr lang="en-US" dirty="0"/>
              <a:t>as an element of enables scope.  Digital text was far more </a:t>
            </a:r>
            <a:r>
              <a:rPr lang="en-US" dirty="0" err="1"/>
              <a:t>revolutionaty</a:t>
            </a:r>
            <a:r>
              <a:rPr lang="en-US" dirty="0"/>
              <a:t> than people realize.  Carriers by contrast were focused on video – which required new wiring to get to the home (until </a:t>
            </a:r>
            <a:r>
              <a:rPr lang="en-US" dirty="0" err="1"/>
              <a:t>xDSL</a:t>
            </a:r>
            <a:r>
              <a:rPr lang="en-US" dirty="0"/>
              <a:t> was sufficiently advanced)</a:t>
            </a:r>
          </a:p>
        </p:txBody>
      </p:sp>
    </p:spTree>
    <p:extLst>
      <p:ext uri="{BB962C8B-B14F-4D97-AF65-F5344CB8AC3E}">
        <p14:creationId xmlns:p14="http://schemas.microsoft.com/office/powerpoint/2010/main" val="4176632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idea of a university, the encyclopedia, Internet search….</a:t>
            </a:r>
          </a:p>
          <a:p>
            <a:endParaRPr lang="en-US" dirty="0"/>
          </a:p>
        </p:txBody>
      </p:sp>
    </p:spTree>
    <p:extLst>
      <p:ext uri="{BB962C8B-B14F-4D97-AF65-F5344CB8AC3E}">
        <p14:creationId xmlns:p14="http://schemas.microsoft.com/office/powerpoint/2010/main" val="3012615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Scope (“Variety” in the big data lexicon) operates at different levels, but not in a readily comprehensible way’’.  There are some numbers that can convey the scope of digital scope.  Reuse (e.g., standards) is common.  The vortex of the digital economy?  </a:t>
            </a:r>
          </a:p>
          <a:p>
            <a:r>
              <a:rPr lang="en-US" dirty="0"/>
              <a:t>Ultimately, should this be understood as agglomeration rather than classic scope?</a:t>
            </a:r>
          </a:p>
          <a:p>
            <a:r>
              <a:rPr lang="en-US" b="1" dirty="0"/>
              <a:t>Smartphone is the classic example of scale-enabled scope reducing the number of products on the market.</a:t>
            </a:r>
          </a:p>
        </p:txBody>
      </p:sp>
    </p:spTree>
    <p:extLst>
      <p:ext uri="{BB962C8B-B14F-4D97-AF65-F5344CB8AC3E}">
        <p14:creationId xmlns:p14="http://schemas.microsoft.com/office/powerpoint/2010/main" val="3488508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Scope in transacting.  Rich web pages with many kinds of data.</a:t>
            </a:r>
          </a:p>
        </p:txBody>
      </p:sp>
    </p:spTree>
    <p:extLst>
      <p:ext uri="{BB962C8B-B14F-4D97-AF65-F5344CB8AC3E}">
        <p14:creationId xmlns:p14="http://schemas.microsoft.com/office/powerpoint/2010/main" val="1731828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screen down.</a:t>
            </a:r>
          </a:p>
        </p:txBody>
      </p:sp>
    </p:spTree>
    <p:extLst>
      <p:ext uri="{BB962C8B-B14F-4D97-AF65-F5344CB8AC3E}">
        <p14:creationId xmlns:p14="http://schemas.microsoft.com/office/powerpoint/2010/main" val="3871682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11 screens down (not counting a stretch of user reviews)</a:t>
            </a:r>
          </a:p>
        </p:txBody>
      </p:sp>
    </p:spTree>
    <p:extLst>
      <p:ext uri="{BB962C8B-B14F-4D97-AF65-F5344CB8AC3E}">
        <p14:creationId xmlns:p14="http://schemas.microsoft.com/office/powerpoint/2010/main" val="173559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scope as complementary for multisided platforms/markets, including the possible challenges of maintaining productive, even-handed relationships as the market becomes more complex.</a:t>
            </a:r>
          </a:p>
        </p:txBody>
      </p:sp>
    </p:spTree>
    <p:extLst>
      <p:ext uri="{BB962C8B-B14F-4D97-AF65-F5344CB8AC3E}">
        <p14:creationId xmlns:p14="http://schemas.microsoft.com/office/powerpoint/2010/main" val="14681565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dirty="0"/>
              <a:t>Ecosystems, such as Google’s, represent the far end of the relationship spectrum.  Of course, everything in the spectrum is enabled by and located within the global Internet.</a:t>
            </a:r>
          </a:p>
        </p:txBody>
      </p:sp>
    </p:spTree>
    <p:extLst>
      <p:ext uri="{BB962C8B-B14F-4D97-AF65-F5344CB8AC3E}">
        <p14:creationId xmlns:p14="http://schemas.microsoft.com/office/powerpoint/2010/main" val="14236289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study suggests that search is more valuable to consumers than all other major categories of digital goods put together.  It is 50 times the value of social media. </a:t>
            </a:r>
            <a:r>
              <a:rPr lang="en-US" sz="1200" dirty="0"/>
              <a:t>In the case of search: $17.5K X 200 million U.S. Internet users = $3.5trn = one-fifth of GDP!  And it is more than 20 times the ad revenue for Google’s entire ecosystem.</a:t>
            </a:r>
            <a:endParaRPr lang="en-US" dirty="0"/>
          </a:p>
          <a:p>
            <a:endParaRPr lang="en-US" dirty="0"/>
          </a:p>
        </p:txBody>
      </p:sp>
    </p:spTree>
    <p:extLst>
      <p:ext uri="{BB962C8B-B14F-4D97-AF65-F5344CB8AC3E}">
        <p14:creationId xmlns:p14="http://schemas.microsoft.com/office/powerpoint/2010/main" val="111908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dirty="0"/>
              <a:t>Parallel effort on intangibles beginning in 1990s – hinged on software and data as emerging well-defined linchpin .  An accounting and econometric perspective (Brookings, Baruch Lev, early OECD work….</a:t>
            </a:r>
          </a:p>
          <a:p>
            <a:r>
              <a:rPr lang="en-US" dirty="0"/>
              <a:t>Conceptual, definitional, and measurement problems (choice of proxies) with “Economic Competencies”.   Especially organization structure (4 different definitions in as many chapters in 2013 OECD report.</a:t>
            </a:r>
          </a:p>
          <a:p>
            <a:endParaRPr lang="en-US" dirty="0"/>
          </a:p>
          <a:p>
            <a:r>
              <a:rPr lang="en-US" dirty="0"/>
              <a:t>Firmly anchored by “computerized information”  Software and data are (were) reasonably well-bounded.</a:t>
            </a:r>
          </a:p>
          <a:p>
            <a:endParaRPr lang="en-US" dirty="0"/>
          </a:p>
        </p:txBody>
      </p:sp>
    </p:spTree>
    <p:extLst>
      <p:ext uri="{BB962C8B-B14F-4D97-AF65-F5344CB8AC3E}">
        <p14:creationId xmlns:p14="http://schemas.microsoft.com/office/powerpoint/2010/main" val="19393492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Consumer surplus.  Combining zero marginal cost + zero transaction cost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FRAND royalties for SEPs:  Reconciling patent value (problematic in itself) with the value of standards and public domain technology in complex products.</a:t>
            </a:r>
          </a:p>
          <a:p>
            <a:endParaRPr lang="en-US" dirty="0"/>
          </a:p>
        </p:txBody>
      </p:sp>
    </p:spTree>
    <p:extLst>
      <p:ext uri="{BB962C8B-B14F-4D97-AF65-F5344CB8AC3E}">
        <p14:creationId xmlns:p14="http://schemas.microsoft.com/office/powerpoint/2010/main" val="31794586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Traditional fixation on “make or buy”: lengthy contracts between large suppliers and customers </a:t>
            </a:r>
          </a:p>
          <a:p>
            <a:r>
              <a:rPr lang="en-US" sz="1200" dirty="0"/>
              <a:t>impact of “free shipping”</a:t>
            </a:r>
            <a:endParaRPr lang="en-US" dirty="0"/>
          </a:p>
        </p:txBody>
      </p:sp>
    </p:spTree>
    <p:extLst>
      <p:ext uri="{BB962C8B-B14F-4D97-AF65-F5344CB8AC3E}">
        <p14:creationId xmlns:p14="http://schemas.microsoft.com/office/powerpoint/2010/main" val="5641900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Experience under Trump does not bode well for disinterested expertise and knowledge gathering.</a:t>
            </a:r>
          </a:p>
        </p:txBody>
      </p:sp>
    </p:spTree>
    <p:extLst>
      <p:ext uri="{BB962C8B-B14F-4D97-AF65-F5344CB8AC3E}">
        <p14:creationId xmlns:p14="http://schemas.microsoft.com/office/powerpoint/2010/main" val="34690172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Open Sans"/>
              </a:rPr>
              <a:t>, The Times (March 11, 1937); Collected Writings, vol. 21, p. 409</a:t>
            </a:r>
            <a:endParaRPr lang="en-US" dirty="0"/>
          </a:p>
        </p:txBody>
      </p:sp>
    </p:spTree>
    <p:extLst>
      <p:ext uri="{BB962C8B-B14F-4D97-AF65-F5344CB8AC3E}">
        <p14:creationId xmlns:p14="http://schemas.microsoft.com/office/powerpoint/2010/main" val="2710516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30604" lvl="3" indent="-232943">
              <a:buFont typeface="Symbol" panose="05050102010706020507" pitchFamily="18" charset="2"/>
              <a:buChar char=""/>
            </a:pPr>
            <a:r>
              <a:rPr lang="en-US" sz="1800" dirty="0">
                <a:latin typeface="Arial" panose="020B0604020202020204" pitchFamily="34" charset="0"/>
                <a:ea typeface="Calibri" panose="020F0502020204030204" pitchFamily="34" charset="0"/>
                <a:cs typeface="Arial" panose="020B0604020202020204" pitchFamily="34" charset="0"/>
              </a:rPr>
              <a:t>abstracted but graspable concepts -- not specific to technologies, products/services, companies, national laws, Illustrative policies and programs</a:t>
            </a:r>
          </a:p>
          <a:p>
            <a:pPr marL="1630604" lvl="3" indent="-232943">
              <a:buFont typeface="Symbol" panose="05050102010706020507" pitchFamily="18" charset="2"/>
              <a:buChar char=""/>
            </a:pPr>
            <a:r>
              <a:rPr lang="en-US" sz="1800" dirty="0">
                <a:latin typeface="Arial" panose="020B0604020202020204" pitchFamily="34" charset="0"/>
                <a:ea typeface="Calibri" panose="020F0502020204030204" pitchFamily="34" charset="0"/>
                <a:cs typeface="Arial" panose="020B0604020202020204" pitchFamily="34" charset="0"/>
              </a:rPr>
              <a:t>building awareness, no new recommendations but many soft suggestions for awareness (checklists)</a:t>
            </a:r>
          </a:p>
          <a:p>
            <a:pPr marL="1630604" lvl="3" indent="-232943">
              <a:buFont typeface="Symbol" panose="05050102010706020507" pitchFamily="18" charset="2"/>
              <a:buChar char=""/>
            </a:pPr>
            <a:r>
              <a:rPr lang="en-US" sz="1800" dirty="0">
                <a:latin typeface="Arial" panose="020B0604020202020204" pitchFamily="34" charset="0"/>
                <a:ea typeface="Calibri" panose="020F0502020204030204" pitchFamily="34" charset="0"/>
                <a:cs typeface="Arial" panose="020B0604020202020204" pitchFamily="34" charset="0"/>
              </a:rPr>
              <a:t>3 Ss, paralleling the 3 Vs of big data.</a:t>
            </a:r>
          </a:p>
          <a:p>
            <a:pPr marL="1630604" lvl="3" indent="-232943">
              <a:buFont typeface="Symbol" panose="05050102010706020507" pitchFamily="18" charset="2"/>
              <a:buChar char=""/>
            </a:pPr>
            <a:endParaRPr lang="en-US" sz="1800" dirty="0">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983188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Intangibility allows for mobility and that transforms space.  We went back and forth on whether to put mobility of value under “Ownership, Assets and Economic Value” or under “Relationships…”   It ended up as “transformation of space”</a:t>
            </a:r>
          </a:p>
          <a:p>
            <a:r>
              <a:rPr lang="en-US" dirty="0"/>
              <a:t>“mobility of value” enlarges market, especially since intangibles are nonrival – a big problem in international tax</a:t>
            </a:r>
          </a:p>
        </p:txBody>
      </p:sp>
    </p:spTree>
    <p:extLst>
      <p:ext uri="{BB962C8B-B14F-4D97-AF65-F5344CB8AC3E}">
        <p14:creationId xmlns:p14="http://schemas.microsoft.com/office/powerpoint/2010/main" val="12545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dirty="0"/>
              <a:t>The mobility link makes it possible to a broader shift from investment in resources (assets being the prime example because they endure beyond the current year to relationships, markets, and complex systems and services that have an </a:t>
            </a:r>
            <a:r>
              <a:rPr lang="en-US" dirty="0" err="1"/>
              <a:t>openended</a:t>
            </a:r>
            <a:r>
              <a:rPr lang="en-US" dirty="0"/>
              <a:t> temporal dimension.</a:t>
            </a:r>
          </a:p>
        </p:txBody>
      </p:sp>
    </p:spTree>
    <p:extLst>
      <p:ext uri="{BB962C8B-B14F-4D97-AF65-F5344CB8AC3E}">
        <p14:creationId xmlns:p14="http://schemas.microsoft.com/office/powerpoint/2010/main" val="3694423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a:p>
            <a:r>
              <a:rPr lang="en-US" dirty="0"/>
              <a:t>Assets linked to scale by virtue of aggregation and measurement.</a:t>
            </a:r>
          </a:p>
        </p:txBody>
      </p:sp>
    </p:spTree>
    <p:extLst>
      <p:ext uri="{BB962C8B-B14F-4D97-AF65-F5344CB8AC3E}">
        <p14:creationId xmlns:p14="http://schemas.microsoft.com/office/powerpoint/2010/main" val="966301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scale/asset link corresponds to asset-centered accounting,  In other words,, double entry bookkeeping and the convention of distinguishing assets from current expenses, last value vs fleeting value</a:t>
            </a:r>
          </a:p>
        </p:txBody>
      </p:sp>
    </p:spTree>
    <p:extLst>
      <p:ext uri="{BB962C8B-B14F-4D97-AF65-F5344CB8AC3E}">
        <p14:creationId xmlns:p14="http://schemas.microsoft.com/office/powerpoint/2010/main" val="4054390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is also reflected in the vertical and horizontal dimension of markets .</a:t>
            </a:r>
          </a:p>
        </p:txBody>
      </p:sp>
    </p:spTree>
    <p:extLst>
      <p:ext uri="{BB962C8B-B14F-4D97-AF65-F5344CB8AC3E}">
        <p14:creationId xmlns:p14="http://schemas.microsoft.com/office/powerpoint/2010/main" val="1652459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A994B-DF3D-4691-A9F4-78B369FFC5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335055-0E86-4654-9FE5-FA5DA8AF88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886B3C-1FA3-49F9-A2ED-AE7D1B4131C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88EB739-1518-4BD2-BC63-4E80D6EE47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81273F-C6D7-4AA7-8A97-5FFBF03EB93B}"/>
              </a:ext>
            </a:extLst>
          </p:cNvPr>
          <p:cNvSpPr>
            <a:spLocks noGrp="1"/>
          </p:cNvSpPr>
          <p:nvPr>
            <p:ph type="sldNum" sz="quarter" idx="12"/>
          </p:nvPr>
        </p:nvSpPr>
        <p:spPr/>
        <p:txBody>
          <a:bodyPr/>
          <a:lstStyle/>
          <a:p>
            <a:fld id="{3C689902-64E3-40CB-AD8D-5BDDB71D639B}" type="slidenum">
              <a:rPr lang="en-US" smtClean="0"/>
              <a:t>‹#›</a:t>
            </a:fld>
            <a:endParaRPr lang="en-US"/>
          </a:p>
        </p:txBody>
      </p:sp>
    </p:spTree>
    <p:extLst>
      <p:ext uri="{BB962C8B-B14F-4D97-AF65-F5344CB8AC3E}">
        <p14:creationId xmlns:p14="http://schemas.microsoft.com/office/powerpoint/2010/main" val="2151207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03712-6863-4B1E-8372-6B7FA3F2B6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D64659-0876-488B-BEBC-03159F49E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E97FCB-6E74-45AC-A400-7484D6CF385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E84EBDE-8792-4B33-9B82-8EE323C700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4B94-7E77-4E5C-B88C-F49C37577F8B}"/>
              </a:ext>
            </a:extLst>
          </p:cNvPr>
          <p:cNvSpPr>
            <a:spLocks noGrp="1"/>
          </p:cNvSpPr>
          <p:nvPr>
            <p:ph type="sldNum" sz="quarter" idx="12"/>
          </p:nvPr>
        </p:nvSpPr>
        <p:spPr/>
        <p:txBody>
          <a:bodyPr/>
          <a:lstStyle/>
          <a:p>
            <a:fld id="{3C689902-64E3-40CB-AD8D-5BDDB71D639B}" type="slidenum">
              <a:rPr lang="en-US" smtClean="0"/>
              <a:t>‹#›</a:t>
            </a:fld>
            <a:endParaRPr lang="en-US"/>
          </a:p>
        </p:txBody>
      </p:sp>
    </p:spTree>
    <p:extLst>
      <p:ext uri="{BB962C8B-B14F-4D97-AF65-F5344CB8AC3E}">
        <p14:creationId xmlns:p14="http://schemas.microsoft.com/office/powerpoint/2010/main" val="3274254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1FB8D1-0657-431E-B5ED-E22D754606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C6E938-73D7-4283-8995-6F94AAB406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9A472C-615B-4C41-941A-BDE1888D0D2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65A5052-11FA-4858-A445-829D0AF573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2CB1E-324C-4AF3-BC69-497E31EEC985}"/>
              </a:ext>
            </a:extLst>
          </p:cNvPr>
          <p:cNvSpPr>
            <a:spLocks noGrp="1"/>
          </p:cNvSpPr>
          <p:nvPr>
            <p:ph type="sldNum" sz="quarter" idx="12"/>
          </p:nvPr>
        </p:nvSpPr>
        <p:spPr/>
        <p:txBody>
          <a:bodyPr/>
          <a:lstStyle/>
          <a:p>
            <a:fld id="{3C689902-64E3-40CB-AD8D-5BDDB71D639B}" type="slidenum">
              <a:rPr lang="en-US" smtClean="0"/>
              <a:t>‹#›</a:t>
            </a:fld>
            <a:endParaRPr lang="en-US"/>
          </a:p>
        </p:txBody>
      </p:sp>
    </p:spTree>
    <p:extLst>
      <p:ext uri="{BB962C8B-B14F-4D97-AF65-F5344CB8AC3E}">
        <p14:creationId xmlns:p14="http://schemas.microsoft.com/office/powerpoint/2010/main" val="3970652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ED858-479B-452A-AA6A-1B06005DAD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291368-9B53-4E55-8D74-1236005EE87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F9ECD184-A19F-45BE-959C-990A2221BB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3ABB70-47A5-4589-9E70-B3AAF1724EFF}"/>
              </a:ext>
            </a:extLst>
          </p:cNvPr>
          <p:cNvSpPr>
            <a:spLocks noGrp="1"/>
          </p:cNvSpPr>
          <p:nvPr>
            <p:ph type="sldNum" sz="quarter" idx="12"/>
          </p:nvPr>
        </p:nvSpPr>
        <p:spPr/>
        <p:txBody>
          <a:bodyPr/>
          <a:lstStyle/>
          <a:p>
            <a:fld id="{344C05C7-10EE-4AF8-A439-E97AFF6CF224}" type="slidenum">
              <a:rPr lang="en-US" smtClean="0"/>
              <a:t>‹#›</a:t>
            </a:fld>
            <a:endParaRPr lang="en-US"/>
          </a:p>
        </p:txBody>
      </p:sp>
    </p:spTree>
    <p:extLst>
      <p:ext uri="{BB962C8B-B14F-4D97-AF65-F5344CB8AC3E}">
        <p14:creationId xmlns:p14="http://schemas.microsoft.com/office/powerpoint/2010/main" val="2473682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C05C7-10EE-4AF8-A439-E97AFF6CF224}" type="slidenum">
              <a:rPr lang="en-US" smtClean="0"/>
              <a:t>‹#›</a:t>
            </a:fld>
            <a:endParaRPr lang="en-US"/>
          </a:p>
        </p:txBody>
      </p:sp>
    </p:spTree>
    <p:extLst>
      <p:ext uri="{BB962C8B-B14F-4D97-AF65-F5344CB8AC3E}">
        <p14:creationId xmlns:p14="http://schemas.microsoft.com/office/powerpoint/2010/main" val="1773117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p:spPr>
        <p:txBody>
          <a:bodyPr/>
          <a:lstStyle>
            <a:lvl1pPr>
              <a:lnSpc>
                <a:spcPct val="100000"/>
              </a:lnSpc>
              <a:spcBef>
                <a:spcPts val="0"/>
              </a:spcBef>
              <a:defRPr/>
            </a:lvl1pPr>
            <a:lvl2pPr marL="800100" indent="-342900">
              <a:lnSpc>
                <a:spcPct val="100000"/>
              </a:lnSpc>
              <a:spcBef>
                <a:spcPts val="0"/>
              </a:spcBef>
              <a:buFont typeface="Calibri" panose="020F0502020204030204" pitchFamily="34" charset="0"/>
              <a:buChar char="‐"/>
              <a:defRPr/>
            </a:lvl2pPr>
            <a:lvl3pPr>
              <a:lnSpc>
                <a:spcPct val="100000"/>
              </a:lnSpc>
              <a:spcBef>
                <a:spcPts val="0"/>
              </a:spcBef>
              <a:spcAft>
                <a:spcPts val="0"/>
              </a:spcAft>
              <a:defRPr/>
            </a:lvl3pPr>
            <a:lvl4pPr marL="1600200" indent="-228600">
              <a:buFont typeface="Calibri" panose="020F0502020204030204" pitchFamily="34" charset="0"/>
              <a:buChar char="‐"/>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C05C7-10EE-4AF8-A439-E97AFF6CF224}" type="slidenum">
              <a:rPr lang="en-US" smtClean="0"/>
              <a:t>‹#›</a:t>
            </a:fld>
            <a:endParaRPr lang="en-US"/>
          </a:p>
        </p:txBody>
      </p:sp>
    </p:spTree>
    <p:extLst>
      <p:ext uri="{BB962C8B-B14F-4D97-AF65-F5344CB8AC3E}">
        <p14:creationId xmlns:p14="http://schemas.microsoft.com/office/powerpoint/2010/main" val="1818039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ED858-479B-452A-AA6A-1B06005DAD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291368-9B53-4E55-8D74-1236005EE87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F9ECD184-A19F-45BE-959C-990A2221BB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3ABB70-47A5-4589-9E70-B3AAF1724EFF}"/>
              </a:ext>
            </a:extLst>
          </p:cNvPr>
          <p:cNvSpPr>
            <a:spLocks noGrp="1"/>
          </p:cNvSpPr>
          <p:nvPr>
            <p:ph type="sldNum" sz="quarter" idx="12"/>
          </p:nvPr>
        </p:nvSpPr>
        <p:spPr/>
        <p:txBody>
          <a:bodyPr/>
          <a:lstStyle/>
          <a:p>
            <a:fld id="{344C05C7-10EE-4AF8-A439-E97AFF6CF224}" type="slidenum">
              <a:rPr lang="en-US" smtClean="0"/>
              <a:t>‹#›</a:t>
            </a:fld>
            <a:endParaRPr lang="en-US"/>
          </a:p>
        </p:txBody>
      </p:sp>
    </p:spTree>
    <p:extLst>
      <p:ext uri="{BB962C8B-B14F-4D97-AF65-F5344CB8AC3E}">
        <p14:creationId xmlns:p14="http://schemas.microsoft.com/office/powerpoint/2010/main" val="3219293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168A0-E96C-4541-854A-442ED7B1FE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968395-1862-4AAE-B0DF-B91DA95971AF}"/>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5D02872A-9317-44D4-814F-CAA0ECFC9C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2AA174-FAD6-4704-9B42-A4D49589D3E7}"/>
              </a:ext>
            </a:extLst>
          </p:cNvPr>
          <p:cNvSpPr>
            <a:spLocks noGrp="1"/>
          </p:cNvSpPr>
          <p:nvPr>
            <p:ph type="sldNum" sz="quarter" idx="12"/>
          </p:nvPr>
        </p:nvSpPr>
        <p:spPr/>
        <p:txBody>
          <a:bodyPr/>
          <a:lstStyle/>
          <a:p>
            <a:fld id="{344C05C7-10EE-4AF8-A439-E97AFF6CF224}" type="slidenum">
              <a:rPr lang="en-US" smtClean="0"/>
              <a:t>‹#›</a:t>
            </a:fld>
            <a:endParaRPr lang="en-US"/>
          </a:p>
        </p:txBody>
      </p:sp>
    </p:spTree>
    <p:extLst>
      <p:ext uri="{BB962C8B-B14F-4D97-AF65-F5344CB8AC3E}">
        <p14:creationId xmlns:p14="http://schemas.microsoft.com/office/powerpoint/2010/main" val="3877043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C05C7-10EE-4AF8-A439-E97AFF6CF224}" type="slidenum">
              <a:rPr lang="en-US" smtClean="0"/>
              <a:t>‹#›</a:t>
            </a:fld>
            <a:endParaRPr lang="en-US"/>
          </a:p>
        </p:txBody>
      </p:sp>
    </p:spTree>
    <p:extLst>
      <p:ext uri="{BB962C8B-B14F-4D97-AF65-F5344CB8AC3E}">
        <p14:creationId xmlns:p14="http://schemas.microsoft.com/office/powerpoint/2010/main" val="198131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4C05C7-10EE-4AF8-A439-E97AFF6CF224}" type="slidenum">
              <a:rPr lang="en-US" smtClean="0"/>
              <a:t>‹#›</a:t>
            </a:fld>
            <a:endParaRPr lang="en-US"/>
          </a:p>
        </p:txBody>
      </p:sp>
    </p:spTree>
    <p:extLst>
      <p:ext uri="{BB962C8B-B14F-4D97-AF65-F5344CB8AC3E}">
        <p14:creationId xmlns:p14="http://schemas.microsoft.com/office/powerpoint/2010/main" val="1194529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4C05C7-10EE-4AF8-A439-E97AFF6CF224}" type="slidenum">
              <a:rPr lang="en-US" smtClean="0"/>
              <a:t>‹#›</a:t>
            </a:fld>
            <a:endParaRPr lang="en-US"/>
          </a:p>
        </p:txBody>
      </p:sp>
    </p:spTree>
    <p:extLst>
      <p:ext uri="{BB962C8B-B14F-4D97-AF65-F5344CB8AC3E}">
        <p14:creationId xmlns:p14="http://schemas.microsoft.com/office/powerpoint/2010/main" val="2929719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8CC73-1724-4508-804E-BC9C76B7F188}"/>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D266A71-1B4D-4A97-901A-67A1E643AA7D}"/>
              </a:ext>
            </a:extLst>
          </p:cNvPr>
          <p:cNvSpPr>
            <a:spLocks noGrp="1"/>
          </p:cNvSpPr>
          <p:nvPr>
            <p:ph idx="1"/>
          </p:nvPr>
        </p:nvSpPr>
        <p:spPr/>
        <p:txBody>
          <a:bodyPr/>
          <a:lstStyle>
            <a:lvl1pPr>
              <a:lnSpc>
                <a:spcPct val="100000"/>
              </a:lnSpc>
              <a:spcBef>
                <a:spcPts val="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B8B0093-ED9D-4DB9-9B2B-4E46A2C088D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371C494-2281-4CFA-AAC9-DF48644C5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B47E5-0021-41AE-8E91-4D27F9F6F548}"/>
              </a:ext>
            </a:extLst>
          </p:cNvPr>
          <p:cNvSpPr>
            <a:spLocks noGrp="1"/>
          </p:cNvSpPr>
          <p:nvPr>
            <p:ph type="sldNum" sz="quarter" idx="12"/>
          </p:nvPr>
        </p:nvSpPr>
        <p:spPr/>
        <p:txBody>
          <a:bodyPr/>
          <a:lstStyle/>
          <a:p>
            <a:fld id="{3C689902-64E3-40CB-AD8D-5BDDB71D639B}" type="slidenum">
              <a:rPr lang="en-US" smtClean="0"/>
              <a:t>‹#›</a:t>
            </a:fld>
            <a:endParaRPr lang="en-US"/>
          </a:p>
        </p:txBody>
      </p:sp>
    </p:spTree>
    <p:extLst>
      <p:ext uri="{BB962C8B-B14F-4D97-AF65-F5344CB8AC3E}">
        <p14:creationId xmlns:p14="http://schemas.microsoft.com/office/powerpoint/2010/main" val="14583118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4C05C7-10EE-4AF8-A439-E97AFF6CF224}" type="slidenum">
              <a:rPr lang="en-US" smtClean="0"/>
              <a:t>‹#›</a:t>
            </a:fld>
            <a:endParaRPr lang="en-US"/>
          </a:p>
        </p:txBody>
      </p:sp>
    </p:spTree>
    <p:extLst>
      <p:ext uri="{BB962C8B-B14F-4D97-AF65-F5344CB8AC3E}">
        <p14:creationId xmlns:p14="http://schemas.microsoft.com/office/powerpoint/2010/main" val="949385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4C05C7-10EE-4AF8-A439-E97AFF6CF224}" type="slidenum">
              <a:rPr lang="en-US" smtClean="0"/>
              <a:t>‹#›</a:t>
            </a:fld>
            <a:endParaRPr lang="en-US"/>
          </a:p>
        </p:txBody>
      </p:sp>
    </p:spTree>
    <p:extLst>
      <p:ext uri="{BB962C8B-B14F-4D97-AF65-F5344CB8AC3E}">
        <p14:creationId xmlns:p14="http://schemas.microsoft.com/office/powerpoint/2010/main" val="317901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4C05C7-10EE-4AF8-A439-E97AFF6CF224}" type="slidenum">
              <a:rPr lang="en-US" smtClean="0"/>
              <a:t>‹#›</a:t>
            </a:fld>
            <a:endParaRPr lang="en-US"/>
          </a:p>
        </p:txBody>
      </p:sp>
    </p:spTree>
    <p:extLst>
      <p:ext uri="{BB962C8B-B14F-4D97-AF65-F5344CB8AC3E}">
        <p14:creationId xmlns:p14="http://schemas.microsoft.com/office/powerpoint/2010/main" val="2800763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4C05C7-10EE-4AF8-A439-E97AFF6CF224}" type="slidenum">
              <a:rPr lang="en-US" smtClean="0"/>
              <a:t>‹#›</a:t>
            </a:fld>
            <a:endParaRPr lang="en-US"/>
          </a:p>
        </p:txBody>
      </p:sp>
    </p:spTree>
    <p:extLst>
      <p:ext uri="{BB962C8B-B14F-4D97-AF65-F5344CB8AC3E}">
        <p14:creationId xmlns:p14="http://schemas.microsoft.com/office/powerpoint/2010/main" val="365945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C05C7-10EE-4AF8-A439-E97AFF6CF224}" type="slidenum">
              <a:rPr lang="en-US" smtClean="0"/>
              <a:t>‹#›</a:t>
            </a:fld>
            <a:endParaRPr lang="en-US"/>
          </a:p>
        </p:txBody>
      </p:sp>
    </p:spTree>
    <p:extLst>
      <p:ext uri="{BB962C8B-B14F-4D97-AF65-F5344CB8AC3E}">
        <p14:creationId xmlns:p14="http://schemas.microsoft.com/office/powerpoint/2010/main" val="3845368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C05C7-10EE-4AF8-A439-E97AFF6CF224}" type="slidenum">
              <a:rPr lang="en-US" smtClean="0"/>
              <a:t>‹#›</a:t>
            </a:fld>
            <a:endParaRPr lang="en-US"/>
          </a:p>
        </p:txBody>
      </p:sp>
    </p:spTree>
    <p:extLst>
      <p:ext uri="{BB962C8B-B14F-4D97-AF65-F5344CB8AC3E}">
        <p14:creationId xmlns:p14="http://schemas.microsoft.com/office/powerpoint/2010/main" val="19431581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DC00A-5ADE-4DE9-849D-DF4E5E920A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1D067C-2A58-4826-9DEC-0190469675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30B0AE-669B-4C2B-BAD6-21260ABFE2C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CF997CD-CDD5-4D99-90CB-110F3BEF68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F256F6-A97B-43B0-A826-4594931459B4}"/>
              </a:ext>
            </a:extLst>
          </p:cNvPr>
          <p:cNvSpPr>
            <a:spLocks noGrp="1"/>
          </p:cNvSpPr>
          <p:nvPr>
            <p:ph type="sldNum" sz="quarter" idx="12"/>
          </p:nvPr>
        </p:nvSpPr>
        <p:spPr/>
        <p:txBody>
          <a:bodyPr/>
          <a:lstStyle/>
          <a:p>
            <a:fld id="{818D20BB-9F76-4FEE-AF21-149B03B11AD0}" type="slidenum">
              <a:rPr lang="en-US" smtClean="0"/>
              <a:t>‹#›</a:t>
            </a:fld>
            <a:endParaRPr lang="en-US"/>
          </a:p>
        </p:txBody>
      </p:sp>
    </p:spTree>
    <p:extLst>
      <p:ext uri="{BB962C8B-B14F-4D97-AF65-F5344CB8AC3E}">
        <p14:creationId xmlns:p14="http://schemas.microsoft.com/office/powerpoint/2010/main" val="30722679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1B42-4A36-4EA1-97C7-2502165BA957}"/>
              </a:ext>
            </a:extLst>
          </p:cNvPr>
          <p:cNvSpPr>
            <a:spLocks noGrp="1"/>
          </p:cNvSpPr>
          <p:nvPr>
            <p:ph type="title"/>
          </p:nvPr>
        </p:nvSpPr>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FC1BAD7A-5AC1-4483-B4CC-C3D0BD762BC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C69B950-DEE6-4B57-AF02-B6185247C64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CFFB0C1-D6DA-471D-A561-ABFD4FB798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A58D66-FE92-472E-98FF-D90F51C3A266}"/>
              </a:ext>
            </a:extLst>
          </p:cNvPr>
          <p:cNvSpPr>
            <a:spLocks noGrp="1"/>
          </p:cNvSpPr>
          <p:nvPr>
            <p:ph type="sldNum" sz="quarter" idx="12"/>
          </p:nvPr>
        </p:nvSpPr>
        <p:spPr/>
        <p:txBody>
          <a:bodyPr/>
          <a:lstStyle/>
          <a:p>
            <a:fld id="{818D20BB-9F76-4FEE-AF21-149B03B11AD0}" type="slidenum">
              <a:rPr lang="en-US" smtClean="0"/>
              <a:t>‹#›</a:t>
            </a:fld>
            <a:endParaRPr lang="en-US"/>
          </a:p>
        </p:txBody>
      </p:sp>
    </p:spTree>
    <p:extLst>
      <p:ext uri="{BB962C8B-B14F-4D97-AF65-F5344CB8AC3E}">
        <p14:creationId xmlns:p14="http://schemas.microsoft.com/office/powerpoint/2010/main" val="22041586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2833-D315-4238-9D94-892AD5F156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1FC147-98DE-4E21-8E05-D96FB6259E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EC1D76-AFE1-4B50-9321-3342071AFA0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981DF58-7993-4BB4-BEDE-4C63177CF4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FF4C4D-E160-417B-AB43-51B92BCDB8B7}"/>
              </a:ext>
            </a:extLst>
          </p:cNvPr>
          <p:cNvSpPr>
            <a:spLocks noGrp="1"/>
          </p:cNvSpPr>
          <p:nvPr>
            <p:ph type="sldNum" sz="quarter" idx="12"/>
          </p:nvPr>
        </p:nvSpPr>
        <p:spPr/>
        <p:txBody>
          <a:bodyPr/>
          <a:lstStyle/>
          <a:p>
            <a:fld id="{818D20BB-9F76-4FEE-AF21-149B03B11AD0}" type="slidenum">
              <a:rPr lang="en-US" smtClean="0"/>
              <a:t>‹#›</a:t>
            </a:fld>
            <a:endParaRPr lang="en-US"/>
          </a:p>
        </p:txBody>
      </p:sp>
    </p:spTree>
    <p:extLst>
      <p:ext uri="{BB962C8B-B14F-4D97-AF65-F5344CB8AC3E}">
        <p14:creationId xmlns:p14="http://schemas.microsoft.com/office/powerpoint/2010/main" val="29786077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CF1AF-D676-4C01-8B7B-233C825813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52449A-2FE0-458A-825C-DA4246D449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11FBBF-D644-4BE1-8C26-FB4970F2D8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E78AFE-0D21-4453-95D2-A3AA8BDD0A7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ECB7637-C13D-42F6-B13B-62D5C63CD0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809D42-B640-425E-B937-1434A6780805}"/>
              </a:ext>
            </a:extLst>
          </p:cNvPr>
          <p:cNvSpPr>
            <a:spLocks noGrp="1"/>
          </p:cNvSpPr>
          <p:nvPr>
            <p:ph type="sldNum" sz="quarter" idx="12"/>
          </p:nvPr>
        </p:nvSpPr>
        <p:spPr/>
        <p:txBody>
          <a:bodyPr/>
          <a:lstStyle/>
          <a:p>
            <a:fld id="{818D20BB-9F76-4FEE-AF21-149B03B11AD0}" type="slidenum">
              <a:rPr lang="en-US" smtClean="0"/>
              <a:t>‹#›</a:t>
            </a:fld>
            <a:endParaRPr lang="en-US"/>
          </a:p>
        </p:txBody>
      </p:sp>
    </p:spTree>
    <p:extLst>
      <p:ext uri="{BB962C8B-B14F-4D97-AF65-F5344CB8AC3E}">
        <p14:creationId xmlns:p14="http://schemas.microsoft.com/office/powerpoint/2010/main" val="1207436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4DB4E-C876-446D-BC0B-FBA75725A2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465B91-3869-4EB1-BA10-6998878ABF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190A1F-F173-4ED5-B826-5DAEACCE790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E581C14-E40D-48B9-8863-968768C042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314475-C849-41E4-B266-F2C71243587B}"/>
              </a:ext>
            </a:extLst>
          </p:cNvPr>
          <p:cNvSpPr>
            <a:spLocks noGrp="1"/>
          </p:cNvSpPr>
          <p:nvPr>
            <p:ph type="sldNum" sz="quarter" idx="12"/>
          </p:nvPr>
        </p:nvSpPr>
        <p:spPr/>
        <p:txBody>
          <a:bodyPr/>
          <a:lstStyle/>
          <a:p>
            <a:fld id="{3C689902-64E3-40CB-AD8D-5BDDB71D639B}" type="slidenum">
              <a:rPr lang="en-US" smtClean="0"/>
              <a:t>‹#›</a:t>
            </a:fld>
            <a:endParaRPr lang="en-US"/>
          </a:p>
        </p:txBody>
      </p:sp>
    </p:spTree>
    <p:extLst>
      <p:ext uri="{BB962C8B-B14F-4D97-AF65-F5344CB8AC3E}">
        <p14:creationId xmlns:p14="http://schemas.microsoft.com/office/powerpoint/2010/main" val="19808346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CA5E4-2AFD-486C-AE52-99E3CCDDCF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5A1575-ACCF-4907-8EF7-8D074698E3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BC66C6-6D90-4DF8-807A-4455EEB304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C5DF6B-A5C8-4A9C-82B0-C27DF3BBB2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62BFE6-3935-4A91-928E-BE8702C2B3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3CCD38-715E-4304-8D10-328E74D655DC}"/>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EABA6E8D-3F0E-41A2-BF1F-3F43456270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433DD5-67FA-499F-8149-3EBFD447F7BB}"/>
              </a:ext>
            </a:extLst>
          </p:cNvPr>
          <p:cNvSpPr>
            <a:spLocks noGrp="1"/>
          </p:cNvSpPr>
          <p:nvPr>
            <p:ph type="sldNum" sz="quarter" idx="12"/>
          </p:nvPr>
        </p:nvSpPr>
        <p:spPr/>
        <p:txBody>
          <a:bodyPr/>
          <a:lstStyle/>
          <a:p>
            <a:fld id="{818D20BB-9F76-4FEE-AF21-149B03B11AD0}" type="slidenum">
              <a:rPr lang="en-US" smtClean="0"/>
              <a:t>‹#›</a:t>
            </a:fld>
            <a:endParaRPr lang="en-US"/>
          </a:p>
        </p:txBody>
      </p:sp>
    </p:spTree>
    <p:extLst>
      <p:ext uri="{BB962C8B-B14F-4D97-AF65-F5344CB8AC3E}">
        <p14:creationId xmlns:p14="http://schemas.microsoft.com/office/powerpoint/2010/main" val="33890707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76974-0C88-4CEC-AB09-4F9BDDB120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1318AC-4D9C-4954-B39C-A64932C90A6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4D67F67-B448-4A2F-8E0F-82B9C6AEF8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E561DE-A93C-443B-9C29-EEC0BA338186}"/>
              </a:ext>
            </a:extLst>
          </p:cNvPr>
          <p:cNvSpPr>
            <a:spLocks noGrp="1"/>
          </p:cNvSpPr>
          <p:nvPr>
            <p:ph type="sldNum" sz="quarter" idx="12"/>
          </p:nvPr>
        </p:nvSpPr>
        <p:spPr/>
        <p:txBody>
          <a:bodyPr/>
          <a:lstStyle/>
          <a:p>
            <a:fld id="{818D20BB-9F76-4FEE-AF21-149B03B11AD0}" type="slidenum">
              <a:rPr lang="en-US" smtClean="0"/>
              <a:t>‹#›</a:t>
            </a:fld>
            <a:endParaRPr lang="en-US"/>
          </a:p>
        </p:txBody>
      </p:sp>
    </p:spTree>
    <p:extLst>
      <p:ext uri="{BB962C8B-B14F-4D97-AF65-F5344CB8AC3E}">
        <p14:creationId xmlns:p14="http://schemas.microsoft.com/office/powerpoint/2010/main" val="2766596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29FCA2-8F2A-4E28-9B96-E524A47BFE4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F34111F7-5FA2-4E66-91F4-09E9849612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281AC7-E1AA-4453-9AEB-D6EE4B14510A}"/>
              </a:ext>
            </a:extLst>
          </p:cNvPr>
          <p:cNvSpPr>
            <a:spLocks noGrp="1"/>
          </p:cNvSpPr>
          <p:nvPr>
            <p:ph type="sldNum" sz="quarter" idx="12"/>
          </p:nvPr>
        </p:nvSpPr>
        <p:spPr/>
        <p:txBody>
          <a:bodyPr/>
          <a:lstStyle/>
          <a:p>
            <a:fld id="{818D20BB-9F76-4FEE-AF21-149B03B11AD0}" type="slidenum">
              <a:rPr lang="en-US" smtClean="0"/>
              <a:t>‹#›</a:t>
            </a:fld>
            <a:endParaRPr lang="en-US"/>
          </a:p>
        </p:txBody>
      </p:sp>
    </p:spTree>
    <p:extLst>
      <p:ext uri="{BB962C8B-B14F-4D97-AF65-F5344CB8AC3E}">
        <p14:creationId xmlns:p14="http://schemas.microsoft.com/office/powerpoint/2010/main" val="41371032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E2F13-A23C-4F53-92D5-E415A6843C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D60D26-3C54-4967-A65E-61655D61AA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A4CC87-A2E7-4AB9-B3AF-EABA6663A1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709BB-82DA-4A96-B442-A63C1B0249F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AE6B207-7A61-4D37-9163-BA473B8452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0C4F1B-675F-4634-B67B-BA302417827C}"/>
              </a:ext>
            </a:extLst>
          </p:cNvPr>
          <p:cNvSpPr>
            <a:spLocks noGrp="1"/>
          </p:cNvSpPr>
          <p:nvPr>
            <p:ph type="sldNum" sz="quarter" idx="12"/>
          </p:nvPr>
        </p:nvSpPr>
        <p:spPr/>
        <p:txBody>
          <a:bodyPr/>
          <a:lstStyle/>
          <a:p>
            <a:fld id="{818D20BB-9F76-4FEE-AF21-149B03B11AD0}" type="slidenum">
              <a:rPr lang="en-US" smtClean="0"/>
              <a:t>‹#›</a:t>
            </a:fld>
            <a:endParaRPr lang="en-US"/>
          </a:p>
        </p:txBody>
      </p:sp>
    </p:spTree>
    <p:extLst>
      <p:ext uri="{BB962C8B-B14F-4D97-AF65-F5344CB8AC3E}">
        <p14:creationId xmlns:p14="http://schemas.microsoft.com/office/powerpoint/2010/main" val="10791476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C5909-3ADE-42B8-AFA0-8854B3181B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7B8479-E1E8-4B3F-8360-86F19AB433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385A93-A02A-4830-971C-607374F52B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4FEFE1-A135-4D5E-8A3E-764CE8AA2B4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DD1B233-04E8-486A-AB1D-E2017FBB7A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BB4A92-3C1B-44DC-BCF6-79270257F27C}"/>
              </a:ext>
            </a:extLst>
          </p:cNvPr>
          <p:cNvSpPr>
            <a:spLocks noGrp="1"/>
          </p:cNvSpPr>
          <p:nvPr>
            <p:ph type="sldNum" sz="quarter" idx="12"/>
          </p:nvPr>
        </p:nvSpPr>
        <p:spPr/>
        <p:txBody>
          <a:bodyPr/>
          <a:lstStyle/>
          <a:p>
            <a:fld id="{818D20BB-9F76-4FEE-AF21-149B03B11AD0}" type="slidenum">
              <a:rPr lang="en-US" smtClean="0"/>
              <a:t>‹#›</a:t>
            </a:fld>
            <a:endParaRPr lang="en-US"/>
          </a:p>
        </p:txBody>
      </p:sp>
    </p:spTree>
    <p:extLst>
      <p:ext uri="{BB962C8B-B14F-4D97-AF65-F5344CB8AC3E}">
        <p14:creationId xmlns:p14="http://schemas.microsoft.com/office/powerpoint/2010/main" val="28758063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45EBE-9761-4BB8-A592-A166A0A738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DA6693-BD45-42E9-821A-CEB95DA2DA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2EB8E-5013-48B8-B031-9E1276EFC03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7DE2F32-1DBA-4E99-A55B-A629C7AEAE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C59139-D975-4F10-A0A0-E8D901260414}"/>
              </a:ext>
            </a:extLst>
          </p:cNvPr>
          <p:cNvSpPr>
            <a:spLocks noGrp="1"/>
          </p:cNvSpPr>
          <p:nvPr>
            <p:ph type="sldNum" sz="quarter" idx="12"/>
          </p:nvPr>
        </p:nvSpPr>
        <p:spPr/>
        <p:txBody>
          <a:bodyPr/>
          <a:lstStyle/>
          <a:p>
            <a:fld id="{818D20BB-9F76-4FEE-AF21-149B03B11AD0}" type="slidenum">
              <a:rPr lang="en-US" smtClean="0"/>
              <a:t>‹#›</a:t>
            </a:fld>
            <a:endParaRPr lang="en-US"/>
          </a:p>
        </p:txBody>
      </p:sp>
    </p:spTree>
    <p:extLst>
      <p:ext uri="{BB962C8B-B14F-4D97-AF65-F5344CB8AC3E}">
        <p14:creationId xmlns:p14="http://schemas.microsoft.com/office/powerpoint/2010/main" val="18295923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9F8637-8A2F-4FFA-B20E-D5B2AC8084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B120D5-03D9-4ABF-AB7E-69C35DB6C3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E07705-4918-4452-90AB-3AF63A5BB0E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F4D51E-04D3-4399-895F-70FB2D0C72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CEFCCB-4815-4AF4-BA55-BBF4FE2529D0}"/>
              </a:ext>
            </a:extLst>
          </p:cNvPr>
          <p:cNvSpPr>
            <a:spLocks noGrp="1"/>
          </p:cNvSpPr>
          <p:nvPr>
            <p:ph type="sldNum" sz="quarter" idx="12"/>
          </p:nvPr>
        </p:nvSpPr>
        <p:spPr/>
        <p:txBody>
          <a:bodyPr/>
          <a:lstStyle/>
          <a:p>
            <a:fld id="{818D20BB-9F76-4FEE-AF21-149B03B11AD0}" type="slidenum">
              <a:rPr lang="en-US" smtClean="0"/>
              <a:t>‹#›</a:t>
            </a:fld>
            <a:endParaRPr lang="en-US"/>
          </a:p>
        </p:txBody>
      </p:sp>
    </p:spTree>
    <p:extLst>
      <p:ext uri="{BB962C8B-B14F-4D97-AF65-F5344CB8AC3E}">
        <p14:creationId xmlns:p14="http://schemas.microsoft.com/office/powerpoint/2010/main" val="2529557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7B814-42C7-46F2-B5F3-D0708BE4F4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FD6779-0005-4C35-9057-407DFC6CCC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28F408-1662-444F-83FA-BA1B3BD58C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B77DE6-9275-4D18-A81B-571CFE0AAB5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34BB5AF-DDC3-4066-A732-4C9BC2FCFC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090E79-9805-4A1B-A63B-034E9B176377}"/>
              </a:ext>
            </a:extLst>
          </p:cNvPr>
          <p:cNvSpPr>
            <a:spLocks noGrp="1"/>
          </p:cNvSpPr>
          <p:nvPr>
            <p:ph type="sldNum" sz="quarter" idx="12"/>
          </p:nvPr>
        </p:nvSpPr>
        <p:spPr/>
        <p:txBody>
          <a:bodyPr/>
          <a:lstStyle/>
          <a:p>
            <a:fld id="{3C689902-64E3-40CB-AD8D-5BDDB71D639B}" type="slidenum">
              <a:rPr lang="en-US" smtClean="0"/>
              <a:t>‹#›</a:t>
            </a:fld>
            <a:endParaRPr lang="en-US"/>
          </a:p>
        </p:txBody>
      </p:sp>
    </p:spTree>
    <p:extLst>
      <p:ext uri="{BB962C8B-B14F-4D97-AF65-F5344CB8AC3E}">
        <p14:creationId xmlns:p14="http://schemas.microsoft.com/office/powerpoint/2010/main" val="1552649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CB487-0CC0-4DA3-9981-FD1BD1F37B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DA6272-47C6-4E4B-B458-BDDC2B98F3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28078F-E1D4-48CC-B401-61868D0751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B7D4DB-9DC0-4B25-8F65-C2A9396232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D18663-64F2-43FE-8D9C-D7600FBB20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D257D9-12DC-433F-82F8-0CBF80A4C64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939CCE92-B4B8-464F-86E4-F65726AB45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E2F64A-9710-43E4-B41F-A143A4665232}"/>
              </a:ext>
            </a:extLst>
          </p:cNvPr>
          <p:cNvSpPr>
            <a:spLocks noGrp="1"/>
          </p:cNvSpPr>
          <p:nvPr>
            <p:ph type="sldNum" sz="quarter" idx="12"/>
          </p:nvPr>
        </p:nvSpPr>
        <p:spPr/>
        <p:txBody>
          <a:bodyPr/>
          <a:lstStyle/>
          <a:p>
            <a:fld id="{3C689902-64E3-40CB-AD8D-5BDDB71D639B}" type="slidenum">
              <a:rPr lang="en-US" smtClean="0"/>
              <a:t>‹#›</a:t>
            </a:fld>
            <a:endParaRPr lang="en-US"/>
          </a:p>
        </p:txBody>
      </p:sp>
    </p:spTree>
    <p:extLst>
      <p:ext uri="{BB962C8B-B14F-4D97-AF65-F5344CB8AC3E}">
        <p14:creationId xmlns:p14="http://schemas.microsoft.com/office/powerpoint/2010/main" val="2506766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6BA57-368A-4A65-91DE-A22FA85426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D7EC65-85F9-42D7-91AE-46B32FD9BD4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9F2903C-7AAB-443F-A2E1-AD06E09A1B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35F8AC-A745-4F47-B85E-E1E03C071F80}"/>
              </a:ext>
            </a:extLst>
          </p:cNvPr>
          <p:cNvSpPr>
            <a:spLocks noGrp="1"/>
          </p:cNvSpPr>
          <p:nvPr>
            <p:ph type="sldNum" sz="quarter" idx="12"/>
          </p:nvPr>
        </p:nvSpPr>
        <p:spPr/>
        <p:txBody>
          <a:bodyPr/>
          <a:lstStyle/>
          <a:p>
            <a:fld id="{3C689902-64E3-40CB-AD8D-5BDDB71D639B}" type="slidenum">
              <a:rPr lang="en-US" smtClean="0"/>
              <a:t>‹#›</a:t>
            </a:fld>
            <a:endParaRPr lang="en-US"/>
          </a:p>
        </p:txBody>
      </p:sp>
    </p:spTree>
    <p:extLst>
      <p:ext uri="{BB962C8B-B14F-4D97-AF65-F5344CB8AC3E}">
        <p14:creationId xmlns:p14="http://schemas.microsoft.com/office/powerpoint/2010/main" val="1625821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542327-C9F8-4AB8-9C0C-25ACBCC1092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49E32BB-22DC-4BF7-B15D-E4CD81403C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399142-8202-42A8-BE13-3B66886E353D}"/>
              </a:ext>
            </a:extLst>
          </p:cNvPr>
          <p:cNvSpPr>
            <a:spLocks noGrp="1"/>
          </p:cNvSpPr>
          <p:nvPr>
            <p:ph type="sldNum" sz="quarter" idx="12"/>
          </p:nvPr>
        </p:nvSpPr>
        <p:spPr/>
        <p:txBody>
          <a:bodyPr/>
          <a:lstStyle/>
          <a:p>
            <a:fld id="{3C689902-64E3-40CB-AD8D-5BDDB71D639B}" type="slidenum">
              <a:rPr lang="en-US" smtClean="0"/>
              <a:t>‹#›</a:t>
            </a:fld>
            <a:endParaRPr lang="en-US"/>
          </a:p>
        </p:txBody>
      </p:sp>
    </p:spTree>
    <p:extLst>
      <p:ext uri="{BB962C8B-B14F-4D97-AF65-F5344CB8AC3E}">
        <p14:creationId xmlns:p14="http://schemas.microsoft.com/office/powerpoint/2010/main" val="2812832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A0FF5-38E2-4450-9689-0642521AA4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1EC779-445E-476C-A8C9-87FF4CD708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D7D1E5-E415-4066-BBBF-79CCB83F58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705DA8-8954-40D1-806B-B3CD1EEB4D7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EF3FA10-D457-43C3-A547-D0089F39AD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05F9B6-178F-4486-99BF-8E79DF67CD7A}"/>
              </a:ext>
            </a:extLst>
          </p:cNvPr>
          <p:cNvSpPr>
            <a:spLocks noGrp="1"/>
          </p:cNvSpPr>
          <p:nvPr>
            <p:ph type="sldNum" sz="quarter" idx="12"/>
          </p:nvPr>
        </p:nvSpPr>
        <p:spPr/>
        <p:txBody>
          <a:bodyPr/>
          <a:lstStyle/>
          <a:p>
            <a:fld id="{3C689902-64E3-40CB-AD8D-5BDDB71D639B}" type="slidenum">
              <a:rPr lang="en-US" smtClean="0"/>
              <a:t>‹#›</a:t>
            </a:fld>
            <a:endParaRPr lang="en-US"/>
          </a:p>
        </p:txBody>
      </p:sp>
    </p:spTree>
    <p:extLst>
      <p:ext uri="{BB962C8B-B14F-4D97-AF65-F5344CB8AC3E}">
        <p14:creationId xmlns:p14="http://schemas.microsoft.com/office/powerpoint/2010/main" val="1283429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86365-E7BF-4E8C-A033-37C0EAD063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5A9958-9070-4FF7-AD01-7614A3DDC2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050D29-F2AA-4C27-94E5-578043FA2D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984D10-40F2-49E0-A502-4BE9857B224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F04FC6D-F579-44FB-8BB5-1B0783EA0E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57BB48-D593-4ED7-8C18-969089CD0604}"/>
              </a:ext>
            </a:extLst>
          </p:cNvPr>
          <p:cNvSpPr>
            <a:spLocks noGrp="1"/>
          </p:cNvSpPr>
          <p:nvPr>
            <p:ph type="sldNum" sz="quarter" idx="12"/>
          </p:nvPr>
        </p:nvSpPr>
        <p:spPr/>
        <p:txBody>
          <a:bodyPr/>
          <a:lstStyle/>
          <a:p>
            <a:fld id="{3C689902-64E3-40CB-AD8D-5BDDB71D639B}" type="slidenum">
              <a:rPr lang="en-US" smtClean="0"/>
              <a:t>‹#›</a:t>
            </a:fld>
            <a:endParaRPr lang="en-US"/>
          </a:p>
        </p:txBody>
      </p:sp>
    </p:spTree>
    <p:extLst>
      <p:ext uri="{BB962C8B-B14F-4D97-AF65-F5344CB8AC3E}">
        <p14:creationId xmlns:p14="http://schemas.microsoft.com/office/powerpoint/2010/main" val="93896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5A0444-AB6F-4B52-8730-FAE9B7B00B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FC8417-7BD9-4735-A772-5C8DFA759C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D1245-8820-4968-97F2-C69E6FECA4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90BFD8CB-3C58-4896-904E-0F60DECDE0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A0D9E4-0A44-42A7-B4EF-483EAEFB9F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689902-64E3-40CB-AD8D-5BDDB71D639B}" type="slidenum">
              <a:rPr lang="en-US" smtClean="0"/>
              <a:t>‹#›</a:t>
            </a:fld>
            <a:endParaRPr lang="en-US"/>
          </a:p>
        </p:txBody>
      </p:sp>
    </p:spTree>
    <p:extLst>
      <p:ext uri="{BB962C8B-B14F-4D97-AF65-F5344CB8AC3E}">
        <p14:creationId xmlns:p14="http://schemas.microsoft.com/office/powerpoint/2010/main" val="3774957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6"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C05C7-10EE-4AF8-A439-E97AFF6CF224}" type="slidenum">
              <a:rPr lang="en-US" smtClean="0"/>
              <a:t>‹#›</a:t>
            </a:fld>
            <a:endParaRPr lang="en-US"/>
          </a:p>
        </p:txBody>
      </p:sp>
      <p:sp>
        <p:nvSpPr>
          <p:cNvPr id="7" name="TextBox 6">
            <a:extLst>
              <a:ext uri="{FF2B5EF4-FFF2-40B4-BE49-F238E27FC236}">
                <a16:creationId xmlns:a16="http://schemas.microsoft.com/office/drawing/2014/main" id="{6D90852B-2487-42AC-AD6A-43640FC6523C}"/>
              </a:ext>
            </a:extLst>
          </p:cNvPr>
          <p:cNvSpPr txBox="1"/>
          <p:nvPr userDrawn="1"/>
        </p:nvSpPr>
        <p:spPr>
          <a:xfrm>
            <a:off x="11057314" y="28370"/>
            <a:ext cx="1134687" cy="369332"/>
          </a:xfrm>
          <a:prstGeom prst="rect">
            <a:avLst/>
          </a:prstGeom>
          <a:noFill/>
        </p:spPr>
        <p:txBody>
          <a:bodyPr wrap="square" rtlCol="0">
            <a:spAutoFit/>
          </a:bodyPr>
          <a:lstStyle/>
          <a:p>
            <a:pPr algn="r"/>
            <a:r>
              <a:rPr lang="en-US" sz="1800"/>
              <a:t>slide </a:t>
            </a:r>
            <a:fld id="{3E485B08-4DFA-427D-A92C-04C5425D1033}" type="slidenum">
              <a:rPr lang="en-US" sz="1800" smtClean="0"/>
              <a:pPr algn="r"/>
              <a:t>‹#›</a:t>
            </a:fld>
            <a:endParaRPr lang="en-US" sz="1800"/>
          </a:p>
        </p:txBody>
      </p:sp>
    </p:spTree>
    <p:extLst>
      <p:ext uri="{BB962C8B-B14F-4D97-AF65-F5344CB8AC3E}">
        <p14:creationId xmlns:p14="http://schemas.microsoft.com/office/powerpoint/2010/main" val="3499130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2BFA9B-1186-45FF-9BA6-5850FEA597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475501-F187-4972-905B-59AB85A726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B5D459-BA62-442A-862D-226CB2285D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5BB927C4-6038-475A-832C-1F589020C2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A8F399-8F3F-4269-8A75-62AB312EDB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8D20BB-9F76-4FEE-AF21-149B03B11AD0}" type="slidenum">
              <a:rPr lang="en-US" smtClean="0"/>
              <a:t>‹#›</a:t>
            </a:fld>
            <a:endParaRPr lang="en-US"/>
          </a:p>
        </p:txBody>
      </p:sp>
    </p:spTree>
    <p:extLst>
      <p:ext uri="{BB962C8B-B14F-4D97-AF65-F5344CB8AC3E}">
        <p14:creationId xmlns:p14="http://schemas.microsoft.com/office/powerpoint/2010/main" val="37964513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5FB7-EC96-4ED8-B657-4E436440DE1E}"/>
              </a:ext>
            </a:extLst>
          </p:cNvPr>
          <p:cNvSpPr>
            <a:spLocks noGrp="1"/>
          </p:cNvSpPr>
          <p:nvPr>
            <p:ph type="ctrTitle"/>
          </p:nvPr>
        </p:nvSpPr>
        <p:spPr>
          <a:xfrm>
            <a:off x="1524000" y="852197"/>
            <a:ext cx="9144000" cy="2387600"/>
          </a:xfrm>
        </p:spPr>
        <p:txBody>
          <a:bodyPr/>
          <a:lstStyle/>
          <a:p>
            <a:r>
              <a:rPr lang="en-US" dirty="0"/>
              <a:t>Digital Policy</a:t>
            </a:r>
          </a:p>
        </p:txBody>
      </p:sp>
      <p:sp>
        <p:nvSpPr>
          <p:cNvPr id="3" name="Subtitle 2">
            <a:extLst>
              <a:ext uri="{FF2B5EF4-FFF2-40B4-BE49-F238E27FC236}">
                <a16:creationId xmlns:a16="http://schemas.microsoft.com/office/drawing/2014/main" id="{EE4E3FFD-E141-4069-AD03-5D1B6BE9B6BE}"/>
              </a:ext>
            </a:extLst>
          </p:cNvPr>
          <p:cNvSpPr>
            <a:spLocks noGrp="1"/>
          </p:cNvSpPr>
          <p:nvPr>
            <p:ph type="subTitle" idx="1"/>
          </p:nvPr>
        </p:nvSpPr>
        <p:spPr>
          <a:xfrm>
            <a:off x="1524000" y="3331872"/>
            <a:ext cx="9144000" cy="1655762"/>
          </a:xfrm>
        </p:spPr>
        <p:txBody>
          <a:bodyPr>
            <a:normAutofit fontScale="25000" lnSpcReduction="20000"/>
          </a:bodyPr>
          <a:lstStyle/>
          <a:p>
            <a:r>
              <a:rPr lang="en-US" sz="12800" i="1" dirty="0"/>
              <a:t>A Whole Greater Than Its Parts?</a:t>
            </a:r>
          </a:p>
          <a:p>
            <a:endParaRPr lang="en-US" sz="12800" dirty="0"/>
          </a:p>
          <a:p>
            <a:r>
              <a:rPr lang="en-US" sz="12800" dirty="0"/>
              <a:t>Brian Kahin</a:t>
            </a:r>
          </a:p>
          <a:p>
            <a:endParaRPr lang="en-US" sz="11200" dirty="0"/>
          </a:p>
          <a:p>
            <a:r>
              <a:rPr lang="en-US" sz="11200" dirty="0"/>
              <a:t>Technology and Policy Research Initiative</a:t>
            </a:r>
          </a:p>
          <a:p>
            <a:r>
              <a:rPr lang="en-US" sz="11200" dirty="0"/>
              <a:t>Boston University School of Law</a:t>
            </a:r>
          </a:p>
          <a:p>
            <a:r>
              <a:rPr lang="en-US" sz="11200" dirty="0"/>
              <a:t>November 18, 2020</a:t>
            </a:r>
          </a:p>
          <a:p>
            <a:endParaRPr lang="en-US" sz="900" dirty="0"/>
          </a:p>
        </p:txBody>
      </p:sp>
    </p:spTree>
    <p:extLst>
      <p:ext uri="{BB962C8B-B14F-4D97-AF65-F5344CB8AC3E}">
        <p14:creationId xmlns:p14="http://schemas.microsoft.com/office/powerpoint/2010/main" val="2121614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a:extLst>
              <a:ext uri="{FF2B5EF4-FFF2-40B4-BE49-F238E27FC236}">
                <a16:creationId xmlns:a16="http://schemas.microsoft.com/office/drawing/2014/main" id="{6D53CF57-B718-476C-9B6C-D1B9049F557E}"/>
              </a:ext>
            </a:extLst>
          </p:cNvPr>
          <p:cNvCxnSpPr>
            <a:cxnSpLocks/>
          </p:cNvCxnSpPr>
          <p:nvPr/>
        </p:nvCxnSpPr>
        <p:spPr>
          <a:xfrm>
            <a:off x="2805547" y="238991"/>
            <a:ext cx="0" cy="2254827"/>
          </a:xfrm>
          <a:prstGeom prst="straightConnector1">
            <a:avLst/>
          </a:prstGeom>
          <a:ln w="76200">
            <a:prstDash val="dash"/>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167046FB-DC6D-4725-9836-7D7B8A9468EC}"/>
              </a:ext>
            </a:extLst>
          </p:cNvPr>
          <p:cNvSpPr/>
          <p:nvPr/>
        </p:nvSpPr>
        <p:spPr>
          <a:xfrm flipH="1">
            <a:off x="2343712" y="2692239"/>
            <a:ext cx="923670" cy="92367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DE99006C-D480-4778-AE64-62847B427ADE}"/>
              </a:ext>
            </a:extLst>
          </p:cNvPr>
          <p:cNvCxnSpPr>
            <a:cxnSpLocks/>
          </p:cNvCxnSpPr>
          <p:nvPr/>
        </p:nvCxnSpPr>
        <p:spPr>
          <a:xfrm>
            <a:off x="2805547" y="3768436"/>
            <a:ext cx="0" cy="2254827"/>
          </a:xfrm>
          <a:prstGeom prst="straightConnector1">
            <a:avLst/>
          </a:prstGeom>
          <a:ln w="762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B2F58FC-DF0F-4077-A3C2-F8D1F1BA4173}"/>
              </a:ext>
            </a:extLst>
          </p:cNvPr>
          <p:cNvCxnSpPr/>
          <p:nvPr/>
        </p:nvCxnSpPr>
        <p:spPr>
          <a:xfrm>
            <a:off x="3782291" y="3154074"/>
            <a:ext cx="3470564" cy="0"/>
          </a:xfrm>
          <a:prstGeom prst="straightConnector1">
            <a:avLst/>
          </a:prstGeom>
          <a:ln w="762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4FC4A6B-FF7B-484B-A81C-6471578EADAC}"/>
              </a:ext>
            </a:extLst>
          </p:cNvPr>
          <p:cNvSpPr txBox="1"/>
          <p:nvPr/>
        </p:nvSpPr>
        <p:spPr>
          <a:xfrm>
            <a:off x="7578439" y="2666787"/>
            <a:ext cx="2209798" cy="954107"/>
          </a:xfrm>
          <a:prstGeom prst="rect">
            <a:avLst/>
          </a:prstGeom>
          <a:noFill/>
        </p:spPr>
        <p:txBody>
          <a:bodyPr wrap="square" rtlCol="0">
            <a:spAutoFit/>
          </a:bodyPr>
          <a:lstStyle/>
          <a:p>
            <a:r>
              <a:rPr lang="en-US" sz="2800" b="1" i="1" dirty="0">
                <a:solidFill>
                  <a:srgbClr val="FF0000"/>
                </a:solidFill>
              </a:rPr>
              <a:t>competition </a:t>
            </a:r>
            <a:r>
              <a:rPr lang="en-US" sz="2800" b="1" i="1" u="sng" dirty="0">
                <a:solidFill>
                  <a:srgbClr val="FF0000"/>
                </a:solidFill>
              </a:rPr>
              <a:t>in</a:t>
            </a:r>
            <a:r>
              <a:rPr lang="en-US" sz="2800" b="1" i="1" dirty="0">
                <a:solidFill>
                  <a:srgbClr val="FF0000"/>
                </a:solidFill>
              </a:rPr>
              <a:t> markets</a:t>
            </a:r>
          </a:p>
        </p:txBody>
      </p:sp>
      <p:sp>
        <p:nvSpPr>
          <p:cNvPr id="16" name="TextBox 15">
            <a:extLst>
              <a:ext uri="{FF2B5EF4-FFF2-40B4-BE49-F238E27FC236}">
                <a16:creationId xmlns:a16="http://schemas.microsoft.com/office/drawing/2014/main" id="{F090D788-085D-4A39-8C70-77188348C7CB}"/>
              </a:ext>
            </a:extLst>
          </p:cNvPr>
          <p:cNvSpPr txBox="1"/>
          <p:nvPr/>
        </p:nvSpPr>
        <p:spPr>
          <a:xfrm>
            <a:off x="3153081" y="592285"/>
            <a:ext cx="2504206" cy="523220"/>
          </a:xfrm>
          <a:prstGeom prst="rect">
            <a:avLst/>
          </a:prstGeom>
          <a:noFill/>
        </p:spPr>
        <p:txBody>
          <a:bodyPr wrap="square" rtlCol="0">
            <a:spAutoFit/>
          </a:bodyPr>
          <a:lstStyle/>
          <a:p>
            <a:r>
              <a:rPr lang="en-US" sz="2800" b="1" i="1" dirty="0">
                <a:solidFill>
                  <a:schemeClr val="accent1">
                    <a:lumMod val="75000"/>
                  </a:schemeClr>
                </a:solidFill>
              </a:rPr>
              <a:t>supply chain</a:t>
            </a:r>
          </a:p>
        </p:txBody>
      </p:sp>
      <p:sp>
        <p:nvSpPr>
          <p:cNvPr id="18" name="TextBox 17">
            <a:extLst>
              <a:ext uri="{FF2B5EF4-FFF2-40B4-BE49-F238E27FC236}">
                <a16:creationId xmlns:a16="http://schemas.microsoft.com/office/drawing/2014/main" id="{54ED527B-C263-4F0F-82F3-F302B44C5EFF}"/>
              </a:ext>
            </a:extLst>
          </p:cNvPr>
          <p:cNvSpPr txBox="1"/>
          <p:nvPr/>
        </p:nvSpPr>
        <p:spPr>
          <a:xfrm>
            <a:off x="3153081" y="4012677"/>
            <a:ext cx="2504206" cy="523220"/>
          </a:xfrm>
          <a:prstGeom prst="rect">
            <a:avLst/>
          </a:prstGeom>
          <a:noFill/>
        </p:spPr>
        <p:txBody>
          <a:bodyPr wrap="square" rtlCol="0">
            <a:spAutoFit/>
          </a:bodyPr>
          <a:lstStyle/>
          <a:p>
            <a:r>
              <a:rPr lang="en-US" sz="2800" b="1" i="1" dirty="0">
                <a:solidFill>
                  <a:schemeClr val="accent1">
                    <a:lumMod val="75000"/>
                  </a:schemeClr>
                </a:solidFill>
              </a:rPr>
              <a:t>distribution</a:t>
            </a:r>
          </a:p>
        </p:txBody>
      </p:sp>
      <p:sp>
        <p:nvSpPr>
          <p:cNvPr id="19" name="TextBox 18">
            <a:extLst>
              <a:ext uri="{FF2B5EF4-FFF2-40B4-BE49-F238E27FC236}">
                <a16:creationId xmlns:a16="http://schemas.microsoft.com/office/drawing/2014/main" id="{8705B4AC-EE3B-4B71-9659-478781BC9344}"/>
              </a:ext>
            </a:extLst>
          </p:cNvPr>
          <p:cNvSpPr txBox="1"/>
          <p:nvPr/>
        </p:nvSpPr>
        <p:spPr>
          <a:xfrm>
            <a:off x="3536372" y="7568046"/>
            <a:ext cx="2504206" cy="523220"/>
          </a:xfrm>
          <a:prstGeom prst="rect">
            <a:avLst/>
          </a:prstGeom>
          <a:noFill/>
        </p:spPr>
        <p:txBody>
          <a:bodyPr wrap="square" rtlCol="0">
            <a:spAutoFit/>
          </a:bodyPr>
          <a:lstStyle/>
          <a:p>
            <a:r>
              <a:rPr lang="en-US" sz="2800" b="1" i="1" dirty="0">
                <a:solidFill>
                  <a:schemeClr val="accent1">
                    <a:lumMod val="75000"/>
                  </a:schemeClr>
                </a:solidFill>
              </a:rPr>
              <a:t>distribution</a:t>
            </a:r>
          </a:p>
        </p:txBody>
      </p:sp>
      <p:sp>
        <p:nvSpPr>
          <p:cNvPr id="20" name="TextBox 19">
            <a:extLst>
              <a:ext uri="{FF2B5EF4-FFF2-40B4-BE49-F238E27FC236}">
                <a16:creationId xmlns:a16="http://schemas.microsoft.com/office/drawing/2014/main" id="{F39B1FFC-80B9-47F6-A73B-B5250089DD2F}"/>
              </a:ext>
            </a:extLst>
          </p:cNvPr>
          <p:cNvSpPr txBox="1"/>
          <p:nvPr/>
        </p:nvSpPr>
        <p:spPr>
          <a:xfrm>
            <a:off x="3153081" y="4781548"/>
            <a:ext cx="2504206" cy="523220"/>
          </a:xfrm>
          <a:prstGeom prst="rect">
            <a:avLst/>
          </a:prstGeom>
          <a:noFill/>
        </p:spPr>
        <p:txBody>
          <a:bodyPr wrap="square" rtlCol="0">
            <a:spAutoFit/>
          </a:bodyPr>
          <a:lstStyle/>
          <a:p>
            <a:r>
              <a:rPr lang="en-US" sz="2800" b="1" i="1" dirty="0">
                <a:solidFill>
                  <a:schemeClr val="accent1">
                    <a:lumMod val="75000"/>
                  </a:schemeClr>
                </a:solidFill>
              </a:rPr>
              <a:t>retail</a:t>
            </a:r>
          </a:p>
        </p:txBody>
      </p:sp>
      <p:sp>
        <p:nvSpPr>
          <p:cNvPr id="21" name="TextBox 20">
            <a:extLst>
              <a:ext uri="{FF2B5EF4-FFF2-40B4-BE49-F238E27FC236}">
                <a16:creationId xmlns:a16="http://schemas.microsoft.com/office/drawing/2014/main" id="{9381DCF4-864F-4AFA-91B2-1A3883D00CA2}"/>
              </a:ext>
            </a:extLst>
          </p:cNvPr>
          <p:cNvSpPr txBox="1"/>
          <p:nvPr/>
        </p:nvSpPr>
        <p:spPr>
          <a:xfrm>
            <a:off x="3153081" y="5492278"/>
            <a:ext cx="2504206" cy="523220"/>
          </a:xfrm>
          <a:prstGeom prst="rect">
            <a:avLst/>
          </a:prstGeom>
          <a:noFill/>
        </p:spPr>
        <p:txBody>
          <a:bodyPr wrap="square" rtlCol="0">
            <a:spAutoFit/>
          </a:bodyPr>
          <a:lstStyle/>
          <a:p>
            <a:r>
              <a:rPr lang="en-US" sz="2800" b="1" i="1" dirty="0">
                <a:solidFill>
                  <a:schemeClr val="accent1">
                    <a:lumMod val="75000"/>
                  </a:schemeClr>
                </a:solidFill>
              </a:rPr>
              <a:t>consumption</a:t>
            </a:r>
          </a:p>
        </p:txBody>
      </p:sp>
    </p:spTree>
    <p:extLst>
      <p:ext uri="{BB962C8B-B14F-4D97-AF65-F5344CB8AC3E}">
        <p14:creationId xmlns:p14="http://schemas.microsoft.com/office/powerpoint/2010/main" val="3232571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1" name="Shape 251"/>
          <p:cNvSpPr/>
          <p:nvPr/>
        </p:nvSpPr>
        <p:spPr>
          <a:xfrm>
            <a:off x="1270462" y="876301"/>
            <a:ext cx="7772039" cy="4114439"/>
          </a:xfrm>
          <a:prstGeom prst="rect">
            <a:avLst/>
          </a:prstGeom>
          <a:noFill/>
          <a:ln>
            <a:noFill/>
          </a:ln>
        </p:spPr>
        <p:txBody>
          <a:bodyPr lIns="91425" tIns="45700" rIns="91425" bIns="45700" anchor="t" anchorCtr="0">
            <a:noAutofit/>
          </a:bodyPr>
          <a:lstStyle/>
          <a:p>
            <a:pPr algn="ctr" defTabSz="457200">
              <a:lnSpc>
                <a:spcPct val="90000"/>
              </a:lnSpc>
              <a:buSzPct val="25000"/>
              <a:defRPr/>
            </a:pPr>
            <a:endParaRPr lang="en-US" sz="3600" i="1" dirty="0">
              <a:solidFill>
                <a:srgbClr val="CC0000"/>
              </a:solidFill>
              <a:latin typeface="Arial" panose="020B0604020202020204"/>
              <a:ea typeface="Times New Roman"/>
              <a:cs typeface="Times New Roman"/>
              <a:sym typeface="Times New Roman"/>
            </a:endParaRPr>
          </a:p>
          <a:p>
            <a:pPr algn="ctr" defTabSz="457200">
              <a:lnSpc>
                <a:spcPct val="90000"/>
              </a:lnSpc>
              <a:defRPr/>
            </a:pPr>
            <a:endParaRPr sz="3600" i="1" dirty="0">
              <a:solidFill>
                <a:srgbClr val="CC0000"/>
              </a:solidFill>
              <a:latin typeface="Arial" panose="020B0604020202020204"/>
              <a:ea typeface="Times New Roman"/>
              <a:cs typeface="Times New Roman"/>
              <a:sym typeface="Times New Roman"/>
            </a:endParaRPr>
          </a:p>
          <a:p>
            <a:pPr algn="ctr" defTabSz="457200">
              <a:lnSpc>
                <a:spcPct val="90000"/>
              </a:lnSpc>
              <a:buSzPct val="25000"/>
              <a:defRPr/>
            </a:pPr>
            <a:r>
              <a:rPr lang="en-US" sz="3600" i="1" dirty="0">
                <a:solidFill>
                  <a:srgbClr val="CC0000"/>
                </a:solidFill>
                <a:latin typeface="Arial" panose="020B0604020202020204"/>
                <a:ea typeface="Times New Roman"/>
                <a:cs typeface="Times New Roman"/>
                <a:sym typeface="Times New Roman"/>
              </a:rPr>
              <a:t>global</a:t>
            </a:r>
          </a:p>
          <a:p>
            <a:pPr algn="ctr" defTabSz="457200">
              <a:lnSpc>
                <a:spcPct val="90000"/>
              </a:lnSpc>
              <a:buSzPct val="25000"/>
              <a:defRPr/>
            </a:pPr>
            <a:r>
              <a:rPr lang="en-US" sz="3600" i="1" dirty="0">
                <a:solidFill>
                  <a:srgbClr val="CC0000"/>
                </a:solidFill>
                <a:latin typeface="Arial" panose="020B0604020202020204"/>
                <a:ea typeface="Times New Roman"/>
                <a:cs typeface="Times New Roman"/>
                <a:sym typeface="Times New Roman"/>
              </a:rPr>
              <a:t>regional</a:t>
            </a:r>
          </a:p>
          <a:p>
            <a:pPr algn="ctr" defTabSz="457200">
              <a:lnSpc>
                <a:spcPct val="90000"/>
              </a:lnSpc>
              <a:buSzPct val="25000"/>
              <a:defRPr/>
            </a:pPr>
            <a:r>
              <a:rPr lang="en-US" sz="3600" i="1" dirty="0">
                <a:solidFill>
                  <a:srgbClr val="CC0000"/>
                </a:solidFill>
                <a:latin typeface="Arial" panose="020B0604020202020204"/>
                <a:ea typeface="Times New Roman"/>
                <a:cs typeface="Times New Roman"/>
                <a:sym typeface="Times New Roman"/>
              </a:rPr>
              <a:t>national</a:t>
            </a:r>
          </a:p>
          <a:p>
            <a:pPr algn="ctr" defTabSz="457200">
              <a:lnSpc>
                <a:spcPct val="90000"/>
              </a:lnSpc>
              <a:buSzPct val="25000"/>
              <a:defRPr/>
            </a:pPr>
            <a:r>
              <a:rPr lang="en-US" sz="3600" i="1" dirty="0">
                <a:solidFill>
                  <a:srgbClr val="CC0000"/>
                </a:solidFill>
                <a:latin typeface="Arial" panose="020B0604020202020204"/>
                <a:ea typeface="Times New Roman"/>
                <a:cs typeface="Times New Roman"/>
                <a:sym typeface="Times New Roman"/>
              </a:rPr>
              <a:t>market</a:t>
            </a:r>
          </a:p>
          <a:p>
            <a:pPr algn="ctr" defTabSz="457200">
              <a:lnSpc>
                <a:spcPct val="90000"/>
              </a:lnSpc>
              <a:buSzPct val="25000"/>
              <a:defRPr/>
            </a:pPr>
            <a:r>
              <a:rPr lang="en-US" sz="3600" i="1" dirty="0">
                <a:solidFill>
                  <a:srgbClr val="CC0000"/>
                </a:solidFill>
                <a:latin typeface="Arial" panose="020B0604020202020204"/>
                <a:ea typeface="Times New Roman"/>
                <a:cs typeface="Times New Roman"/>
                <a:sym typeface="Times New Roman"/>
              </a:rPr>
              <a:t>firm	</a:t>
            </a:r>
          </a:p>
          <a:p>
            <a:pPr algn="ctr" defTabSz="457200">
              <a:lnSpc>
                <a:spcPct val="90000"/>
              </a:lnSpc>
              <a:buSzPct val="25000"/>
              <a:defRPr/>
            </a:pPr>
            <a:r>
              <a:rPr lang="en-US" sz="3600" i="1" dirty="0">
                <a:solidFill>
                  <a:srgbClr val="CC0000"/>
                </a:solidFill>
                <a:latin typeface="Arial" panose="020B0604020202020204"/>
                <a:ea typeface="Times New Roman"/>
                <a:cs typeface="Times New Roman"/>
                <a:sym typeface="Times New Roman"/>
              </a:rPr>
              <a:t>service</a:t>
            </a:r>
          </a:p>
          <a:p>
            <a:pPr algn="ctr" defTabSz="457200">
              <a:lnSpc>
                <a:spcPct val="90000"/>
              </a:lnSpc>
              <a:buSzPct val="25000"/>
              <a:defRPr/>
            </a:pPr>
            <a:r>
              <a:rPr lang="en-US" sz="3600" i="1" dirty="0">
                <a:solidFill>
                  <a:srgbClr val="CC0000"/>
                </a:solidFill>
                <a:latin typeface="Arial" panose="020B0604020202020204"/>
                <a:ea typeface="Times New Roman"/>
                <a:cs typeface="Times New Roman"/>
                <a:sym typeface="Times New Roman"/>
              </a:rPr>
              <a:t>transaction</a:t>
            </a:r>
          </a:p>
          <a:p>
            <a:pPr algn="ctr" defTabSz="457200">
              <a:lnSpc>
                <a:spcPct val="90000"/>
              </a:lnSpc>
              <a:buSzPct val="25000"/>
              <a:defRPr/>
            </a:pPr>
            <a:r>
              <a:rPr lang="en-US" sz="3600" i="1" dirty="0">
                <a:solidFill>
                  <a:srgbClr val="CC0000"/>
                </a:solidFill>
                <a:latin typeface="Arial" panose="020B0604020202020204"/>
                <a:ea typeface="Times New Roman"/>
                <a:cs typeface="Times New Roman"/>
                <a:sym typeface="Times New Roman"/>
              </a:rPr>
              <a:t>unpriced transaction</a:t>
            </a:r>
          </a:p>
          <a:p>
            <a:pPr algn="ctr" defTabSz="457200">
              <a:lnSpc>
                <a:spcPct val="90000"/>
              </a:lnSpc>
              <a:buSzPct val="25000"/>
              <a:defRPr/>
            </a:pPr>
            <a:r>
              <a:rPr lang="en-US" sz="3600" i="1" dirty="0">
                <a:solidFill>
                  <a:srgbClr val="CC0000"/>
                </a:solidFill>
                <a:latin typeface="Arial" panose="020B0604020202020204"/>
                <a:ea typeface="Times New Roman"/>
                <a:cs typeface="Times New Roman"/>
                <a:sym typeface="Times New Roman"/>
              </a:rPr>
              <a:t>data</a:t>
            </a:r>
          </a:p>
        </p:txBody>
      </p:sp>
      <p:sp>
        <p:nvSpPr>
          <p:cNvPr id="250" name="Shape 250"/>
          <p:cNvSpPr/>
          <p:nvPr/>
        </p:nvSpPr>
        <p:spPr>
          <a:xfrm>
            <a:off x="7880179" y="2044955"/>
            <a:ext cx="457200" cy="3343474"/>
          </a:xfrm>
          <a:prstGeom prst="upArrow">
            <a:avLst>
              <a:gd name="adj1" fmla="val 45238"/>
              <a:gd name="adj2" fmla="val 50000"/>
            </a:avLst>
          </a:prstGeom>
          <a:solidFill>
            <a:schemeClr val="accent6">
              <a:lumMod val="40000"/>
              <a:lumOff val="60000"/>
            </a:schemeClr>
          </a:solidFill>
          <a:ln w="25400" cap="flat" cmpd="sng">
            <a:solidFill>
              <a:srgbClr val="00B050"/>
            </a:solidFill>
            <a:prstDash val="solid"/>
            <a:round/>
            <a:headEnd type="none" w="med" len="med"/>
            <a:tailEnd type="none" w="med" len="med"/>
          </a:ln>
        </p:spPr>
        <p:txBody>
          <a:bodyPr lIns="91425" tIns="45700" rIns="91425" bIns="45700" anchor="ctr" anchorCtr="0">
            <a:noAutofit/>
          </a:bodyPr>
          <a:lstStyle/>
          <a:p>
            <a:pPr algn="ctr" defTabSz="457200">
              <a:defRPr/>
            </a:pPr>
            <a:endParaRPr sz="2400" b="1">
              <a:solidFill>
                <a:srgbClr val="E5B8B7"/>
              </a:solidFill>
              <a:latin typeface="Times New Roman"/>
              <a:ea typeface="Times New Roman"/>
              <a:cs typeface="Times New Roman"/>
              <a:sym typeface="Times New Roman"/>
            </a:endParaRPr>
          </a:p>
        </p:txBody>
      </p:sp>
      <p:sp>
        <p:nvSpPr>
          <p:cNvPr id="254" name="Shape 254"/>
          <p:cNvSpPr txBox="1">
            <a:spLocks noGrp="1"/>
          </p:cNvSpPr>
          <p:nvPr>
            <p:ph type="title"/>
          </p:nvPr>
        </p:nvSpPr>
        <p:spPr>
          <a:xfrm>
            <a:off x="943042" y="677075"/>
            <a:ext cx="8229239" cy="1144799"/>
          </a:xfrm>
          <a:prstGeom prst="rect">
            <a:avLst/>
          </a:prstGeom>
          <a:noFill/>
          <a:ln>
            <a:noFill/>
          </a:ln>
        </p:spPr>
        <p:txBody>
          <a:bodyPr vert="horz" lIns="0" tIns="0" rIns="0" bIns="0" rtlCol="0" anchor="t" anchorCtr="0">
            <a:noAutofit/>
          </a:bodyPr>
          <a:lstStyle/>
          <a:p>
            <a:pPr algn="ctr">
              <a:spcBef>
                <a:spcPts val="0"/>
              </a:spcBef>
              <a:buClr>
                <a:srgbClr val="CC0000"/>
              </a:buClr>
              <a:buSzPct val="25000"/>
            </a:pPr>
            <a:r>
              <a:rPr lang="en-US" sz="2800" i="1" dirty="0">
                <a:solidFill>
                  <a:srgbClr val="CC0000"/>
                </a:solidFill>
                <a:latin typeface="Arial"/>
                <a:ea typeface="Arial"/>
                <a:cs typeface="Arial"/>
                <a:sym typeface="Arial"/>
              </a:rPr>
              <a:t>extremes of scale</a:t>
            </a:r>
          </a:p>
        </p:txBody>
      </p:sp>
      <p:sp>
        <p:nvSpPr>
          <p:cNvPr id="5" name="TextBox 4">
            <a:extLst>
              <a:ext uri="{FF2B5EF4-FFF2-40B4-BE49-F238E27FC236}">
                <a16:creationId xmlns:a16="http://schemas.microsoft.com/office/drawing/2014/main" id="{91A3B1E6-3240-425B-9FA2-E96146C06450}"/>
              </a:ext>
            </a:extLst>
          </p:cNvPr>
          <p:cNvSpPr txBox="1"/>
          <p:nvPr/>
        </p:nvSpPr>
        <p:spPr>
          <a:xfrm>
            <a:off x="8438913" y="3574789"/>
            <a:ext cx="2161309" cy="830997"/>
          </a:xfrm>
          <a:prstGeom prst="rect">
            <a:avLst/>
          </a:prstGeom>
          <a:noFill/>
        </p:spPr>
        <p:txBody>
          <a:bodyPr wrap="square" rtlCol="0">
            <a:spAutoFit/>
          </a:bodyPr>
          <a:lstStyle/>
          <a:p>
            <a:pPr algn="ctr" defTabSz="457200"/>
            <a:r>
              <a:rPr lang="en-US" sz="2400" i="1" dirty="0">
                <a:solidFill>
                  <a:schemeClr val="accent6"/>
                </a:solidFill>
                <a:latin typeface="Arial" panose="020B0604020202020204"/>
              </a:rPr>
              <a:t>incentives to scale</a:t>
            </a:r>
          </a:p>
        </p:txBody>
      </p:sp>
    </p:spTree>
    <p:extLst>
      <p:ext uri="{BB962C8B-B14F-4D97-AF65-F5344CB8AC3E}">
        <p14:creationId xmlns:p14="http://schemas.microsoft.com/office/powerpoint/2010/main" val="142014238"/>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3ECB6F-C328-4F80-9374-9979376905AF}"/>
              </a:ext>
            </a:extLst>
          </p:cNvPr>
          <p:cNvPicPr>
            <a:picLocks noChangeAspect="1"/>
          </p:cNvPicPr>
          <p:nvPr/>
        </p:nvPicPr>
        <p:blipFill>
          <a:blip r:embed="rId3"/>
          <a:stretch>
            <a:fillRect/>
          </a:stretch>
        </p:blipFill>
        <p:spPr>
          <a:xfrm>
            <a:off x="0" y="1080378"/>
            <a:ext cx="12192000" cy="5777622"/>
          </a:xfrm>
          <a:prstGeom prst="rect">
            <a:avLst/>
          </a:prstGeom>
        </p:spPr>
      </p:pic>
      <p:sp>
        <p:nvSpPr>
          <p:cNvPr id="5" name="TextBox 4">
            <a:extLst>
              <a:ext uri="{FF2B5EF4-FFF2-40B4-BE49-F238E27FC236}">
                <a16:creationId xmlns:a16="http://schemas.microsoft.com/office/drawing/2014/main" id="{92B27EBA-2A05-4DD2-9A53-F5C5A8F94347}"/>
              </a:ext>
            </a:extLst>
          </p:cNvPr>
          <p:cNvSpPr txBox="1"/>
          <p:nvPr/>
        </p:nvSpPr>
        <p:spPr>
          <a:xfrm>
            <a:off x="2161309" y="481288"/>
            <a:ext cx="7287491" cy="369332"/>
          </a:xfrm>
          <a:prstGeom prst="rect">
            <a:avLst/>
          </a:prstGeom>
          <a:noFill/>
        </p:spPr>
        <p:txBody>
          <a:bodyPr wrap="square" rtlCol="0">
            <a:spAutoFit/>
          </a:bodyPr>
          <a:lstStyle/>
          <a:p>
            <a:r>
              <a:rPr lang="en-US" dirty="0"/>
              <a:t>Foreign Exchange Daily Volume in millions of dollars</a:t>
            </a:r>
          </a:p>
        </p:txBody>
      </p:sp>
    </p:spTree>
    <p:extLst>
      <p:ext uri="{BB962C8B-B14F-4D97-AF65-F5344CB8AC3E}">
        <p14:creationId xmlns:p14="http://schemas.microsoft.com/office/powerpoint/2010/main" val="2381523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1" name="Shape 251"/>
          <p:cNvSpPr/>
          <p:nvPr/>
        </p:nvSpPr>
        <p:spPr>
          <a:xfrm>
            <a:off x="1270462" y="876301"/>
            <a:ext cx="4434147" cy="4114439"/>
          </a:xfrm>
          <a:prstGeom prst="rect">
            <a:avLst/>
          </a:prstGeom>
          <a:noFill/>
          <a:ln>
            <a:noFill/>
          </a:ln>
        </p:spPr>
        <p:txBody>
          <a:bodyPr lIns="91425" tIns="45700" rIns="91425" bIns="45700" anchor="t" anchorCtr="0">
            <a:noAutofit/>
          </a:bodyPr>
          <a:lstStyle/>
          <a:p>
            <a:pPr defTabSz="457200">
              <a:lnSpc>
                <a:spcPct val="90000"/>
              </a:lnSpc>
              <a:defRPr/>
            </a:pPr>
            <a:endParaRPr sz="3600" i="1" dirty="0">
              <a:latin typeface="Arial" panose="020B0604020202020204"/>
              <a:ea typeface="Times New Roman"/>
              <a:cs typeface="Times New Roman"/>
              <a:sym typeface="Times New Roman"/>
            </a:endParaRPr>
          </a:p>
          <a:p>
            <a:pPr defTabSz="457200">
              <a:lnSpc>
                <a:spcPct val="90000"/>
              </a:lnSpc>
              <a:buSzPct val="25000"/>
              <a:defRPr/>
            </a:pPr>
            <a:r>
              <a:rPr lang="en-US" sz="3600" i="1" dirty="0">
                <a:latin typeface="Arial" panose="020B0604020202020204"/>
                <a:ea typeface="Times New Roman"/>
                <a:cs typeface="Times New Roman"/>
                <a:sym typeface="Times New Roman"/>
              </a:rPr>
              <a:t>global</a:t>
            </a:r>
          </a:p>
          <a:p>
            <a:pPr defTabSz="457200">
              <a:lnSpc>
                <a:spcPct val="90000"/>
              </a:lnSpc>
              <a:buSzPct val="25000"/>
              <a:defRPr/>
            </a:pPr>
            <a:r>
              <a:rPr lang="en-US" sz="3600" i="1" dirty="0">
                <a:latin typeface="Arial" panose="020B0604020202020204"/>
                <a:ea typeface="Times New Roman"/>
                <a:cs typeface="Times New Roman"/>
                <a:sym typeface="Times New Roman"/>
              </a:rPr>
              <a:t>regional</a:t>
            </a:r>
          </a:p>
          <a:p>
            <a:pPr defTabSz="457200">
              <a:lnSpc>
                <a:spcPct val="90000"/>
              </a:lnSpc>
              <a:buSzPct val="25000"/>
              <a:defRPr/>
            </a:pPr>
            <a:r>
              <a:rPr lang="en-US" sz="3600" i="1" dirty="0">
                <a:latin typeface="Arial" panose="020B0604020202020204"/>
                <a:ea typeface="Times New Roman"/>
                <a:cs typeface="Times New Roman"/>
                <a:sym typeface="Times New Roman"/>
              </a:rPr>
              <a:t>national</a:t>
            </a:r>
          </a:p>
          <a:p>
            <a:pPr defTabSz="457200">
              <a:lnSpc>
                <a:spcPct val="90000"/>
              </a:lnSpc>
              <a:buSzPct val="25000"/>
              <a:defRPr/>
            </a:pPr>
            <a:r>
              <a:rPr lang="en-US" sz="3600" i="1" dirty="0">
                <a:latin typeface="Arial" panose="020B0604020202020204"/>
                <a:ea typeface="Times New Roman"/>
                <a:cs typeface="Times New Roman"/>
                <a:sym typeface="Times New Roman"/>
              </a:rPr>
              <a:t>market</a:t>
            </a:r>
          </a:p>
          <a:p>
            <a:pPr defTabSz="457200">
              <a:lnSpc>
                <a:spcPct val="90000"/>
              </a:lnSpc>
              <a:buSzPct val="25000"/>
              <a:defRPr/>
            </a:pPr>
            <a:r>
              <a:rPr lang="en-US" sz="3600" i="1" dirty="0">
                <a:latin typeface="Arial" panose="020B0604020202020204"/>
                <a:ea typeface="Times New Roman"/>
                <a:cs typeface="Times New Roman"/>
                <a:sym typeface="Times New Roman"/>
              </a:rPr>
              <a:t>firm	</a:t>
            </a:r>
          </a:p>
          <a:p>
            <a:pPr defTabSz="457200">
              <a:lnSpc>
                <a:spcPct val="90000"/>
              </a:lnSpc>
              <a:buSzPct val="25000"/>
              <a:defRPr/>
            </a:pPr>
            <a:r>
              <a:rPr lang="en-US" sz="3600" i="1" dirty="0">
                <a:latin typeface="Arial" panose="020B0604020202020204"/>
                <a:ea typeface="Times New Roman"/>
                <a:cs typeface="Times New Roman"/>
                <a:sym typeface="Times New Roman"/>
              </a:rPr>
              <a:t>service</a:t>
            </a:r>
          </a:p>
          <a:p>
            <a:pPr defTabSz="457200">
              <a:lnSpc>
                <a:spcPct val="90000"/>
              </a:lnSpc>
              <a:buSzPct val="25000"/>
              <a:defRPr/>
            </a:pPr>
            <a:r>
              <a:rPr lang="en-US" sz="3600" i="1" dirty="0">
                <a:latin typeface="Arial" panose="020B0604020202020204"/>
                <a:ea typeface="Times New Roman"/>
                <a:cs typeface="Times New Roman"/>
                <a:sym typeface="Times New Roman"/>
              </a:rPr>
              <a:t>transaction</a:t>
            </a:r>
          </a:p>
          <a:p>
            <a:pPr defTabSz="457200">
              <a:lnSpc>
                <a:spcPct val="90000"/>
              </a:lnSpc>
              <a:buSzPct val="25000"/>
              <a:defRPr/>
            </a:pPr>
            <a:r>
              <a:rPr lang="en-US" sz="3600" i="1" dirty="0">
                <a:latin typeface="Arial" panose="020B0604020202020204"/>
                <a:ea typeface="Times New Roman"/>
                <a:cs typeface="Times New Roman"/>
                <a:sym typeface="Times New Roman"/>
              </a:rPr>
              <a:t>unpriced transaction</a:t>
            </a:r>
          </a:p>
          <a:p>
            <a:pPr defTabSz="457200">
              <a:lnSpc>
                <a:spcPct val="90000"/>
              </a:lnSpc>
              <a:buSzPct val="25000"/>
              <a:defRPr/>
            </a:pPr>
            <a:r>
              <a:rPr lang="en-US" sz="3600" i="1" dirty="0">
                <a:latin typeface="Arial" panose="020B0604020202020204"/>
                <a:ea typeface="Times New Roman"/>
                <a:cs typeface="Times New Roman"/>
                <a:sym typeface="Times New Roman"/>
              </a:rPr>
              <a:t>data</a:t>
            </a:r>
          </a:p>
        </p:txBody>
      </p:sp>
    </p:spTree>
    <p:extLst>
      <p:ext uri="{BB962C8B-B14F-4D97-AF65-F5344CB8AC3E}">
        <p14:creationId xmlns:p14="http://schemas.microsoft.com/office/powerpoint/2010/main" val="989843448"/>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1" name="Shape 251"/>
          <p:cNvSpPr/>
          <p:nvPr/>
        </p:nvSpPr>
        <p:spPr>
          <a:xfrm>
            <a:off x="1270462" y="876301"/>
            <a:ext cx="4434147" cy="4114439"/>
          </a:xfrm>
          <a:prstGeom prst="rect">
            <a:avLst/>
          </a:prstGeom>
          <a:noFill/>
          <a:ln>
            <a:noFill/>
          </a:ln>
        </p:spPr>
        <p:txBody>
          <a:bodyPr lIns="91425" tIns="45700" rIns="91425" bIns="45700" anchor="t" anchorCtr="0">
            <a:noAutofit/>
          </a:bodyPr>
          <a:lstStyle/>
          <a:p>
            <a:pPr defTabSz="457200">
              <a:lnSpc>
                <a:spcPct val="90000"/>
              </a:lnSpc>
              <a:defRPr/>
            </a:pPr>
            <a:endParaRPr sz="3600" i="1" dirty="0">
              <a:latin typeface="Arial" panose="020B0604020202020204"/>
              <a:ea typeface="Times New Roman"/>
              <a:cs typeface="Times New Roman"/>
              <a:sym typeface="Times New Roman"/>
            </a:endParaRPr>
          </a:p>
          <a:p>
            <a:pPr defTabSz="457200">
              <a:lnSpc>
                <a:spcPct val="90000"/>
              </a:lnSpc>
              <a:buSzPct val="25000"/>
              <a:defRPr/>
            </a:pPr>
            <a:r>
              <a:rPr lang="en-US" sz="3600" i="1" dirty="0">
                <a:latin typeface="Arial" panose="020B0604020202020204"/>
                <a:ea typeface="Times New Roman"/>
                <a:cs typeface="Times New Roman"/>
                <a:sym typeface="Times New Roman"/>
              </a:rPr>
              <a:t>global</a:t>
            </a:r>
          </a:p>
          <a:p>
            <a:pPr defTabSz="457200">
              <a:lnSpc>
                <a:spcPct val="90000"/>
              </a:lnSpc>
              <a:buSzPct val="25000"/>
              <a:defRPr/>
            </a:pPr>
            <a:r>
              <a:rPr lang="en-US" sz="3600" i="1" dirty="0">
                <a:latin typeface="Arial" panose="020B0604020202020204"/>
                <a:ea typeface="Times New Roman"/>
                <a:cs typeface="Times New Roman"/>
                <a:sym typeface="Times New Roman"/>
              </a:rPr>
              <a:t>regional</a:t>
            </a:r>
          </a:p>
          <a:p>
            <a:pPr defTabSz="457200">
              <a:lnSpc>
                <a:spcPct val="90000"/>
              </a:lnSpc>
              <a:buSzPct val="25000"/>
              <a:defRPr/>
            </a:pPr>
            <a:r>
              <a:rPr lang="en-US" sz="3600" i="1" dirty="0">
                <a:latin typeface="Arial" panose="020B0604020202020204"/>
                <a:ea typeface="Times New Roman"/>
                <a:cs typeface="Times New Roman"/>
                <a:sym typeface="Times New Roman"/>
              </a:rPr>
              <a:t>national</a:t>
            </a:r>
          </a:p>
          <a:p>
            <a:pPr defTabSz="457200">
              <a:lnSpc>
                <a:spcPct val="90000"/>
              </a:lnSpc>
              <a:buSzPct val="25000"/>
              <a:defRPr/>
            </a:pPr>
            <a:r>
              <a:rPr lang="en-US" sz="3600" i="1" dirty="0">
                <a:latin typeface="Arial" panose="020B0604020202020204"/>
                <a:ea typeface="Times New Roman"/>
                <a:cs typeface="Times New Roman"/>
                <a:sym typeface="Times New Roman"/>
              </a:rPr>
              <a:t>market</a:t>
            </a:r>
          </a:p>
          <a:p>
            <a:pPr defTabSz="457200">
              <a:lnSpc>
                <a:spcPct val="90000"/>
              </a:lnSpc>
              <a:buSzPct val="25000"/>
              <a:defRPr/>
            </a:pPr>
            <a:r>
              <a:rPr lang="en-US" sz="3600" i="1" dirty="0">
                <a:latin typeface="Arial" panose="020B0604020202020204"/>
                <a:ea typeface="Times New Roman"/>
                <a:cs typeface="Times New Roman"/>
                <a:sym typeface="Times New Roman"/>
              </a:rPr>
              <a:t>firm	</a:t>
            </a:r>
          </a:p>
          <a:p>
            <a:pPr defTabSz="457200">
              <a:lnSpc>
                <a:spcPct val="90000"/>
              </a:lnSpc>
              <a:buSzPct val="25000"/>
              <a:defRPr/>
            </a:pPr>
            <a:r>
              <a:rPr lang="en-US" sz="3600" i="1" dirty="0">
                <a:latin typeface="Arial" panose="020B0604020202020204"/>
                <a:ea typeface="Times New Roman"/>
                <a:cs typeface="Times New Roman"/>
                <a:sym typeface="Times New Roman"/>
              </a:rPr>
              <a:t>service</a:t>
            </a:r>
          </a:p>
          <a:p>
            <a:pPr defTabSz="457200">
              <a:lnSpc>
                <a:spcPct val="90000"/>
              </a:lnSpc>
              <a:buSzPct val="25000"/>
              <a:defRPr/>
            </a:pPr>
            <a:r>
              <a:rPr lang="en-US" sz="3600" i="1" dirty="0">
                <a:latin typeface="Arial" panose="020B0604020202020204"/>
                <a:ea typeface="Times New Roman"/>
                <a:cs typeface="Times New Roman"/>
                <a:sym typeface="Times New Roman"/>
              </a:rPr>
              <a:t>transaction</a:t>
            </a:r>
          </a:p>
          <a:p>
            <a:pPr defTabSz="457200">
              <a:lnSpc>
                <a:spcPct val="90000"/>
              </a:lnSpc>
              <a:buSzPct val="25000"/>
              <a:defRPr/>
            </a:pPr>
            <a:r>
              <a:rPr lang="en-US" sz="3600" i="1" dirty="0">
                <a:latin typeface="Arial" panose="020B0604020202020204"/>
                <a:ea typeface="Times New Roman"/>
                <a:cs typeface="Times New Roman"/>
                <a:sym typeface="Times New Roman"/>
              </a:rPr>
              <a:t>unpriced transaction</a:t>
            </a:r>
          </a:p>
          <a:p>
            <a:pPr defTabSz="457200">
              <a:lnSpc>
                <a:spcPct val="90000"/>
              </a:lnSpc>
              <a:buSzPct val="25000"/>
              <a:defRPr/>
            </a:pPr>
            <a:r>
              <a:rPr lang="en-US" sz="3600" i="1" dirty="0">
                <a:latin typeface="Arial" panose="020B0604020202020204"/>
                <a:ea typeface="Times New Roman"/>
                <a:cs typeface="Times New Roman"/>
                <a:sym typeface="Times New Roman"/>
              </a:rPr>
              <a:t>data</a:t>
            </a:r>
          </a:p>
        </p:txBody>
      </p:sp>
      <p:sp>
        <p:nvSpPr>
          <p:cNvPr id="8" name="Shape 251">
            <a:extLst>
              <a:ext uri="{FF2B5EF4-FFF2-40B4-BE49-F238E27FC236}">
                <a16:creationId xmlns:a16="http://schemas.microsoft.com/office/drawing/2014/main" id="{5A4F58C0-E35B-45D2-9C75-D0A6BC425BBF}"/>
              </a:ext>
            </a:extLst>
          </p:cNvPr>
          <p:cNvSpPr/>
          <p:nvPr/>
        </p:nvSpPr>
        <p:spPr>
          <a:xfrm>
            <a:off x="5823858" y="767444"/>
            <a:ext cx="5900552" cy="4114439"/>
          </a:xfrm>
          <a:prstGeom prst="rect">
            <a:avLst/>
          </a:prstGeom>
          <a:noFill/>
          <a:ln>
            <a:noFill/>
          </a:ln>
        </p:spPr>
        <p:txBody>
          <a:bodyPr lIns="91425" tIns="45700" rIns="91425" bIns="45700" anchor="t" anchorCtr="0">
            <a:noAutofit/>
          </a:bodyPr>
          <a:lstStyle/>
          <a:p>
            <a:pPr algn="r" defTabSz="457200">
              <a:lnSpc>
                <a:spcPct val="90000"/>
              </a:lnSpc>
              <a:defRPr/>
            </a:pPr>
            <a:endParaRPr sz="3600" i="1" dirty="0">
              <a:latin typeface="Arial" panose="020B0604020202020204"/>
              <a:ea typeface="Times New Roman"/>
              <a:cs typeface="Times New Roman"/>
              <a:sym typeface="Times New Roman"/>
            </a:endParaRPr>
          </a:p>
          <a:p>
            <a:pPr algn="r" defTabSz="457200">
              <a:lnSpc>
                <a:spcPct val="90000"/>
              </a:lnSpc>
              <a:buSzPct val="25000"/>
              <a:defRPr/>
            </a:pPr>
            <a:r>
              <a:rPr lang="en-US" sz="3600" i="1" dirty="0">
                <a:latin typeface="Arial" panose="020B0604020202020204"/>
                <a:ea typeface="Times New Roman"/>
                <a:cs typeface="Times New Roman"/>
                <a:sym typeface="Times New Roman"/>
              </a:rPr>
              <a:t>global</a:t>
            </a:r>
          </a:p>
          <a:p>
            <a:pPr algn="r" defTabSz="457200">
              <a:lnSpc>
                <a:spcPct val="90000"/>
              </a:lnSpc>
              <a:buSzPct val="25000"/>
              <a:defRPr/>
            </a:pPr>
            <a:r>
              <a:rPr lang="en-US" sz="3600" i="1" dirty="0">
                <a:latin typeface="Arial" panose="020B0604020202020204"/>
                <a:ea typeface="Times New Roman"/>
                <a:cs typeface="Times New Roman"/>
                <a:sym typeface="Times New Roman"/>
              </a:rPr>
              <a:t>regional (trade agreements)</a:t>
            </a:r>
          </a:p>
          <a:p>
            <a:pPr algn="r" defTabSz="457200">
              <a:lnSpc>
                <a:spcPct val="90000"/>
              </a:lnSpc>
              <a:buSzPct val="25000"/>
              <a:defRPr/>
            </a:pPr>
            <a:r>
              <a:rPr lang="en-US" sz="3600" i="1" dirty="0">
                <a:latin typeface="Arial" panose="020B0604020202020204"/>
                <a:ea typeface="Times New Roman"/>
                <a:cs typeface="Times New Roman"/>
                <a:sym typeface="Times New Roman"/>
              </a:rPr>
              <a:t>nation</a:t>
            </a:r>
          </a:p>
          <a:p>
            <a:pPr algn="r" defTabSz="457200">
              <a:lnSpc>
                <a:spcPct val="90000"/>
              </a:lnSpc>
              <a:buSzPct val="25000"/>
              <a:defRPr/>
            </a:pPr>
            <a:r>
              <a:rPr lang="en-US" sz="3600" i="1" dirty="0">
                <a:latin typeface="Arial" panose="020B0604020202020204"/>
                <a:ea typeface="Times New Roman"/>
                <a:cs typeface="Times New Roman"/>
                <a:sym typeface="Times New Roman"/>
              </a:rPr>
              <a:t>provinces/states</a:t>
            </a:r>
          </a:p>
          <a:p>
            <a:pPr algn="r" defTabSz="457200">
              <a:lnSpc>
                <a:spcPct val="90000"/>
              </a:lnSpc>
              <a:buSzPct val="25000"/>
              <a:defRPr/>
            </a:pPr>
            <a:r>
              <a:rPr lang="en-US" sz="3600" i="1" dirty="0">
                <a:latin typeface="Arial" panose="020B0604020202020204"/>
                <a:ea typeface="Times New Roman"/>
                <a:cs typeface="Times New Roman"/>
                <a:sym typeface="Times New Roman"/>
              </a:rPr>
              <a:t>			(firms)</a:t>
            </a:r>
          </a:p>
          <a:p>
            <a:pPr algn="r" defTabSz="457200">
              <a:lnSpc>
                <a:spcPct val="90000"/>
              </a:lnSpc>
              <a:buSzPct val="25000"/>
              <a:defRPr/>
            </a:pPr>
            <a:r>
              <a:rPr lang="en-US" sz="3600" i="1" dirty="0">
                <a:latin typeface="Arial" panose="020B0604020202020204"/>
                <a:ea typeface="Times New Roman"/>
                <a:cs typeface="Times New Roman"/>
                <a:sym typeface="Times New Roman"/>
              </a:rPr>
              <a:t>individuals</a:t>
            </a:r>
          </a:p>
          <a:p>
            <a:pPr algn="r" defTabSz="457200">
              <a:lnSpc>
                <a:spcPct val="90000"/>
              </a:lnSpc>
              <a:buSzPct val="25000"/>
              <a:defRPr/>
            </a:pPr>
            <a:r>
              <a:rPr lang="en-US" sz="3600" i="1" dirty="0">
                <a:latin typeface="Arial" panose="020B0604020202020204"/>
                <a:ea typeface="Times New Roman"/>
                <a:cs typeface="Times New Roman"/>
                <a:sym typeface="Times New Roman"/>
              </a:rPr>
              <a:t>(rights)</a:t>
            </a:r>
          </a:p>
        </p:txBody>
      </p:sp>
    </p:spTree>
    <p:extLst>
      <p:ext uri="{BB962C8B-B14F-4D97-AF65-F5344CB8AC3E}">
        <p14:creationId xmlns:p14="http://schemas.microsoft.com/office/powerpoint/2010/main" val="1961759624"/>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7B9122F-9C27-4B8E-AD34-5CF3397D233A}"/>
              </a:ext>
            </a:extLst>
          </p:cNvPr>
          <p:cNvSpPr txBox="1"/>
          <p:nvPr/>
        </p:nvSpPr>
        <p:spPr>
          <a:xfrm>
            <a:off x="2753591" y="688685"/>
            <a:ext cx="6629400" cy="584775"/>
          </a:xfrm>
          <a:prstGeom prst="rect">
            <a:avLst/>
          </a:prstGeom>
          <a:noFill/>
        </p:spPr>
        <p:txBody>
          <a:bodyPr wrap="square" rtlCol="0">
            <a:spAutoFit/>
          </a:bodyPr>
          <a:lstStyle/>
          <a:p>
            <a:pPr algn="ctr"/>
            <a:r>
              <a:rPr lang="en-US" sz="3200" dirty="0"/>
              <a:t>government </a:t>
            </a:r>
            <a:r>
              <a:rPr lang="en-US" sz="3200" u="sng" dirty="0"/>
              <a:t>controls</a:t>
            </a:r>
            <a:r>
              <a:rPr lang="en-US" sz="3200" dirty="0"/>
              <a:t> private sector</a:t>
            </a:r>
          </a:p>
        </p:txBody>
      </p:sp>
      <p:sp>
        <p:nvSpPr>
          <p:cNvPr id="6" name="TextBox 5">
            <a:extLst>
              <a:ext uri="{FF2B5EF4-FFF2-40B4-BE49-F238E27FC236}">
                <a16:creationId xmlns:a16="http://schemas.microsoft.com/office/drawing/2014/main" id="{2EB675B7-BE20-4197-B90A-CA133B5A2183}"/>
              </a:ext>
            </a:extLst>
          </p:cNvPr>
          <p:cNvSpPr txBox="1"/>
          <p:nvPr/>
        </p:nvSpPr>
        <p:spPr>
          <a:xfrm>
            <a:off x="290945" y="3045978"/>
            <a:ext cx="3595255" cy="1077218"/>
          </a:xfrm>
          <a:prstGeom prst="rect">
            <a:avLst/>
          </a:prstGeom>
          <a:noFill/>
        </p:spPr>
        <p:txBody>
          <a:bodyPr wrap="square" rtlCol="0">
            <a:spAutoFit/>
          </a:bodyPr>
          <a:lstStyle/>
          <a:p>
            <a:pPr algn="ctr"/>
            <a:r>
              <a:rPr lang="en-US" sz="3200" dirty="0"/>
              <a:t>government activities</a:t>
            </a:r>
          </a:p>
        </p:txBody>
      </p:sp>
      <p:sp>
        <p:nvSpPr>
          <p:cNvPr id="7" name="TextBox 6">
            <a:extLst>
              <a:ext uri="{FF2B5EF4-FFF2-40B4-BE49-F238E27FC236}">
                <a16:creationId xmlns:a16="http://schemas.microsoft.com/office/drawing/2014/main" id="{79E59607-621E-4FB1-AB3C-EA384EC23BF2}"/>
              </a:ext>
            </a:extLst>
          </p:cNvPr>
          <p:cNvSpPr txBox="1"/>
          <p:nvPr/>
        </p:nvSpPr>
        <p:spPr>
          <a:xfrm>
            <a:off x="8385464" y="3045978"/>
            <a:ext cx="2930236" cy="1077218"/>
          </a:xfrm>
          <a:prstGeom prst="rect">
            <a:avLst/>
          </a:prstGeom>
          <a:noFill/>
        </p:spPr>
        <p:txBody>
          <a:bodyPr wrap="square" rtlCol="0">
            <a:spAutoFit/>
          </a:bodyPr>
          <a:lstStyle/>
          <a:p>
            <a:pPr algn="ctr"/>
            <a:r>
              <a:rPr lang="en-US" sz="3200" dirty="0"/>
              <a:t>private sector activities</a:t>
            </a:r>
          </a:p>
        </p:txBody>
      </p:sp>
      <p:sp>
        <p:nvSpPr>
          <p:cNvPr id="8" name="TextBox 7">
            <a:extLst>
              <a:ext uri="{FF2B5EF4-FFF2-40B4-BE49-F238E27FC236}">
                <a16:creationId xmlns:a16="http://schemas.microsoft.com/office/drawing/2014/main" id="{24E1F562-157C-4E26-B7BA-52C378EFC6C2}"/>
              </a:ext>
            </a:extLst>
          </p:cNvPr>
          <p:cNvSpPr txBox="1"/>
          <p:nvPr/>
        </p:nvSpPr>
        <p:spPr>
          <a:xfrm>
            <a:off x="2947555" y="5603326"/>
            <a:ext cx="6549736" cy="584775"/>
          </a:xfrm>
          <a:prstGeom prst="rect">
            <a:avLst/>
          </a:prstGeom>
          <a:noFill/>
        </p:spPr>
        <p:txBody>
          <a:bodyPr wrap="square" rtlCol="0">
            <a:spAutoFit/>
          </a:bodyPr>
          <a:lstStyle/>
          <a:p>
            <a:pPr algn="ctr"/>
            <a:r>
              <a:rPr lang="en-US" sz="3200" dirty="0"/>
              <a:t>government </a:t>
            </a:r>
            <a:r>
              <a:rPr lang="en-US" sz="3200" u="sng" dirty="0"/>
              <a:t>supports</a:t>
            </a:r>
            <a:r>
              <a:rPr lang="en-US" sz="3200" dirty="0"/>
              <a:t> private sector</a:t>
            </a:r>
          </a:p>
        </p:txBody>
      </p:sp>
    </p:spTree>
    <p:extLst>
      <p:ext uri="{BB962C8B-B14F-4D97-AF65-F5344CB8AC3E}">
        <p14:creationId xmlns:p14="http://schemas.microsoft.com/office/powerpoint/2010/main" val="2173161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E97AE2F-3BBA-46BA-AA2B-5216590CEFE6}"/>
              </a:ext>
            </a:extLst>
          </p:cNvPr>
          <p:cNvSpPr/>
          <p:nvPr/>
        </p:nvSpPr>
        <p:spPr>
          <a:xfrm>
            <a:off x="2138349" y="784514"/>
            <a:ext cx="8198428" cy="5288972"/>
          </a:xfrm>
          <a:prstGeom prst="ellipse">
            <a:avLst/>
          </a:prstGeom>
          <a:noFill/>
          <a:ln w="57150">
            <a:solidFill>
              <a:schemeClr val="accent1">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prstDash val="dash"/>
              </a:ln>
              <a:noFill/>
            </a:endParaRPr>
          </a:p>
        </p:txBody>
      </p:sp>
      <p:sp>
        <p:nvSpPr>
          <p:cNvPr id="3" name="TextBox 2">
            <a:extLst>
              <a:ext uri="{FF2B5EF4-FFF2-40B4-BE49-F238E27FC236}">
                <a16:creationId xmlns:a16="http://schemas.microsoft.com/office/drawing/2014/main" id="{EF016F11-7659-4DA6-B952-D9EF6DC8ECC1}"/>
              </a:ext>
            </a:extLst>
          </p:cNvPr>
          <p:cNvSpPr txBox="1"/>
          <p:nvPr/>
        </p:nvSpPr>
        <p:spPr>
          <a:xfrm>
            <a:off x="5438477" y="4580322"/>
            <a:ext cx="3048866" cy="1774845"/>
          </a:xfrm>
          <a:prstGeom prst="rect">
            <a:avLst/>
          </a:prstGeom>
          <a:noFill/>
        </p:spPr>
        <p:txBody>
          <a:bodyPr wrap="square">
            <a:spAutoFit/>
          </a:bodyPr>
          <a:lstStyle/>
          <a:p>
            <a:pPr marL="0" marR="0" algn="l">
              <a:spcBef>
                <a:spcPts val="1400"/>
              </a:spcBef>
              <a:spcAft>
                <a:spcPts val="400"/>
              </a:spcAft>
            </a:pPr>
            <a:r>
              <a:rPr lang="en-US" sz="1600" b="1" dirty="0">
                <a:effectLst/>
                <a:latin typeface="Open Sans"/>
              </a:rPr>
              <a:t>Leverage</a:t>
            </a:r>
          </a:p>
          <a:p>
            <a:pPr marL="0" marR="0" algn="l">
              <a:spcBef>
                <a:spcPts val="0"/>
              </a:spcBef>
              <a:spcAft>
                <a:spcPts val="0"/>
              </a:spcAft>
            </a:pPr>
            <a:r>
              <a:rPr lang="en-US" sz="1800" dirty="0">
                <a:effectLst/>
                <a:latin typeface="Open Sans"/>
                <a:ea typeface="Open Sans"/>
                <a:cs typeface="Open Sans"/>
              </a:rPr>
              <a:t>Research Funding</a:t>
            </a:r>
          </a:p>
          <a:p>
            <a:pPr marL="0" marR="0" algn="l">
              <a:spcBef>
                <a:spcPts val="0"/>
              </a:spcBef>
              <a:spcAft>
                <a:spcPts val="0"/>
              </a:spcAft>
            </a:pPr>
            <a:r>
              <a:rPr lang="en-US" dirty="0">
                <a:latin typeface="Open Sans"/>
                <a:ea typeface="Open Sans"/>
                <a:cs typeface="Open Sans"/>
              </a:rPr>
              <a:t>R&amp;D Credits</a:t>
            </a:r>
            <a:endParaRPr lang="en-US" sz="1200" dirty="0">
              <a:effectLst/>
              <a:latin typeface="Open Sans"/>
              <a:ea typeface="Open Sans"/>
              <a:cs typeface="Open Sans"/>
            </a:endParaRPr>
          </a:p>
          <a:p>
            <a:pPr marL="0" marR="0" algn="l">
              <a:spcBef>
                <a:spcPts val="0"/>
              </a:spcBef>
              <a:spcAft>
                <a:spcPts val="0"/>
              </a:spcAft>
            </a:pPr>
            <a:r>
              <a:rPr lang="en-US" sz="1800" dirty="0">
                <a:effectLst/>
                <a:latin typeface="Open Sans"/>
                <a:ea typeface="Open Sans"/>
                <a:cs typeface="Open Sans"/>
              </a:rPr>
              <a:t>State Aid</a:t>
            </a:r>
            <a:endParaRPr lang="en-US" sz="1200" dirty="0">
              <a:effectLst/>
              <a:latin typeface="Open Sans"/>
              <a:ea typeface="Open Sans"/>
              <a:cs typeface="Open Sans"/>
            </a:endParaRPr>
          </a:p>
          <a:p>
            <a:pPr marL="0" marR="0" algn="l">
              <a:spcBef>
                <a:spcPts val="0"/>
              </a:spcBef>
              <a:spcAft>
                <a:spcPts val="0"/>
              </a:spcAft>
            </a:pPr>
            <a:r>
              <a:rPr lang="en-US" sz="1800" dirty="0">
                <a:effectLst/>
                <a:latin typeface="Open Sans"/>
                <a:ea typeface="Open Sans"/>
                <a:cs typeface="Open Sans"/>
              </a:rPr>
              <a:t>Import/Export Controls</a:t>
            </a:r>
            <a:endParaRPr lang="en-US" sz="1200" dirty="0">
              <a:effectLst/>
              <a:latin typeface="Open Sans"/>
              <a:ea typeface="Open Sans"/>
              <a:cs typeface="Open Sans"/>
            </a:endParaRPr>
          </a:p>
          <a:p>
            <a:pPr marL="0" marR="0" algn="l">
              <a:spcBef>
                <a:spcPts val="0"/>
              </a:spcBef>
              <a:spcAft>
                <a:spcPts val="0"/>
              </a:spcAft>
            </a:pPr>
            <a:r>
              <a:rPr lang="en-US" sz="1800" dirty="0">
                <a:effectLst/>
                <a:latin typeface="Open Sans"/>
                <a:ea typeface="Open Sans"/>
                <a:cs typeface="Open Sans"/>
              </a:rPr>
              <a:t>Small Business Loans</a:t>
            </a:r>
            <a:endParaRPr lang="en-US" sz="1200" dirty="0">
              <a:effectLst/>
              <a:latin typeface="Open Sans"/>
              <a:ea typeface="Open Sans"/>
              <a:cs typeface="Open Sans"/>
            </a:endParaRPr>
          </a:p>
        </p:txBody>
      </p:sp>
      <p:sp>
        <p:nvSpPr>
          <p:cNvPr id="8" name="TextBox 7">
            <a:extLst>
              <a:ext uri="{FF2B5EF4-FFF2-40B4-BE49-F238E27FC236}">
                <a16:creationId xmlns:a16="http://schemas.microsoft.com/office/drawing/2014/main" id="{CF37B11E-0FC0-466B-9E44-8345DE9C8CC5}"/>
              </a:ext>
            </a:extLst>
          </p:cNvPr>
          <p:cNvSpPr txBox="1"/>
          <p:nvPr/>
        </p:nvSpPr>
        <p:spPr>
          <a:xfrm>
            <a:off x="2695128" y="2553352"/>
            <a:ext cx="6094268" cy="2051844"/>
          </a:xfrm>
          <a:prstGeom prst="rect">
            <a:avLst/>
          </a:prstGeom>
          <a:noFill/>
        </p:spPr>
        <p:txBody>
          <a:bodyPr wrap="square">
            <a:spAutoFit/>
          </a:bodyPr>
          <a:lstStyle/>
          <a:p>
            <a:pPr marL="0" marR="0" algn="l">
              <a:spcBef>
                <a:spcPts val="1400"/>
              </a:spcBef>
              <a:spcAft>
                <a:spcPts val="400"/>
              </a:spcAft>
            </a:pPr>
            <a:r>
              <a:rPr lang="en-US" sz="1600" b="1" dirty="0">
                <a:effectLst/>
                <a:latin typeface="Open Sans"/>
              </a:rPr>
              <a:t>Government</a:t>
            </a:r>
          </a:p>
          <a:p>
            <a:pPr marL="0" marR="0" algn="l">
              <a:spcBef>
                <a:spcPts val="0"/>
              </a:spcBef>
              <a:spcAft>
                <a:spcPts val="0"/>
              </a:spcAft>
            </a:pPr>
            <a:r>
              <a:rPr lang="en-US" sz="1800" dirty="0">
                <a:effectLst/>
                <a:latin typeface="Open Sans"/>
                <a:ea typeface="Open Sans"/>
                <a:cs typeface="Open Sans"/>
              </a:rPr>
              <a:t>Military</a:t>
            </a:r>
            <a:endParaRPr lang="en-US" sz="1200" dirty="0">
              <a:effectLst/>
              <a:latin typeface="Open Sans"/>
              <a:ea typeface="Open Sans"/>
              <a:cs typeface="Open Sans"/>
            </a:endParaRPr>
          </a:p>
          <a:p>
            <a:pPr marL="0" marR="0" algn="l">
              <a:spcBef>
                <a:spcPts val="0"/>
              </a:spcBef>
              <a:spcAft>
                <a:spcPts val="0"/>
              </a:spcAft>
            </a:pPr>
            <a:r>
              <a:rPr lang="en-US" sz="1800" dirty="0">
                <a:effectLst/>
                <a:latin typeface="Open Sans"/>
                <a:ea typeface="Open Sans"/>
                <a:cs typeface="Open Sans"/>
              </a:rPr>
              <a:t>Administration</a:t>
            </a:r>
            <a:endParaRPr lang="en-US" sz="1200" dirty="0">
              <a:effectLst/>
              <a:latin typeface="Open Sans"/>
              <a:ea typeface="Open Sans"/>
              <a:cs typeface="Open Sans"/>
            </a:endParaRPr>
          </a:p>
          <a:p>
            <a:pPr marL="0" marR="0" algn="l">
              <a:spcBef>
                <a:spcPts val="0"/>
              </a:spcBef>
              <a:spcAft>
                <a:spcPts val="0"/>
              </a:spcAft>
            </a:pPr>
            <a:r>
              <a:rPr lang="en-US" dirty="0">
                <a:latin typeface="Open Sans"/>
                <a:ea typeface="Open Sans"/>
                <a:cs typeface="Open Sans"/>
              </a:rPr>
              <a:t>Adjudication</a:t>
            </a:r>
            <a:endParaRPr lang="en-US" sz="1200" dirty="0">
              <a:effectLst/>
              <a:latin typeface="Open Sans"/>
              <a:ea typeface="Open Sans"/>
              <a:cs typeface="Open Sans"/>
            </a:endParaRPr>
          </a:p>
          <a:p>
            <a:pPr marL="0" marR="0" algn="l">
              <a:spcBef>
                <a:spcPts val="0"/>
              </a:spcBef>
              <a:spcAft>
                <a:spcPts val="0"/>
              </a:spcAft>
            </a:pPr>
            <a:r>
              <a:rPr lang="en-US" sz="1800" dirty="0">
                <a:effectLst/>
                <a:latin typeface="Open Sans"/>
                <a:ea typeface="Open Sans"/>
                <a:cs typeface="Open Sans"/>
              </a:rPr>
              <a:t>Infrastructure</a:t>
            </a:r>
          </a:p>
          <a:p>
            <a:pPr marL="0" marR="0" algn="l">
              <a:spcBef>
                <a:spcPts val="0"/>
              </a:spcBef>
              <a:spcAft>
                <a:spcPts val="0"/>
              </a:spcAft>
            </a:pPr>
            <a:r>
              <a:rPr lang="en-US" sz="1800" dirty="0">
                <a:effectLst/>
                <a:latin typeface="Open Sans"/>
                <a:ea typeface="Open Sans"/>
                <a:cs typeface="Open Sans"/>
              </a:rPr>
              <a:t>Education</a:t>
            </a:r>
          </a:p>
          <a:p>
            <a:pPr marL="0" marR="0" algn="l">
              <a:spcBef>
                <a:spcPts val="0"/>
              </a:spcBef>
              <a:spcAft>
                <a:spcPts val="0"/>
              </a:spcAft>
            </a:pPr>
            <a:r>
              <a:rPr lang="en-US" dirty="0">
                <a:latin typeface="Open Sans"/>
                <a:ea typeface="Open Sans"/>
                <a:cs typeface="Open Sans"/>
              </a:rPr>
              <a:t>Procurement</a:t>
            </a:r>
            <a:endParaRPr lang="en-US" sz="1200" dirty="0">
              <a:effectLst/>
              <a:latin typeface="Open Sans"/>
              <a:ea typeface="Open Sans"/>
              <a:cs typeface="Open Sans"/>
            </a:endParaRPr>
          </a:p>
        </p:txBody>
      </p:sp>
      <p:sp>
        <p:nvSpPr>
          <p:cNvPr id="10" name="TextBox 9">
            <a:extLst>
              <a:ext uri="{FF2B5EF4-FFF2-40B4-BE49-F238E27FC236}">
                <a16:creationId xmlns:a16="http://schemas.microsoft.com/office/drawing/2014/main" id="{A368A68D-FEEF-477D-8ADF-814A34DE3BAA}"/>
              </a:ext>
            </a:extLst>
          </p:cNvPr>
          <p:cNvSpPr txBox="1"/>
          <p:nvPr/>
        </p:nvSpPr>
        <p:spPr>
          <a:xfrm>
            <a:off x="5412351" y="421736"/>
            <a:ext cx="1931425" cy="1959511"/>
          </a:xfrm>
          <a:prstGeom prst="rect">
            <a:avLst/>
          </a:prstGeom>
          <a:noFill/>
        </p:spPr>
        <p:txBody>
          <a:bodyPr wrap="square">
            <a:spAutoFit/>
          </a:bodyPr>
          <a:lstStyle/>
          <a:p>
            <a:pPr marL="0" marR="0" algn="l">
              <a:spcBef>
                <a:spcPts val="1400"/>
              </a:spcBef>
              <a:spcAft>
                <a:spcPts val="400"/>
              </a:spcAft>
            </a:pPr>
            <a:r>
              <a:rPr lang="en-US" sz="1600" b="1" dirty="0">
                <a:effectLst/>
                <a:latin typeface="Open Sans"/>
              </a:rPr>
              <a:t>Regulation</a:t>
            </a:r>
          </a:p>
          <a:p>
            <a:pPr marL="0" marR="0" algn="l">
              <a:spcBef>
                <a:spcPts val="0"/>
              </a:spcBef>
              <a:spcAft>
                <a:spcPts val="0"/>
              </a:spcAft>
            </a:pPr>
            <a:r>
              <a:rPr lang="en-US" sz="1800" dirty="0">
                <a:effectLst/>
                <a:latin typeface="Open Sans"/>
                <a:ea typeface="Open Sans"/>
                <a:cs typeface="Open Sans"/>
              </a:rPr>
              <a:t>Spectrum</a:t>
            </a:r>
            <a:endParaRPr lang="en-US" sz="1200" dirty="0">
              <a:effectLst/>
              <a:latin typeface="Open Sans"/>
              <a:ea typeface="Open Sans"/>
              <a:cs typeface="Open Sans"/>
            </a:endParaRPr>
          </a:p>
          <a:p>
            <a:pPr marL="0" marR="0" algn="l">
              <a:spcBef>
                <a:spcPts val="0"/>
              </a:spcBef>
              <a:spcAft>
                <a:spcPts val="0"/>
              </a:spcAft>
            </a:pPr>
            <a:r>
              <a:rPr lang="en-US" sz="1800" dirty="0">
                <a:effectLst/>
                <a:latin typeface="Open Sans"/>
                <a:ea typeface="Open Sans"/>
                <a:cs typeface="Open Sans"/>
              </a:rPr>
              <a:t>Antitrust</a:t>
            </a:r>
            <a:endParaRPr lang="en-US" sz="1200" dirty="0">
              <a:effectLst/>
              <a:latin typeface="Open Sans"/>
              <a:ea typeface="Open Sans"/>
              <a:cs typeface="Open Sans"/>
            </a:endParaRPr>
          </a:p>
          <a:p>
            <a:pPr marL="0" marR="0" algn="l">
              <a:spcBef>
                <a:spcPts val="0"/>
              </a:spcBef>
              <a:spcAft>
                <a:spcPts val="0"/>
              </a:spcAft>
            </a:pPr>
            <a:r>
              <a:rPr lang="en-US" sz="1800" dirty="0">
                <a:effectLst/>
                <a:latin typeface="Open Sans"/>
                <a:ea typeface="Open Sans"/>
                <a:cs typeface="Open Sans"/>
              </a:rPr>
              <a:t>Public Utilities</a:t>
            </a:r>
          </a:p>
          <a:p>
            <a:pPr marL="0" marR="0" algn="l">
              <a:spcBef>
                <a:spcPts val="0"/>
              </a:spcBef>
              <a:spcAft>
                <a:spcPts val="0"/>
              </a:spcAft>
            </a:pPr>
            <a:r>
              <a:rPr lang="en-US" dirty="0">
                <a:latin typeface="Open Sans"/>
                <a:ea typeface="Open Sans"/>
                <a:cs typeface="Open Sans"/>
              </a:rPr>
              <a:t>Banking</a:t>
            </a:r>
          </a:p>
          <a:p>
            <a:pPr marL="0" marR="0" algn="l">
              <a:spcBef>
                <a:spcPts val="0"/>
              </a:spcBef>
              <a:spcAft>
                <a:spcPts val="0"/>
              </a:spcAft>
            </a:pPr>
            <a:r>
              <a:rPr lang="en-US" dirty="0">
                <a:latin typeface="Open Sans"/>
                <a:ea typeface="Open Sans"/>
                <a:cs typeface="Open Sans"/>
              </a:rPr>
              <a:t>Transportation</a:t>
            </a:r>
          </a:p>
          <a:p>
            <a:pPr marL="0" marR="0" algn="l">
              <a:spcBef>
                <a:spcPts val="0"/>
              </a:spcBef>
              <a:spcAft>
                <a:spcPts val="0"/>
              </a:spcAft>
            </a:pPr>
            <a:endParaRPr lang="en-US" sz="1200" dirty="0">
              <a:effectLst/>
              <a:latin typeface="Open Sans"/>
              <a:ea typeface="Open Sans"/>
              <a:cs typeface="Open Sans"/>
            </a:endParaRPr>
          </a:p>
        </p:txBody>
      </p:sp>
      <p:sp>
        <p:nvSpPr>
          <p:cNvPr id="11" name="TextBox 10">
            <a:extLst>
              <a:ext uri="{FF2B5EF4-FFF2-40B4-BE49-F238E27FC236}">
                <a16:creationId xmlns:a16="http://schemas.microsoft.com/office/drawing/2014/main" id="{BB2DDA4A-29A7-4F63-945F-4787AC922C8C}"/>
              </a:ext>
            </a:extLst>
          </p:cNvPr>
          <p:cNvSpPr txBox="1"/>
          <p:nvPr/>
        </p:nvSpPr>
        <p:spPr>
          <a:xfrm>
            <a:off x="8459485" y="2553352"/>
            <a:ext cx="3275734" cy="2328843"/>
          </a:xfrm>
          <a:prstGeom prst="rect">
            <a:avLst/>
          </a:prstGeom>
          <a:noFill/>
        </p:spPr>
        <p:txBody>
          <a:bodyPr wrap="square" rtlCol="0">
            <a:spAutoFit/>
          </a:bodyPr>
          <a:lstStyle/>
          <a:p>
            <a:pPr marL="0" marR="0" algn="l">
              <a:spcBef>
                <a:spcPts val="1400"/>
              </a:spcBef>
              <a:spcAft>
                <a:spcPts val="400"/>
              </a:spcAft>
            </a:pPr>
            <a:r>
              <a:rPr lang="en-US" sz="1600" b="1" dirty="0">
                <a:effectLst/>
                <a:latin typeface="Open Sans"/>
              </a:rPr>
              <a:t>Ground Rules</a:t>
            </a:r>
          </a:p>
          <a:p>
            <a:pPr marL="0" marR="0" algn="l">
              <a:spcBef>
                <a:spcPts val="0"/>
              </a:spcBef>
              <a:spcAft>
                <a:spcPts val="0"/>
              </a:spcAft>
            </a:pPr>
            <a:r>
              <a:rPr lang="en-US" sz="1800" dirty="0">
                <a:effectLst/>
                <a:latin typeface="Open Sans"/>
                <a:ea typeface="Open Sans"/>
                <a:cs typeface="Open Sans"/>
              </a:rPr>
              <a:t>Contracts</a:t>
            </a:r>
            <a:endParaRPr lang="en-US" sz="1200" dirty="0">
              <a:effectLst/>
              <a:latin typeface="Open Sans"/>
              <a:ea typeface="Open Sans"/>
              <a:cs typeface="Open Sans"/>
            </a:endParaRPr>
          </a:p>
          <a:p>
            <a:pPr marL="0" marR="0" algn="l">
              <a:spcBef>
                <a:spcPts val="0"/>
              </a:spcBef>
              <a:spcAft>
                <a:spcPts val="0"/>
              </a:spcAft>
            </a:pPr>
            <a:r>
              <a:rPr lang="en-US" sz="1800" dirty="0">
                <a:effectLst/>
                <a:latin typeface="Open Sans"/>
                <a:ea typeface="Open Sans"/>
                <a:cs typeface="Open Sans"/>
              </a:rPr>
              <a:t>Consumer Protection</a:t>
            </a:r>
            <a:endParaRPr lang="en-US" sz="1200" dirty="0">
              <a:effectLst/>
              <a:latin typeface="Open Sans"/>
              <a:ea typeface="Open Sans"/>
              <a:cs typeface="Open Sans"/>
            </a:endParaRPr>
          </a:p>
          <a:p>
            <a:pPr marL="0" marR="0" algn="l">
              <a:spcBef>
                <a:spcPts val="0"/>
              </a:spcBef>
              <a:spcAft>
                <a:spcPts val="0"/>
              </a:spcAft>
            </a:pPr>
            <a:r>
              <a:rPr lang="en-US" sz="1800" dirty="0">
                <a:effectLst/>
                <a:latin typeface="Open Sans"/>
                <a:ea typeface="Open Sans"/>
                <a:cs typeface="Open Sans"/>
              </a:rPr>
              <a:t>Copyright</a:t>
            </a:r>
            <a:endParaRPr lang="en-US" sz="1200" dirty="0">
              <a:effectLst/>
              <a:latin typeface="Open Sans"/>
              <a:ea typeface="Open Sans"/>
              <a:cs typeface="Open Sans"/>
            </a:endParaRPr>
          </a:p>
          <a:p>
            <a:pPr marL="0" marR="0" algn="l">
              <a:spcBef>
                <a:spcPts val="0"/>
              </a:spcBef>
              <a:spcAft>
                <a:spcPts val="0"/>
              </a:spcAft>
            </a:pPr>
            <a:r>
              <a:rPr lang="en-US" sz="1800" dirty="0">
                <a:effectLst/>
                <a:latin typeface="Open Sans"/>
                <a:ea typeface="Open Sans"/>
                <a:cs typeface="Open Sans"/>
              </a:rPr>
              <a:t>Trademarks</a:t>
            </a:r>
            <a:endParaRPr lang="en-US" sz="1200" dirty="0">
              <a:effectLst/>
              <a:latin typeface="Open Sans"/>
              <a:ea typeface="Open Sans"/>
              <a:cs typeface="Open Sans"/>
            </a:endParaRPr>
          </a:p>
          <a:p>
            <a:pPr marL="0" marR="0" algn="l">
              <a:spcBef>
                <a:spcPts val="0"/>
              </a:spcBef>
              <a:spcAft>
                <a:spcPts val="0"/>
              </a:spcAft>
            </a:pPr>
            <a:r>
              <a:rPr lang="en-US" sz="1800" dirty="0">
                <a:effectLst/>
                <a:latin typeface="Open Sans"/>
                <a:ea typeface="Open Sans"/>
                <a:cs typeface="Open Sans"/>
              </a:rPr>
              <a:t>Patents</a:t>
            </a:r>
            <a:endParaRPr lang="en-US" sz="1200" dirty="0">
              <a:effectLst/>
              <a:latin typeface="Open Sans"/>
              <a:ea typeface="Open Sans"/>
              <a:cs typeface="Open Sans"/>
            </a:endParaRPr>
          </a:p>
          <a:p>
            <a:r>
              <a:rPr lang="en-US" sz="1800" dirty="0">
                <a:effectLst/>
                <a:latin typeface="Open Sans"/>
                <a:ea typeface="Open Sans"/>
                <a:cs typeface="Open Sans"/>
              </a:rPr>
              <a:t>Trade Secrets</a:t>
            </a:r>
          </a:p>
          <a:p>
            <a:endParaRPr lang="en-US" dirty="0"/>
          </a:p>
        </p:txBody>
      </p:sp>
      <p:sp>
        <p:nvSpPr>
          <p:cNvPr id="5" name="TextBox 4">
            <a:extLst>
              <a:ext uri="{FF2B5EF4-FFF2-40B4-BE49-F238E27FC236}">
                <a16:creationId xmlns:a16="http://schemas.microsoft.com/office/drawing/2014/main" id="{1F9DA870-4778-410C-B462-03405C46D5A1}"/>
              </a:ext>
            </a:extLst>
          </p:cNvPr>
          <p:cNvSpPr txBox="1"/>
          <p:nvPr/>
        </p:nvSpPr>
        <p:spPr>
          <a:xfrm>
            <a:off x="8351390" y="1734682"/>
            <a:ext cx="1756064" cy="369332"/>
          </a:xfrm>
          <a:prstGeom prst="rect">
            <a:avLst/>
          </a:prstGeom>
          <a:noFill/>
        </p:spPr>
        <p:txBody>
          <a:bodyPr wrap="square" rtlCol="0">
            <a:spAutoFit/>
          </a:bodyPr>
          <a:lstStyle/>
          <a:p>
            <a:pPr algn="ctr"/>
            <a:r>
              <a:rPr lang="en-US" dirty="0">
                <a:latin typeface="Open Sans"/>
              </a:rPr>
              <a:t>Privacy</a:t>
            </a:r>
          </a:p>
        </p:txBody>
      </p:sp>
      <p:sp>
        <p:nvSpPr>
          <p:cNvPr id="7" name="TextBox 6">
            <a:extLst>
              <a:ext uri="{FF2B5EF4-FFF2-40B4-BE49-F238E27FC236}">
                <a16:creationId xmlns:a16="http://schemas.microsoft.com/office/drawing/2014/main" id="{1A1EE602-10C3-46D4-AA16-05DFFBF43E5D}"/>
              </a:ext>
            </a:extLst>
          </p:cNvPr>
          <p:cNvSpPr txBox="1"/>
          <p:nvPr/>
        </p:nvSpPr>
        <p:spPr>
          <a:xfrm>
            <a:off x="7343776" y="1170535"/>
            <a:ext cx="2717223" cy="369332"/>
          </a:xfrm>
          <a:prstGeom prst="rect">
            <a:avLst/>
          </a:prstGeom>
          <a:noFill/>
        </p:spPr>
        <p:txBody>
          <a:bodyPr wrap="square" rtlCol="0">
            <a:spAutoFit/>
          </a:bodyPr>
          <a:lstStyle/>
          <a:p>
            <a:r>
              <a:rPr lang="en-US" dirty="0">
                <a:latin typeface="Open Sans"/>
              </a:rPr>
              <a:t>Unfair Competition</a:t>
            </a:r>
          </a:p>
        </p:txBody>
      </p:sp>
      <p:sp>
        <p:nvSpPr>
          <p:cNvPr id="9" name="TextBox 8">
            <a:extLst>
              <a:ext uri="{FF2B5EF4-FFF2-40B4-BE49-F238E27FC236}">
                <a16:creationId xmlns:a16="http://schemas.microsoft.com/office/drawing/2014/main" id="{C6C13D3D-C966-44EC-85B5-269214B94691}"/>
              </a:ext>
            </a:extLst>
          </p:cNvPr>
          <p:cNvSpPr txBox="1"/>
          <p:nvPr/>
        </p:nvSpPr>
        <p:spPr>
          <a:xfrm>
            <a:off x="3025488" y="1225831"/>
            <a:ext cx="2119968" cy="369332"/>
          </a:xfrm>
          <a:prstGeom prst="rect">
            <a:avLst/>
          </a:prstGeom>
          <a:noFill/>
        </p:spPr>
        <p:txBody>
          <a:bodyPr wrap="square" rtlCol="0">
            <a:spAutoFit/>
          </a:bodyPr>
          <a:lstStyle/>
          <a:p>
            <a:r>
              <a:rPr lang="en-US" dirty="0"/>
              <a:t>Delivery </a:t>
            </a:r>
            <a:r>
              <a:rPr lang="en-US" dirty="0">
                <a:latin typeface="Open Sans"/>
              </a:rPr>
              <a:t>Services</a:t>
            </a:r>
          </a:p>
        </p:txBody>
      </p:sp>
      <p:sp>
        <p:nvSpPr>
          <p:cNvPr id="13" name="TextBox 12">
            <a:extLst>
              <a:ext uri="{FF2B5EF4-FFF2-40B4-BE49-F238E27FC236}">
                <a16:creationId xmlns:a16="http://schemas.microsoft.com/office/drawing/2014/main" id="{F2F5B542-5A68-41F9-8520-849CDEE9A260}"/>
              </a:ext>
            </a:extLst>
          </p:cNvPr>
          <p:cNvSpPr txBox="1"/>
          <p:nvPr/>
        </p:nvSpPr>
        <p:spPr>
          <a:xfrm>
            <a:off x="2786814" y="5364299"/>
            <a:ext cx="2003199" cy="646331"/>
          </a:xfrm>
          <a:prstGeom prst="rect">
            <a:avLst/>
          </a:prstGeom>
          <a:noFill/>
        </p:spPr>
        <p:txBody>
          <a:bodyPr wrap="square" rtlCol="0">
            <a:spAutoFit/>
          </a:bodyPr>
          <a:lstStyle/>
          <a:p>
            <a:r>
              <a:rPr lang="en-US" sz="1800" dirty="0">
                <a:effectLst/>
                <a:latin typeface="Open Sans"/>
                <a:ea typeface="Open Sans"/>
                <a:cs typeface="Open Sans"/>
              </a:rPr>
              <a:t>Government Labs</a:t>
            </a:r>
            <a:endParaRPr lang="en-US" sz="1200" dirty="0">
              <a:effectLst/>
              <a:latin typeface="Open Sans"/>
              <a:ea typeface="Open Sans"/>
              <a:cs typeface="Open Sans"/>
            </a:endParaRPr>
          </a:p>
          <a:p>
            <a:endParaRPr lang="en-US" dirty="0"/>
          </a:p>
        </p:txBody>
      </p:sp>
      <p:sp>
        <p:nvSpPr>
          <p:cNvPr id="14" name="TextBox 13">
            <a:extLst>
              <a:ext uri="{FF2B5EF4-FFF2-40B4-BE49-F238E27FC236}">
                <a16:creationId xmlns:a16="http://schemas.microsoft.com/office/drawing/2014/main" id="{DCD013F4-8BE2-4C4B-A8CB-505E79B9F96A}"/>
              </a:ext>
            </a:extLst>
          </p:cNvPr>
          <p:cNvSpPr txBox="1"/>
          <p:nvPr/>
        </p:nvSpPr>
        <p:spPr>
          <a:xfrm>
            <a:off x="8930733" y="5318133"/>
            <a:ext cx="2260531" cy="369332"/>
          </a:xfrm>
          <a:prstGeom prst="rect">
            <a:avLst/>
          </a:prstGeom>
          <a:noFill/>
        </p:spPr>
        <p:txBody>
          <a:bodyPr wrap="square" rtlCol="0">
            <a:spAutoFit/>
          </a:bodyPr>
          <a:lstStyle/>
          <a:p>
            <a:r>
              <a:rPr lang="en-US" dirty="0">
                <a:latin typeface="Open Sans"/>
              </a:rPr>
              <a:t>Trade</a:t>
            </a:r>
          </a:p>
        </p:txBody>
      </p:sp>
    </p:spTree>
    <p:extLst>
      <p:ext uri="{BB962C8B-B14F-4D97-AF65-F5344CB8AC3E}">
        <p14:creationId xmlns:p14="http://schemas.microsoft.com/office/powerpoint/2010/main" val="1661913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E97AE2F-3BBA-46BA-AA2B-5216590CEFE6}"/>
              </a:ext>
            </a:extLst>
          </p:cNvPr>
          <p:cNvSpPr/>
          <p:nvPr/>
        </p:nvSpPr>
        <p:spPr>
          <a:xfrm>
            <a:off x="3329198" y="784514"/>
            <a:ext cx="8198428" cy="5288972"/>
          </a:xfrm>
          <a:prstGeom prst="ellipse">
            <a:avLst/>
          </a:prstGeom>
          <a:noFill/>
          <a:ln w="57150">
            <a:solidFill>
              <a:schemeClr val="accent1">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prstDash val="dash"/>
              </a:ln>
              <a:noFill/>
            </a:endParaRPr>
          </a:p>
        </p:txBody>
      </p:sp>
      <p:sp>
        <p:nvSpPr>
          <p:cNvPr id="3" name="TextBox 2">
            <a:extLst>
              <a:ext uri="{FF2B5EF4-FFF2-40B4-BE49-F238E27FC236}">
                <a16:creationId xmlns:a16="http://schemas.microsoft.com/office/drawing/2014/main" id="{EF016F11-7659-4DA6-B952-D9EF6DC8ECC1}"/>
              </a:ext>
            </a:extLst>
          </p:cNvPr>
          <p:cNvSpPr txBox="1"/>
          <p:nvPr/>
        </p:nvSpPr>
        <p:spPr>
          <a:xfrm>
            <a:off x="6629326" y="4580322"/>
            <a:ext cx="3048866" cy="1774845"/>
          </a:xfrm>
          <a:prstGeom prst="rect">
            <a:avLst/>
          </a:prstGeom>
          <a:noFill/>
        </p:spPr>
        <p:txBody>
          <a:bodyPr wrap="square">
            <a:spAutoFit/>
          </a:bodyPr>
          <a:lstStyle/>
          <a:p>
            <a:pPr marL="0" marR="0" algn="l">
              <a:spcBef>
                <a:spcPts val="1400"/>
              </a:spcBef>
              <a:spcAft>
                <a:spcPts val="400"/>
              </a:spcAft>
            </a:pPr>
            <a:r>
              <a:rPr lang="en-US" sz="1600" b="1" dirty="0">
                <a:effectLst/>
                <a:latin typeface="Open Sans"/>
              </a:rPr>
              <a:t>Leverage</a:t>
            </a:r>
          </a:p>
          <a:p>
            <a:pPr marL="0" marR="0" algn="l">
              <a:spcBef>
                <a:spcPts val="0"/>
              </a:spcBef>
              <a:spcAft>
                <a:spcPts val="0"/>
              </a:spcAft>
            </a:pPr>
            <a:r>
              <a:rPr lang="en-US" sz="1800" dirty="0">
                <a:effectLst/>
                <a:latin typeface="Open Sans"/>
                <a:ea typeface="Open Sans"/>
                <a:cs typeface="Open Sans"/>
              </a:rPr>
              <a:t>Research Funding</a:t>
            </a:r>
          </a:p>
          <a:p>
            <a:pPr marL="0" marR="0" algn="l">
              <a:spcBef>
                <a:spcPts val="0"/>
              </a:spcBef>
              <a:spcAft>
                <a:spcPts val="0"/>
              </a:spcAft>
            </a:pPr>
            <a:r>
              <a:rPr lang="en-US" dirty="0">
                <a:latin typeface="Open Sans"/>
                <a:ea typeface="Open Sans"/>
                <a:cs typeface="Open Sans"/>
              </a:rPr>
              <a:t>R&amp;D Credits</a:t>
            </a:r>
            <a:endParaRPr lang="en-US" sz="1200" dirty="0">
              <a:effectLst/>
              <a:latin typeface="Open Sans"/>
              <a:ea typeface="Open Sans"/>
              <a:cs typeface="Open Sans"/>
            </a:endParaRPr>
          </a:p>
          <a:p>
            <a:pPr marL="0" marR="0" algn="l">
              <a:spcBef>
                <a:spcPts val="0"/>
              </a:spcBef>
              <a:spcAft>
                <a:spcPts val="0"/>
              </a:spcAft>
            </a:pPr>
            <a:r>
              <a:rPr lang="en-US" sz="1800" dirty="0">
                <a:effectLst/>
                <a:latin typeface="Open Sans"/>
                <a:ea typeface="Open Sans"/>
                <a:cs typeface="Open Sans"/>
              </a:rPr>
              <a:t>State Aid</a:t>
            </a:r>
            <a:endParaRPr lang="en-US" sz="1200" dirty="0">
              <a:effectLst/>
              <a:latin typeface="Open Sans"/>
              <a:ea typeface="Open Sans"/>
              <a:cs typeface="Open Sans"/>
            </a:endParaRPr>
          </a:p>
          <a:p>
            <a:pPr marL="0" marR="0" algn="l">
              <a:spcBef>
                <a:spcPts val="0"/>
              </a:spcBef>
              <a:spcAft>
                <a:spcPts val="0"/>
              </a:spcAft>
            </a:pPr>
            <a:r>
              <a:rPr lang="en-US" sz="1800" dirty="0">
                <a:effectLst/>
                <a:latin typeface="Open Sans"/>
                <a:ea typeface="Open Sans"/>
                <a:cs typeface="Open Sans"/>
              </a:rPr>
              <a:t>Import/Export Controls</a:t>
            </a:r>
            <a:endParaRPr lang="en-US" sz="1200" dirty="0">
              <a:effectLst/>
              <a:latin typeface="Open Sans"/>
              <a:ea typeface="Open Sans"/>
              <a:cs typeface="Open Sans"/>
            </a:endParaRPr>
          </a:p>
          <a:p>
            <a:pPr marL="0" marR="0" algn="l">
              <a:spcBef>
                <a:spcPts val="0"/>
              </a:spcBef>
              <a:spcAft>
                <a:spcPts val="0"/>
              </a:spcAft>
            </a:pPr>
            <a:r>
              <a:rPr lang="en-US" sz="1800" dirty="0">
                <a:effectLst/>
                <a:latin typeface="Open Sans"/>
                <a:ea typeface="Open Sans"/>
                <a:cs typeface="Open Sans"/>
              </a:rPr>
              <a:t>Small Business Loans</a:t>
            </a:r>
            <a:endParaRPr lang="en-US" sz="1200" dirty="0">
              <a:effectLst/>
              <a:latin typeface="Open Sans"/>
              <a:ea typeface="Open Sans"/>
              <a:cs typeface="Open Sans"/>
            </a:endParaRPr>
          </a:p>
        </p:txBody>
      </p:sp>
      <p:sp>
        <p:nvSpPr>
          <p:cNvPr id="8" name="TextBox 7">
            <a:extLst>
              <a:ext uri="{FF2B5EF4-FFF2-40B4-BE49-F238E27FC236}">
                <a16:creationId xmlns:a16="http://schemas.microsoft.com/office/drawing/2014/main" id="{CF37B11E-0FC0-466B-9E44-8345DE9C8CC5}"/>
              </a:ext>
            </a:extLst>
          </p:cNvPr>
          <p:cNvSpPr txBox="1"/>
          <p:nvPr/>
        </p:nvSpPr>
        <p:spPr>
          <a:xfrm>
            <a:off x="3885977" y="2553352"/>
            <a:ext cx="6094268" cy="2051844"/>
          </a:xfrm>
          <a:prstGeom prst="rect">
            <a:avLst/>
          </a:prstGeom>
          <a:noFill/>
        </p:spPr>
        <p:txBody>
          <a:bodyPr wrap="square">
            <a:spAutoFit/>
          </a:bodyPr>
          <a:lstStyle/>
          <a:p>
            <a:pPr marL="0" marR="0" algn="l">
              <a:spcBef>
                <a:spcPts val="1400"/>
              </a:spcBef>
              <a:spcAft>
                <a:spcPts val="400"/>
              </a:spcAft>
            </a:pPr>
            <a:r>
              <a:rPr lang="en-US" sz="1600" b="1" dirty="0">
                <a:effectLst/>
                <a:latin typeface="Open Sans"/>
              </a:rPr>
              <a:t>Government</a:t>
            </a:r>
          </a:p>
          <a:p>
            <a:pPr marL="0" marR="0" algn="l">
              <a:spcBef>
                <a:spcPts val="0"/>
              </a:spcBef>
              <a:spcAft>
                <a:spcPts val="0"/>
              </a:spcAft>
            </a:pPr>
            <a:r>
              <a:rPr lang="en-US" sz="1800" dirty="0">
                <a:effectLst/>
                <a:latin typeface="Open Sans"/>
                <a:ea typeface="Open Sans"/>
                <a:cs typeface="Open Sans"/>
              </a:rPr>
              <a:t>Military</a:t>
            </a:r>
            <a:endParaRPr lang="en-US" sz="1200" dirty="0">
              <a:effectLst/>
              <a:latin typeface="Open Sans"/>
              <a:ea typeface="Open Sans"/>
              <a:cs typeface="Open Sans"/>
            </a:endParaRPr>
          </a:p>
          <a:p>
            <a:pPr marL="0" marR="0" algn="l">
              <a:spcBef>
                <a:spcPts val="0"/>
              </a:spcBef>
              <a:spcAft>
                <a:spcPts val="0"/>
              </a:spcAft>
            </a:pPr>
            <a:r>
              <a:rPr lang="en-US" sz="1800" dirty="0">
                <a:effectLst/>
                <a:latin typeface="Open Sans"/>
                <a:ea typeface="Open Sans"/>
                <a:cs typeface="Open Sans"/>
              </a:rPr>
              <a:t>Administration</a:t>
            </a:r>
            <a:endParaRPr lang="en-US" sz="1200" dirty="0">
              <a:effectLst/>
              <a:latin typeface="Open Sans"/>
              <a:ea typeface="Open Sans"/>
              <a:cs typeface="Open Sans"/>
            </a:endParaRPr>
          </a:p>
          <a:p>
            <a:pPr marL="0" marR="0" algn="l">
              <a:spcBef>
                <a:spcPts val="0"/>
              </a:spcBef>
              <a:spcAft>
                <a:spcPts val="0"/>
              </a:spcAft>
            </a:pPr>
            <a:r>
              <a:rPr lang="en-US" dirty="0">
                <a:latin typeface="Open Sans"/>
                <a:ea typeface="Open Sans"/>
                <a:cs typeface="Open Sans"/>
              </a:rPr>
              <a:t>Adjudication</a:t>
            </a:r>
            <a:endParaRPr lang="en-US" sz="1200" dirty="0">
              <a:effectLst/>
              <a:latin typeface="Open Sans"/>
              <a:ea typeface="Open Sans"/>
              <a:cs typeface="Open Sans"/>
            </a:endParaRPr>
          </a:p>
          <a:p>
            <a:pPr marL="0" marR="0" algn="l">
              <a:spcBef>
                <a:spcPts val="0"/>
              </a:spcBef>
              <a:spcAft>
                <a:spcPts val="0"/>
              </a:spcAft>
            </a:pPr>
            <a:r>
              <a:rPr lang="en-US" sz="1800" dirty="0">
                <a:effectLst/>
                <a:latin typeface="Open Sans"/>
                <a:ea typeface="Open Sans"/>
                <a:cs typeface="Open Sans"/>
              </a:rPr>
              <a:t>Infrastructure</a:t>
            </a:r>
          </a:p>
          <a:p>
            <a:pPr marL="0" marR="0" algn="l">
              <a:spcBef>
                <a:spcPts val="0"/>
              </a:spcBef>
              <a:spcAft>
                <a:spcPts val="0"/>
              </a:spcAft>
            </a:pPr>
            <a:r>
              <a:rPr lang="en-US" sz="1800" dirty="0">
                <a:effectLst/>
                <a:latin typeface="Open Sans"/>
                <a:ea typeface="Open Sans"/>
                <a:cs typeface="Open Sans"/>
              </a:rPr>
              <a:t>Education</a:t>
            </a:r>
          </a:p>
          <a:p>
            <a:pPr marL="0" marR="0" algn="l">
              <a:spcBef>
                <a:spcPts val="0"/>
              </a:spcBef>
              <a:spcAft>
                <a:spcPts val="0"/>
              </a:spcAft>
            </a:pPr>
            <a:r>
              <a:rPr lang="en-US" dirty="0">
                <a:latin typeface="Open Sans"/>
                <a:ea typeface="Open Sans"/>
                <a:cs typeface="Open Sans"/>
              </a:rPr>
              <a:t>Procurement</a:t>
            </a:r>
            <a:endParaRPr lang="en-US" sz="1200" dirty="0">
              <a:effectLst/>
              <a:latin typeface="Open Sans"/>
              <a:ea typeface="Open Sans"/>
              <a:cs typeface="Open Sans"/>
            </a:endParaRPr>
          </a:p>
        </p:txBody>
      </p:sp>
      <p:sp>
        <p:nvSpPr>
          <p:cNvPr id="10" name="TextBox 9">
            <a:extLst>
              <a:ext uri="{FF2B5EF4-FFF2-40B4-BE49-F238E27FC236}">
                <a16:creationId xmlns:a16="http://schemas.microsoft.com/office/drawing/2014/main" id="{A368A68D-FEEF-477D-8ADF-814A34DE3BAA}"/>
              </a:ext>
            </a:extLst>
          </p:cNvPr>
          <p:cNvSpPr txBox="1"/>
          <p:nvPr/>
        </p:nvSpPr>
        <p:spPr>
          <a:xfrm>
            <a:off x="6603200" y="421736"/>
            <a:ext cx="1931425" cy="1959511"/>
          </a:xfrm>
          <a:prstGeom prst="rect">
            <a:avLst/>
          </a:prstGeom>
          <a:noFill/>
        </p:spPr>
        <p:txBody>
          <a:bodyPr wrap="square">
            <a:spAutoFit/>
          </a:bodyPr>
          <a:lstStyle/>
          <a:p>
            <a:pPr marL="0" marR="0" algn="l">
              <a:spcBef>
                <a:spcPts val="1400"/>
              </a:spcBef>
              <a:spcAft>
                <a:spcPts val="400"/>
              </a:spcAft>
            </a:pPr>
            <a:r>
              <a:rPr lang="en-US" sz="1600" b="1" dirty="0">
                <a:effectLst/>
                <a:latin typeface="Open Sans"/>
              </a:rPr>
              <a:t>Regulation</a:t>
            </a:r>
          </a:p>
          <a:p>
            <a:pPr marL="0" marR="0" algn="l">
              <a:spcBef>
                <a:spcPts val="0"/>
              </a:spcBef>
              <a:spcAft>
                <a:spcPts val="0"/>
              </a:spcAft>
            </a:pPr>
            <a:r>
              <a:rPr lang="en-US" sz="1800" dirty="0">
                <a:effectLst/>
                <a:latin typeface="Open Sans"/>
                <a:ea typeface="Open Sans"/>
                <a:cs typeface="Open Sans"/>
              </a:rPr>
              <a:t>Spectrum</a:t>
            </a:r>
            <a:endParaRPr lang="en-US" sz="1200" dirty="0">
              <a:effectLst/>
              <a:latin typeface="Open Sans"/>
              <a:ea typeface="Open Sans"/>
              <a:cs typeface="Open Sans"/>
            </a:endParaRPr>
          </a:p>
          <a:p>
            <a:pPr marL="0" marR="0" algn="l">
              <a:spcBef>
                <a:spcPts val="0"/>
              </a:spcBef>
              <a:spcAft>
                <a:spcPts val="0"/>
              </a:spcAft>
            </a:pPr>
            <a:r>
              <a:rPr lang="en-US" sz="1800" dirty="0">
                <a:effectLst/>
                <a:latin typeface="Open Sans"/>
                <a:ea typeface="Open Sans"/>
                <a:cs typeface="Open Sans"/>
              </a:rPr>
              <a:t>Antitrust</a:t>
            </a:r>
            <a:endParaRPr lang="en-US" sz="1200" dirty="0">
              <a:effectLst/>
              <a:latin typeface="Open Sans"/>
              <a:ea typeface="Open Sans"/>
              <a:cs typeface="Open Sans"/>
            </a:endParaRPr>
          </a:p>
          <a:p>
            <a:pPr marL="0" marR="0" algn="l">
              <a:spcBef>
                <a:spcPts val="0"/>
              </a:spcBef>
              <a:spcAft>
                <a:spcPts val="0"/>
              </a:spcAft>
            </a:pPr>
            <a:r>
              <a:rPr lang="en-US" sz="1800" dirty="0">
                <a:effectLst/>
                <a:latin typeface="Open Sans"/>
                <a:ea typeface="Open Sans"/>
                <a:cs typeface="Open Sans"/>
              </a:rPr>
              <a:t>Public Utilities</a:t>
            </a:r>
          </a:p>
          <a:p>
            <a:pPr marL="0" marR="0" algn="l">
              <a:spcBef>
                <a:spcPts val="0"/>
              </a:spcBef>
              <a:spcAft>
                <a:spcPts val="0"/>
              </a:spcAft>
            </a:pPr>
            <a:r>
              <a:rPr lang="en-US" dirty="0">
                <a:latin typeface="Open Sans"/>
                <a:ea typeface="Open Sans"/>
                <a:cs typeface="Open Sans"/>
              </a:rPr>
              <a:t>Banking</a:t>
            </a:r>
          </a:p>
          <a:p>
            <a:pPr marL="0" marR="0" algn="l">
              <a:spcBef>
                <a:spcPts val="0"/>
              </a:spcBef>
              <a:spcAft>
                <a:spcPts val="0"/>
              </a:spcAft>
            </a:pPr>
            <a:r>
              <a:rPr lang="en-US" dirty="0">
                <a:latin typeface="Open Sans"/>
                <a:ea typeface="Open Sans"/>
                <a:cs typeface="Open Sans"/>
              </a:rPr>
              <a:t>Transportation</a:t>
            </a:r>
          </a:p>
          <a:p>
            <a:pPr marL="0" marR="0" algn="l">
              <a:spcBef>
                <a:spcPts val="0"/>
              </a:spcBef>
              <a:spcAft>
                <a:spcPts val="0"/>
              </a:spcAft>
            </a:pPr>
            <a:endParaRPr lang="en-US" sz="1200" dirty="0">
              <a:effectLst/>
              <a:latin typeface="Open Sans"/>
              <a:ea typeface="Open Sans"/>
              <a:cs typeface="Open Sans"/>
            </a:endParaRPr>
          </a:p>
        </p:txBody>
      </p:sp>
      <p:sp>
        <p:nvSpPr>
          <p:cNvPr id="11" name="TextBox 10">
            <a:extLst>
              <a:ext uri="{FF2B5EF4-FFF2-40B4-BE49-F238E27FC236}">
                <a16:creationId xmlns:a16="http://schemas.microsoft.com/office/drawing/2014/main" id="{BB2DDA4A-29A7-4F63-945F-4787AC922C8C}"/>
              </a:ext>
            </a:extLst>
          </p:cNvPr>
          <p:cNvSpPr txBox="1"/>
          <p:nvPr/>
        </p:nvSpPr>
        <p:spPr>
          <a:xfrm>
            <a:off x="9650334" y="2553352"/>
            <a:ext cx="3275734" cy="2328843"/>
          </a:xfrm>
          <a:prstGeom prst="rect">
            <a:avLst/>
          </a:prstGeom>
          <a:noFill/>
        </p:spPr>
        <p:txBody>
          <a:bodyPr wrap="square" rtlCol="0">
            <a:spAutoFit/>
          </a:bodyPr>
          <a:lstStyle/>
          <a:p>
            <a:pPr marL="0" marR="0" algn="l">
              <a:spcBef>
                <a:spcPts val="1400"/>
              </a:spcBef>
              <a:spcAft>
                <a:spcPts val="400"/>
              </a:spcAft>
            </a:pPr>
            <a:r>
              <a:rPr lang="en-US" sz="1600" b="1" dirty="0">
                <a:effectLst/>
                <a:latin typeface="Open Sans"/>
              </a:rPr>
              <a:t>Ground Rules</a:t>
            </a:r>
          </a:p>
          <a:p>
            <a:pPr marL="0" marR="0" algn="l">
              <a:spcBef>
                <a:spcPts val="0"/>
              </a:spcBef>
              <a:spcAft>
                <a:spcPts val="0"/>
              </a:spcAft>
            </a:pPr>
            <a:r>
              <a:rPr lang="en-US" sz="1800" dirty="0">
                <a:effectLst/>
                <a:latin typeface="Open Sans"/>
                <a:ea typeface="Open Sans"/>
                <a:cs typeface="Open Sans"/>
              </a:rPr>
              <a:t>Contracts</a:t>
            </a:r>
            <a:endParaRPr lang="en-US" sz="1200" dirty="0">
              <a:effectLst/>
              <a:latin typeface="Open Sans"/>
              <a:ea typeface="Open Sans"/>
              <a:cs typeface="Open Sans"/>
            </a:endParaRPr>
          </a:p>
          <a:p>
            <a:pPr marL="0" marR="0" algn="l">
              <a:spcBef>
                <a:spcPts val="0"/>
              </a:spcBef>
              <a:spcAft>
                <a:spcPts val="0"/>
              </a:spcAft>
            </a:pPr>
            <a:r>
              <a:rPr lang="en-US" sz="1800" dirty="0">
                <a:effectLst/>
                <a:latin typeface="Open Sans"/>
                <a:ea typeface="Open Sans"/>
                <a:cs typeface="Open Sans"/>
              </a:rPr>
              <a:t>Consumer Protection</a:t>
            </a:r>
            <a:endParaRPr lang="en-US" sz="1200" dirty="0">
              <a:effectLst/>
              <a:latin typeface="Open Sans"/>
              <a:ea typeface="Open Sans"/>
              <a:cs typeface="Open Sans"/>
            </a:endParaRPr>
          </a:p>
          <a:p>
            <a:pPr marL="0" marR="0" algn="l">
              <a:spcBef>
                <a:spcPts val="0"/>
              </a:spcBef>
              <a:spcAft>
                <a:spcPts val="0"/>
              </a:spcAft>
            </a:pPr>
            <a:r>
              <a:rPr lang="en-US" sz="1800" dirty="0">
                <a:effectLst/>
                <a:latin typeface="Open Sans"/>
                <a:ea typeface="Open Sans"/>
                <a:cs typeface="Open Sans"/>
              </a:rPr>
              <a:t>Copyright</a:t>
            </a:r>
            <a:endParaRPr lang="en-US" sz="1200" dirty="0">
              <a:effectLst/>
              <a:latin typeface="Open Sans"/>
              <a:ea typeface="Open Sans"/>
              <a:cs typeface="Open Sans"/>
            </a:endParaRPr>
          </a:p>
          <a:p>
            <a:pPr marL="0" marR="0" algn="l">
              <a:spcBef>
                <a:spcPts val="0"/>
              </a:spcBef>
              <a:spcAft>
                <a:spcPts val="0"/>
              </a:spcAft>
            </a:pPr>
            <a:r>
              <a:rPr lang="en-US" sz="1800" dirty="0">
                <a:effectLst/>
                <a:latin typeface="Open Sans"/>
                <a:ea typeface="Open Sans"/>
                <a:cs typeface="Open Sans"/>
              </a:rPr>
              <a:t>Trademarks</a:t>
            </a:r>
            <a:endParaRPr lang="en-US" sz="1200" dirty="0">
              <a:effectLst/>
              <a:latin typeface="Open Sans"/>
              <a:ea typeface="Open Sans"/>
              <a:cs typeface="Open Sans"/>
            </a:endParaRPr>
          </a:p>
          <a:p>
            <a:pPr marL="0" marR="0" algn="l">
              <a:spcBef>
                <a:spcPts val="0"/>
              </a:spcBef>
              <a:spcAft>
                <a:spcPts val="0"/>
              </a:spcAft>
            </a:pPr>
            <a:r>
              <a:rPr lang="en-US" sz="1800" dirty="0">
                <a:effectLst/>
                <a:latin typeface="Open Sans"/>
                <a:ea typeface="Open Sans"/>
                <a:cs typeface="Open Sans"/>
              </a:rPr>
              <a:t>Patents</a:t>
            </a:r>
            <a:endParaRPr lang="en-US" sz="1200" dirty="0">
              <a:effectLst/>
              <a:latin typeface="Open Sans"/>
              <a:ea typeface="Open Sans"/>
              <a:cs typeface="Open Sans"/>
            </a:endParaRPr>
          </a:p>
          <a:p>
            <a:r>
              <a:rPr lang="en-US" sz="1800" dirty="0">
                <a:effectLst/>
                <a:latin typeface="Open Sans"/>
                <a:ea typeface="Open Sans"/>
                <a:cs typeface="Open Sans"/>
              </a:rPr>
              <a:t>Trade Secrets</a:t>
            </a:r>
          </a:p>
          <a:p>
            <a:endParaRPr lang="en-US" dirty="0"/>
          </a:p>
        </p:txBody>
      </p:sp>
      <p:sp>
        <p:nvSpPr>
          <p:cNvPr id="2" name="TextBox 1">
            <a:extLst>
              <a:ext uri="{FF2B5EF4-FFF2-40B4-BE49-F238E27FC236}">
                <a16:creationId xmlns:a16="http://schemas.microsoft.com/office/drawing/2014/main" id="{6CD0FAF7-DA26-430A-82FD-3895060F8EE3}"/>
              </a:ext>
            </a:extLst>
          </p:cNvPr>
          <p:cNvSpPr txBox="1"/>
          <p:nvPr/>
        </p:nvSpPr>
        <p:spPr>
          <a:xfrm>
            <a:off x="444137" y="565132"/>
            <a:ext cx="3213240" cy="3416320"/>
          </a:xfrm>
          <a:prstGeom prst="rect">
            <a:avLst/>
          </a:prstGeom>
          <a:noFill/>
        </p:spPr>
        <p:txBody>
          <a:bodyPr wrap="square" rtlCol="0">
            <a:spAutoFit/>
          </a:bodyPr>
          <a:lstStyle/>
          <a:p>
            <a:r>
              <a:rPr lang="en-US" b="1" dirty="0"/>
              <a:t>Meta-issues</a:t>
            </a:r>
          </a:p>
          <a:p>
            <a:r>
              <a:rPr lang="en-US" dirty="0"/>
              <a:t>inequality</a:t>
            </a:r>
          </a:p>
          <a:p>
            <a:r>
              <a:rPr lang="en-US" dirty="0"/>
              <a:t>trust</a:t>
            </a:r>
          </a:p>
          <a:p>
            <a:r>
              <a:rPr lang="en-US" dirty="0"/>
              <a:t>learning</a:t>
            </a:r>
          </a:p>
          <a:p>
            <a:r>
              <a:rPr lang="en-US" dirty="0"/>
              <a:t>human capital</a:t>
            </a:r>
          </a:p>
          <a:p>
            <a:r>
              <a:rPr lang="en-US" dirty="0"/>
              <a:t>spillovers</a:t>
            </a:r>
          </a:p>
          <a:p>
            <a:r>
              <a:rPr lang="en-US" dirty="0"/>
              <a:t>efficiency</a:t>
            </a:r>
          </a:p>
          <a:p>
            <a:r>
              <a:rPr lang="en-US" dirty="0"/>
              <a:t>productivity</a:t>
            </a:r>
          </a:p>
          <a:p>
            <a:r>
              <a:rPr lang="en-US" dirty="0"/>
              <a:t>security</a:t>
            </a:r>
          </a:p>
          <a:p>
            <a:r>
              <a:rPr lang="en-US" dirty="0"/>
              <a:t>measurement</a:t>
            </a:r>
          </a:p>
          <a:p>
            <a:endParaRPr lang="en-US" dirty="0"/>
          </a:p>
          <a:p>
            <a:endParaRPr lang="en-US" dirty="0"/>
          </a:p>
        </p:txBody>
      </p:sp>
      <p:cxnSp>
        <p:nvCxnSpPr>
          <p:cNvPr id="6" name="Straight Connector 5">
            <a:extLst>
              <a:ext uri="{FF2B5EF4-FFF2-40B4-BE49-F238E27FC236}">
                <a16:creationId xmlns:a16="http://schemas.microsoft.com/office/drawing/2014/main" id="{DB6AC7A7-A66C-421C-9154-DDFCE460943C}"/>
              </a:ext>
            </a:extLst>
          </p:cNvPr>
          <p:cNvCxnSpPr>
            <a:cxnSpLocks/>
          </p:cNvCxnSpPr>
          <p:nvPr/>
        </p:nvCxnSpPr>
        <p:spPr>
          <a:xfrm>
            <a:off x="1927654" y="784514"/>
            <a:ext cx="3064476" cy="117529"/>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87FC91E-8741-4A43-B7A5-0B63CF30029A}"/>
              </a:ext>
            </a:extLst>
          </p:cNvPr>
          <p:cNvCxnSpPr>
            <a:cxnSpLocks/>
          </p:cNvCxnSpPr>
          <p:nvPr/>
        </p:nvCxnSpPr>
        <p:spPr>
          <a:xfrm>
            <a:off x="1244285" y="3429000"/>
            <a:ext cx="2856482" cy="1644413"/>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F9DA870-4778-410C-B462-03405C46D5A1}"/>
              </a:ext>
            </a:extLst>
          </p:cNvPr>
          <p:cNvSpPr txBox="1"/>
          <p:nvPr/>
        </p:nvSpPr>
        <p:spPr>
          <a:xfrm>
            <a:off x="9542239" y="1734682"/>
            <a:ext cx="1756064" cy="369332"/>
          </a:xfrm>
          <a:prstGeom prst="rect">
            <a:avLst/>
          </a:prstGeom>
          <a:noFill/>
        </p:spPr>
        <p:txBody>
          <a:bodyPr wrap="square" rtlCol="0">
            <a:spAutoFit/>
          </a:bodyPr>
          <a:lstStyle/>
          <a:p>
            <a:pPr algn="ctr"/>
            <a:r>
              <a:rPr lang="en-US" dirty="0">
                <a:latin typeface="Open Sans"/>
              </a:rPr>
              <a:t>Privacy</a:t>
            </a:r>
          </a:p>
        </p:txBody>
      </p:sp>
      <p:sp>
        <p:nvSpPr>
          <p:cNvPr id="7" name="TextBox 6">
            <a:extLst>
              <a:ext uri="{FF2B5EF4-FFF2-40B4-BE49-F238E27FC236}">
                <a16:creationId xmlns:a16="http://schemas.microsoft.com/office/drawing/2014/main" id="{1A1EE602-10C3-46D4-AA16-05DFFBF43E5D}"/>
              </a:ext>
            </a:extLst>
          </p:cNvPr>
          <p:cNvSpPr txBox="1"/>
          <p:nvPr/>
        </p:nvSpPr>
        <p:spPr>
          <a:xfrm>
            <a:off x="8534625" y="1170535"/>
            <a:ext cx="2717223" cy="369332"/>
          </a:xfrm>
          <a:prstGeom prst="rect">
            <a:avLst/>
          </a:prstGeom>
          <a:noFill/>
        </p:spPr>
        <p:txBody>
          <a:bodyPr wrap="square" rtlCol="0">
            <a:spAutoFit/>
          </a:bodyPr>
          <a:lstStyle/>
          <a:p>
            <a:r>
              <a:rPr lang="en-US" dirty="0">
                <a:latin typeface="Open Sans"/>
              </a:rPr>
              <a:t>Unfair Competition</a:t>
            </a:r>
          </a:p>
        </p:txBody>
      </p:sp>
      <p:sp>
        <p:nvSpPr>
          <p:cNvPr id="9" name="TextBox 8">
            <a:extLst>
              <a:ext uri="{FF2B5EF4-FFF2-40B4-BE49-F238E27FC236}">
                <a16:creationId xmlns:a16="http://schemas.microsoft.com/office/drawing/2014/main" id="{C6C13D3D-C966-44EC-85B5-269214B94691}"/>
              </a:ext>
            </a:extLst>
          </p:cNvPr>
          <p:cNvSpPr txBox="1"/>
          <p:nvPr/>
        </p:nvSpPr>
        <p:spPr>
          <a:xfrm>
            <a:off x="4216337" y="1225831"/>
            <a:ext cx="2119968" cy="369332"/>
          </a:xfrm>
          <a:prstGeom prst="rect">
            <a:avLst/>
          </a:prstGeom>
          <a:noFill/>
        </p:spPr>
        <p:txBody>
          <a:bodyPr wrap="square" rtlCol="0">
            <a:spAutoFit/>
          </a:bodyPr>
          <a:lstStyle/>
          <a:p>
            <a:r>
              <a:rPr lang="en-US" dirty="0"/>
              <a:t>Delivery </a:t>
            </a:r>
            <a:r>
              <a:rPr lang="en-US" dirty="0">
                <a:latin typeface="Open Sans"/>
              </a:rPr>
              <a:t>Services</a:t>
            </a:r>
          </a:p>
        </p:txBody>
      </p:sp>
      <p:sp>
        <p:nvSpPr>
          <p:cNvPr id="13" name="TextBox 12">
            <a:extLst>
              <a:ext uri="{FF2B5EF4-FFF2-40B4-BE49-F238E27FC236}">
                <a16:creationId xmlns:a16="http://schemas.microsoft.com/office/drawing/2014/main" id="{F2F5B542-5A68-41F9-8520-849CDEE9A260}"/>
              </a:ext>
            </a:extLst>
          </p:cNvPr>
          <p:cNvSpPr txBox="1"/>
          <p:nvPr/>
        </p:nvSpPr>
        <p:spPr>
          <a:xfrm>
            <a:off x="3977663" y="5364299"/>
            <a:ext cx="2003199" cy="646331"/>
          </a:xfrm>
          <a:prstGeom prst="rect">
            <a:avLst/>
          </a:prstGeom>
          <a:noFill/>
        </p:spPr>
        <p:txBody>
          <a:bodyPr wrap="square" rtlCol="0">
            <a:spAutoFit/>
          </a:bodyPr>
          <a:lstStyle/>
          <a:p>
            <a:r>
              <a:rPr lang="en-US" sz="1800" dirty="0">
                <a:effectLst/>
                <a:latin typeface="Open Sans"/>
                <a:ea typeface="Open Sans"/>
                <a:cs typeface="Open Sans"/>
              </a:rPr>
              <a:t>Government Labs</a:t>
            </a:r>
            <a:endParaRPr lang="en-US" sz="1200" dirty="0">
              <a:effectLst/>
              <a:latin typeface="Open Sans"/>
              <a:ea typeface="Open Sans"/>
              <a:cs typeface="Open Sans"/>
            </a:endParaRPr>
          </a:p>
          <a:p>
            <a:endParaRPr lang="en-US" dirty="0"/>
          </a:p>
        </p:txBody>
      </p:sp>
      <p:sp>
        <p:nvSpPr>
          <p:cNvPr id="14" name="TextBox 13">
            <a:extLst>
              <a:ext uri="{FF2B5EF4-FFF2-40B4-BE49-F238E27FC236}">
                <a16:creationId xmlns:a16="http://schemas.microsoft.com/office/drawing/2014/main" id="{DCD013F4-8BE2-4C4B-A8CB-505E79B9F96A}"/>
              </a:ext>
            </a:extLst>
          </p:cNvPr>
          <p:cNvSpPr txBox="1"/>
          <p:nvPr/>
        </p:nvSpPr>
        <p:spPr>
          <a:xfrm>
            <a:off x="10121582" y="5318133"/>
            <a:ext cx="2260531" cy="369332"/>
          </a:xfrm>
          <a:prstGeom prst="rect">
            <a:avLst/>
          </a:prstGeom>
          <a:noFill/>
        </p:spPr>
        <p:txBody>
          <a:bodyPr wrap="square" rtlCol="0">
            <a:spAutoFit/>
          </a:bodyPr>
          <a:lstStyle/>
          <a:p>
            <a:r>
              <a:rPr lang="en-US" dirty="0">
                <a:latin typeface="Open Sans"/>
              </a:rPr>
              <a:t>Trade</a:t>
            </a:r>
          </a:p>
        </p:txBody>
      </p:sp>
    </p:spTree>
    <p:extLst>
      <p:ext uri="{BB962C8B-B14F-4D97-AF65-F5344CB8AC3E}">
        <p14:creationId xmlns:p14="http://schemas.microsoft.com/office/powerpoint/2010/main" val="1341449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E97AE2F-3BBA-46BA-AA2B-5216590CEFE6}"/>
              </a:ext>
            </a:extLst>
          </p:cNvPr>
          <p:cNvSpPr/>
          <p:nvPr/>
        </p:nvSpPr>
        <p:spPr>
          <a:xfrm>
            <a:off x="3329198" y="784514"/>
            <a:ext cx="8198428" cy="5288972"/>
          </a:xfrm>
          <a:prstGeom prst="ellipse">
            <a:avLst/>
          </a:prstGeom>
          <a:noFill/>
          <a:ln w="57150">
            <a:solidFill>
              <a:schemeClr val="accent1">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prstDash val="dash"/>
              </a:ln>
              <a:noFill/>
            </a:endParaRPr>
          </a:p>
        </p:txBody>
      </p:sp>
      <p:sp>
        <p:nvSpPr>
          <p:cNvPr id="3" name="TextBox 2">
            <a:extLst>
              <a:ext uri="{FF2B5EF4-FFF2-40B4-BE49-F238E27FC236}">
                <a16:creationId xmlns:a16="http://schemas.microsoft.com/office/drawing/2014/main" id="{EF016F11-7659-4DA6-B952-D9EF6DC8ECC1}"/>
              </a:ext>
            </a:extLst>
          </p:cNvPr>
          <p:cNvSpPr txBox="1"/>
          <p:nvPr/>
        </p:nvSpPr>
        <p:spPr>
          <a:xfrm>
            <a:off x="6629326" y="4580322"/>
            <a:ext cx="3048866" cy="1774845"/>
          </a:xfrm>
          <a:prstGeom prst="rect">
            <a:avLst/>
          </a:prstGeom>
          <a:noFill/>
        </p:spPr>
        <p:txBody>
          <a:bodyPr wrap="square">
            <a:spAutoFit/>
          </a:bodyPr>
          <a:lstStyle/>
          <a:p>
            <a:pPr marL="0" marR="0" algn="l">
              <a:spcBef>
                <a:spcPts val="1400"/>
              </a:spcBef>
              <a:spcAft>
                <a:spcPts val="400"/>
              </a:spcAft>
            </a:pPr>
            <a:r>
              <a:rPr lang="en-US" sz="1600" b="1" dirty="0">
                <a:solidFill>
                  <a:srgbClr val="FF0000"/>
                </a:solidFill>
                <a:effectLst/>
                <a:latin typeface="Open Sans"/>
              </a:rPr>
              <a:t>Leverage</a:t>
            </a:r>
          </a:p>
          <a:p>
            <a:pPr marL="0" marR="0" algn="l">
              <a:spcBef>
                <a:spcPts val="0"/>
              </a:spcBef>
              <a:spcAft>
                <a:spcPts val="0"/>
              </a:spcAft>
            </a:pPr>
            <a:r>
              <a:rPr lang="en-US" sz="1800" dirty="0">
                <a:effectLst/>
                <a:latin typeface="Open Sans"/>
                <a:ea typeface="Open Sans"/>
                <a:cs typeface="Open Sans"/>
              </a:rPr>
              <a:t>Research Funding</a:t>
            </a:r>
          </a:p>
          <a:p>
            <a:pPr marL="0" marR="0" algn="l">
              <a:spcBef>
                <a:spcPts val="0"/>
              </a:spcBef>
              <a:spcAft>
                <a:spcPts val="0"/>
              </a:spcAft>
            </a:pPr>
            <a:r>
              <a:rPr lang="en-US" dirty="0">
                <a:latin typeface="Open Sans"/>
                <a:ea typeface="Open Sans"/>
                <a:cs typeface="Open Sans"/>
              </a:rPr>
              <a:t>R&amp;D Credits</a:t>
            </a:r>
            <a:endParaRPr lang="en-US" sz="1200" dirty="0">
              <a:effectLst/>
              <a:latin typeface="Open Sans"/>
              <a:ea typeface="Open Sans"/>
              <a:cs typeface="Open Sans"/>
            </a:endParaRPr>
          </a:p>
          <a:p>
            <a:pPr marL="0" marR="0" algn="l">
              <a:spcBef>
                <a:spcPts val="0"/>
              </a:spcBef>
              <a:spcAft>
                <a:spcPts val="0"/>
              </a:spcAft>
            </a:pPr>
            <a:r>
              <a:rPr lang="en-US" sz="1800" dirty="0">
                <a:solidFill>
                  <a:srgbClr val="FF0000"/>
                </a:solidFill>
                <a:effectLst/>
                <a:latin typeface="Open Sans"/>
                <a:ea typeface="Open Sans"/>
                <a:cs typeface="Open Sans"/>
              </a:rPr>
              <a:t>State Aid</a:t>
            </a:r>
            <a:endParaRPr lang="en-US" sz="1200" dirty="0">
              <a:solidFill>
                <a:srgbClr val="FF0000"/>
              </a:solidFill>
              <a:effectLst/>
              <a:latin typeface="Open Sans"/>
              <a:ea typeface="Open Sans"/>
              <a:cs typeface="Open Sans"/>
            </a:endParaRPr>
          </a:p>
          <a:p>
            <a:pPr marL="0" marR="0" algn="l">
              <a:spcBef>
                <a:spcPts val="0"/>
              </a:spcBef>
              <a:spcAft>
                <a:spcPts val="0"/>
              </a:spcAft>
            </a:pPr>
            <a:r>
              <a:rPr lang="en-US" sz="1800" dirty="0">
                <a:solidFill>
                  <a:srgbClr val="FF0000"/>
                </a:solidFill>
                <a:effectLst/>
                <a:latin typeface="Open Sans"/>
                <a:ea typeface="Open Sans"/>
                <a:cs typeface="Open Sans"/>
              </a:rPr>
              <a:t>Import/Export Controls</a:t>
            </a:r>
            <a:endParaRPr lang="en-US" sz="1200" dirty="0">
              <a:solidFill>
                <a:srgbClr val="FF0000"/>
              </a:solidFill>
              <a:effectLst/>
              <a:latin typeface="Open Sans"/>
              <a:ea typeface="Open Sans"/>
              <a:cs typeface="Open Sans"/>
            </a:endParaRPr>
          </a:p>
          <a:p>
            <a:pPr marL="0" marR="0" algn="l">
              <a:spcBef>
                <a:spcPts val="0"/>
              </a:spcBef>
              <a:spcAft>
                <a:spcPts val="0"/>
              </a:spcAft>
            </a:pPr>
            <a:r>
              <a:rPr lang="en-US" sz="1800" dirty="0">
                <a:effectLst/>
                <a:latin typeface="Open Sans"/>
                <a:ea typeface="Open Sans"/>
                <a:cs typeface="Open Sans"/>
              </a:rPr>
              <a:t>Small Business Loans</a:t>
            </a:r>
            <a:endParaRPr lang="en-US" sz="1200" dirty="0">
              <a:effectLst/>
              <a:latin typeface="Open Sans"/>
              <a:ea typeface="Open Sans"/>
              <a:cs typeface="Open Sans"/>
            </a:endParaRPr>
          </a:p>
        </p:txBody>
      </p:sp>
      <p:sp>
        <p:nvSpPr>
          <p:cNvPr id="8" name="TextBox 7">
            <a:extLst>
              <a:ext uri="{FF2B5EF4-FFF2-40B4-BE49-F238E27FC236}">
                <a16:creationId xmlns:a16="http://schemas.microsoft.com/office/drawing/2014/main" id="{CF37B11E-0FC0-466B-9E44-8345DE9C8CC5}"/>
              </a:ext>
            </a:extLst>
          </p:cNvPr>
          <p:cNvSpPr txBox="1"/>
          <p:nvPr/>
        </p:nvSpPr>
        <p:spPr>
          <a:xfrm>
            <a:off x="3885977" y="2553352"/>
            <a:ext cx="6094268" cy="2051844"/>
          </a:xfrm>
          <a:prstGeom prst="rect">
            <a:avLst/>
          </a:prstGeom>
          <a:noFill/>
        </p:spPr>
        <p:txBody>
          <a:bodyPr wrap="square">
            <a:spAutoFit/>
          </a:bodyPr>
          <a:lstStyle/>
          <a:p>
            <a:pPr marL="0" marR="0" algn="l">
              <a:spcBef>
                <a:spcPts val="1400"/>
              </a:spcBef>
              <a:spcAft>
                <a:spcPts val="400"/>
              </a:spcAft>
            </a:pPr>
            <a:r>
              <a:rPr lang="en-US" sz="1600" b="1" dirty="0">
                <a:effectLst/>
                <a:latin typeface="Open Sans"/>
              </a:rPr>
              <a:t>Government</a:t>
            </a:r>
          </a:p>
          <a:p>
            <a:pPr marL="0" marR="0" algn="l">
              <a:spcBef>
                <a:spcPts val="0"/>
              </a:spcBef>
              <a:spcAft>
                <a:spcPts val="0"/>
              </a:spcAft>
            </a:pPr>
            <a:r>
              <a:rPr lang="en-US" sz="1800" dirty="0">
                <a:effectLst/>
                <a:latin typeface="Open Sans"/>
                <a:ea typeface="Open Sans"/>
                <a:cs typeface="Open Sans"/>
              </a:rPr>
              <a:t>Military</a:t>
            </a:r>
            <a:endParaRPr lang="en-US" sz="1200" dirty="0">
              <a:effectLst/>
              <a:latin typeface="Open Sans"/>
              <a:ea typeface="Open Sans"/>
              <a:cs typeface="Open Sans"/>
            </a:endParaRPr>
          </a:p>
          <a:p>
            <a:pPr marL="0" marR="0" algn="l">
              <a:spcBef>
                <a:spcPts val="0"/>
              </a:spcBef>
              <a:spcAft>
                <a:spcPts val="0"/>
              </a:spcAft>
            </a:pPr>
            <a:r>
              <a:rPr lang="en-US" sz="1800" dirty="0">
                <a:effectLst/>
                <a:latin typeface="Open Sans"/>
                <a:ea typeface="Open Sans"/>
                <a:cs typeface="Open Sans"/>
              </a:rPr>
              <a:t>Administration</a:t>
            </a:r>
            <a:endParaRPr lang="en-US" sz="1200" dirty="0">
              <a:effectLst/>
              <a:latin typeface="Open Sans"/>
              <a:ea typeface="Open Sans"/>
              <a:cs typeface="Open Sans"/>
            </a:endParaRPr>
          </a:p>
          <a:p>
            <a:pPr marL="0" marR="0" algn="l">
              <a:spcBef>
                <a:spcPts val="0"/>
              </a:spcBef>
              <a:spcAft>
                <a:spcPts val="0"/>
              </a:spcAft>
            </a:pPr>
            <a:r>
              <a:rPr lang="en-US" dirty="0">
                <a:latin typeface="Open Sans"/>
                <a:ea typeface="Open Sans"/>
                <a:cs typeface="Open Sans"/>
              </a:rPr>
              <a:t>Adjudication</a:t>
            </a:r>
            <a:endParaRPr lang="en-US" sz="1200" dirty="0">
              <a:effectLst/>
              <a:latin typeface="Open Sans"/>
              <a:ea typeface="Open Sans"/>
              <a:cs typeface="Open Sans"/>
            </a:endParaRPr>
          </a:p>
          <a:p>
            <a:pPr marL="0" marR="0" algn="l">
              <a:spcBef>
                <a:spcPts val="0"/>
              </a:spcBef>
              <a:spcAft>
                <a:spcPts val="0"/>
              </a:spcAft>
            </a:pPr>
            <a:r>
              <a:rPr lang="en-US" sz="1800" dirty="0">
                <a:effectLst/>
                <a:latin typeface="Open Sans"/>
                <a:ea typeface="Open Sans"/>
                <a:cs typeface="Open Sans"/>
              </a:rPr>
              <a:t>Infrastructure</a:t>
            </a:r>
          </a:p>
          <a:p>
            <a:pPr marL="0" marR="0" algn="l">
              <a:spcBef>
                <a:spcPts val="0"/>
              </a:spcBef>
              <a:spcAft>
                <a:spcPts val="0"/>
              </a:spcAft>
            </a:pPr>
            <a:r>
              <a:rPr lang="en-US" sz="1800" dirty="0">
                <a:effectLst/>
                <a:latin typeface="Open Sans"/>
                <a:ea typeface="Open Sans"/>
                <a:cs typeface="Open Sans"/>
              </a:rPr>
              <a:t>Education</a:t>
            </a:r>
          </a:p>
          <a:p>
            <a:pPr marL="0" marR="0" algn="l">
              <a:spcBef>
                <a:spcPts val="0"/>
              </a:spcBef>
              <a:spcAft>
                <a:spcPts val="0"/>
              </a:spcAft>
            </a:pPr>
            <a:r>
              <a:rPr lang="en-US" dirty="0">
                <a:latin typeface="Open Sans"/>
                <a:ea typeface="Open Sans"/>
                <a:cs typeface="Open Sans"/>
              </a:rPr>
              <a:t>Procurement</a:t>
            </a:r>
            <a:endParaRPr lang="en-US" sz="1200" dirty="0">
              <a:effectLst/>
              <a:latin typeface="Open Sans"/>
              <a:ea typeface="Open Sans"/>
              <a:cs typeface="Open Sans"/>
            </a:endParaRPr>
          </a:p>
        </p:txBody>
      </p:sp>
      <p:sp>
        <p:nvSpPr>
          <p:cNvPr id="10" name="TextBox 9">
            <a:extLst>
              <a:ext uri="{FF2B5EF4-FFF2-40B4-BE49-F238E27FC236}">
                <a16:creationId xmlns:a16="http://schemas.microsoft.com/office/drawing/2014/main" id="{A368A68D-FEEF-477D-8ADF-814A34DE3BAA}"/>
              </a:ext>
            </a:extLst>
          </p:cNvPr>
          <p:cNvSpPr txBox="1"/>
          <p:nvPr/>
        </p:nvSpPr>
        <p:spPr>
          <a:xfrm>
            <a:off x="6603200" y="421736"/>
            <a:ext cx="1931425" cy="1990288"/>
          </a:xfrm>
          <a:prstGeom prst="rect">
            <a:avLst/>
          </a:prstGeom>
          <a:noFill/>
        </p:spPr>
        <p:txBody>
          <a:bodyPr wrap="square">
            <a:spAutoFit/>
          </a:bodyPr>
          <a:lstStyle/>
          <a:p>
            <a:pPr marL="0" marR="0" algn="l">
              <a:spcBef>
                <a:spcPts val="1400"/>
              </a:spcBef>
              <a:spcAft>
                <a:spcPts val="400"/>
              </a:spcAft>
            </a:pPr>
            <a:r>
              <a:rPr lang="en-US" b="1" dirty="0">
                <a:solidFill>
                  <a:srgbClr val="FF0000"/>
                </a:solidFill>
                <a:effectLst/>
                <a:latin typeface="Open Sans"/>
              </a:rPr>
              <a:t>Regulation</a:t>
            </a:r>
          </a:p>
          <a:p>
            <a:pPr marL="0" marR="0" algn="l">
              <a:spcBef>
                <a:spcPts val="0"/>
              </a:spcBef>
              <a:spcAft>
                <a:spcPts val="0"/>
              </a:spcAft>
            </a:pPr>
            <a:r>
              <a:rPr lang="en-US" sz="1800" dirty="0">
                <a:effectLst/>
                <a:latin typeface="Open Sans"/>
                <a:ea typeface="Open Sans"/>
                <a:cs typeface="Open Sans"/>
              </a:rPr>
              <a:t>Spectrum</a:t>
            </a:r>
            <a:endParaRPr lang="en-US" sz="1200" dirty="0">
              <a:effectLst/>
              <a:latin typeface="Open Sans"/>
              <a:ea typeface="Open Sans"/>
              <a:cs typeface="Open Sans"/>
            </a:endParaRPr>
          </a:p>
          <a:p>
            <a:pPr marL="0" marR="0" algn="l">
              <a:spcBef>
                <a:spcPts val="0"/>
              </a:spcBef>
              <a:spcAft>
                <a:spcPts val="0"/>
              </a:spcAft>
            </a:pPr>
            <a:r>
              <a:rPr lang="en-US" sz="1800" dirty="0">
                <a:solidFill>
                  <a:srgbClr val="FF0000"/>
                </a:solidFill>
                <a:effectLst/>
                <a:latin typeface="Open Sans"/>
                <a:ea typeface="Open Sans"/>
                <a:cs typeface="Open Sans"/>
              </a:rPr>
              <a:t>Antitrust</a:t>
            </a:r>
            <a:endParaRPr lang="en-US" sz="1200" dirty="0">
              <a:solidFill>
                <a:srgbClr val="FF0000"/>
              </a:solidFill>
              <a:effectLst/>
              <a:latin typeface="Open Sans"/>
              <a:ea typeface="Open Sans"/>
              <a:cs typeface="Open Sans"/>
            </a:endParaRPr>
          </a:p>
          <a:p>
            <a:pPr marL="0" marR="0" algn="l">
              <a:spcBef>
                <a:spcPts val="0"/>
              </a:spcBef>
              <a:spcAft>
                <a:spcPts val="0"/>
              </a:spcAft>
            </a:pPr>
            <a:r>
              <a:rPr lang="en-US" sz="1800" dirty="0">
                <a:effectLst/>
                <a:latin typeface="Open Sans"/>
                <a:ea typeface="Open Sans"/>
                <a:cs typeface="Open Sans"/>
              </a:rPr>
              <a:t>Public Utilities</a:t>
            </a:r>
          </a:p>
          <a:p>
            <a:pPr marL="0" marR="0" algn="l">
              <a:spcBef>
                <a:spcPts val="0"/>
              </a:spcBef>
              <a:spcAft>
                <a:spcPts val="0"/>
              </a:spcAft>
            </a:pPr>
            <a:r>
              <a:rPr lang="en-US" dirty="0">
                <a:latin typeface="Open Sans"/>
                <a:ea typeface="Open Sans"/>
                <a:cs typeface="Open Sans"/>
              </a:rPr>
              <a:t>Banking</a:t>
            </a:r>
          </a:p>
          <a:p>
            <a:pPr marL="0" marR="0" algn="l">
              <a:spcBef>
                <a:spcPts val="0"/>
              </a:spcBef>
              <a:spcAft>
                <a:spcPts val="0"/>
              </a:spcAft>
            </a:pPr>
            <a:r>
              <a:rPr lang="en-US" dirty="0">
                <a:latin typeface="Open Sans"/>
                <a:ea typeface="Open Sans"/>
                <a:cs typeface="Open Sans"/>
              </a:rPr>
              <a:t>Transportation</a:t>
            </a:r>
          </a:p>
          <a:p>
            <a:pPr marL="0" marR="0" algn="l">
              <a:spcBef>
                <a:spcPts val="0"/>
              </a:spcBef>
              <a:spcAft>
                <a:spcPts val="0"/>
              </a:spcAft>
            </a:pPr>
            <a:endParaRPr lang="en-US" sz="1200" dirty="0">
              <a:effectLst/>
              <a:latin typeface="Open Sans"/>
              <a:ea typeface="Open Sans"/>
              <a:cs typeface="Open Sans"/>
            </a:endParaRPr>
          </a:p>
        </p:txBody>
      </p:sp>
      <p:sp>
        <p:nvSpPr>
          <p:cNvPr id="11" name="TextBox 10">
            <a:extLst>
              <a:ext uri="{FF2B5EF4-FFF2-40B4-BE49-F238E27FC236}">
                <a16:creationId xmlns:a16="http://schemas.microsoft.com/office/drawing/2014/main" id="{BB2DDA4A-29A7-4F63-945F-4787AC922C8C}"/>
              </a:ext>
            </a:extLst>
          </p:cNvPr>
          <p:cNvSpPr txBox="1"/>
          <p:nvPr/>
        </p:nvSpPr>
        <p:spPr>
          <a:xfrm>
            <a:off x="9650334" y="2553352"/>
            <a:ext cx="3275734" cy="2328843"/>
          </a:xfrm>
          <a:prstGeom prst="rect">
            <a:avLst/>
          </a:prstGeom>
          <a:noFill/>
        </p:spPr>
        <p:txBody>
          <a:bodyPr wrap="square" rtlCol="0">
            <a:spAutoFit/>
          </a:bodyPr>
          <a:lstStyle/>
          <a:p>
            <a:pPr marL="0" marR="0" algn="l">
              <a:spcBef>
                <a:spcPts val="1400"/>
              </a:spcBef>
              <a:spcAft>
                <a:spcPts val="400"/>
              </a:spcAft>
            </a:pPr>
            <a:r>
              <a:rPr lang="en-US" sz="1600" b="1" dirty="0">
                <a:effectLst/>
                <a:latin typeface="Open Sans"/>
              </a:rPr>
              <a:t>Ground Rules</a:t>
            </a:r>
          </a:p>
          <a:p>
            <a:pPr marL="0" marR="0" algn="l">
              <a:spcBef>
                <a:spcPts val="0"/>
              </a:spcBef>
              <a:spcAft>
                <a:spcPts val="0"/>
              </a:spcAft>
            </a:pPr>
            <a:r>
              <a:rPr lang="en-US" sz="1800" dirty="0">
                <a:effectLst/>
                <a:latin typeface="Open Sans"/>
                <a:ea typeface="Open Sans"/>
                <a:cs typeface="Open Sans"/>
              </a:rPr>
              <a:t>Contracts</a:t>
            </a:r>
            <a:endParaRPr lang="en-US" sz="1200" dirty="0">
              <a:effectLst/>
              <a:latin typeface="Open Sans"/>
              <a:ea typeface="Open Sans"/>
              <a:cs typeface="Open Sans"/>
            </a:endParaRPr>
          </a:p>
          <a:p>
            <a:pPr marL="0" marR="0" algn="l">
              <a:spcBef>
                <a:spcPts val="0"/>
              </a:spcBef>
              <a:spcAft>
                <a:spcPts val="0"/>
              </a:spcAft>
            </a:pPr>
            <a:r>
              <a:rPr lang="en-US" sz="1800" dirty="0">
                <a:effectLst/>
                <a:latin typeface="Open Sans"/>
                <a:ea typeface="Open Sans"/>
                <a:cs typeface="Open Sans"/>
              </a:rPr>
              <a:t>Consumer Protection</a:t>
            </a:r>
            <a:endParaRPr lang="en-US" sz="1200" dirty="0">
              <a:effectLst/>
              <a:latin typeface="Open Sans"/>
              <a:ea typeface="Open Sans"/>
              <a:cs typeface="Open Sans"/>
            </a:endParaRPr>
          </a:p>
          <a:p>
            <a:pPr marL="0" marR="0" algn="l">
              <a:spcBef>
                <a:spcPts val="0"/>
              </a:spcBef>
              <a:spcAft>
                <a:spcPts val="0"/>
              </a:spcAft>
            </a:pPr>
            <a:r>
              <a:rPr lang="en-US" sz="1800" dirty="0">
                <a:effectLst/>
                <a:latin typeface="Open Sans"/>
                <a:ea typeface="Open Sans"/>
                <a:cs typeface="Open Sans"/>
              </a:rPr>
              <a:t>Copyright</a:t>
            </a:r>
            <a:endParaRPr lang="en-US" sz="1200" dirty="0">
              <a:effectLst/>
              <a:latin typeface="Open Sans"/>
              <a:ea typeface="Open Sans"/>
              <a:cs typeface="Open Sans"/>
            </a:endParaRPr>
          </a:p>
          <a:p>
            <a:pPr marL="0" marR="0" algn="l">
              <a:spcBef>
                <a:spcPts val="0"/>
              </a:spcBef>
              <a:spcAft>
                <a:spcPts val="0"/>
              </a:spcAft>
            </a:pPr>
            <a:r>
              <a:rPr lang="en-US" sz="1800" dirty="0">
                <a:effectLst/>
                <a:latin typeface="Open Sans"/>
                <a:ea typeface="Open Sans"/>
                <a:cs typeface="Open Sans"/>
              </a:rPr>
              <a:t>Trademarks</a:t>
            </a:r>
            <a:endParaRPr lang="en-US" sz="1200" dirty="0">
              <a:effectLst/>
              <a:latin typeface="Open Sans"/>
              <a:ea typeface="Open Sans"/>
              <a:cs typeface="Open Sans"/>
            </a:endParaRPr>
          </a:p>
          <a:p>
            <a:pPr marL="0" marR="0" algn="l">
              <a:spcBef>
                <a:spcPts val="0"/>
              </a:spcBef>
              <a:spcAft>
                <a:spcPts val="0"/>
              </a:spcAft>
            </a:pPr>
            <a:r>
              <a:rPr lang="en-US" sz="1800" dirty="0">
                <a:effectLst/>
                <a:latin typeface="Open Sans"/>
                <a:ea typeface="Open Sans"/>
                <a:cs typeface="Open Sans"/>
              </a:rPr>
              <a:t>Patents</a:t>
            </a:r>
            <a:endParaRPr lang="en-US" sz="1200" dirty="0">
              <a:effectLst/>
              <a:latin typeface="Open Sans"/>
              <a:ea typeface="Open Sans"/>
              <a:cs typeface="Open Sans"/>
            </a:endParaRPr>
          </a:p>
          <a:p>
            <a:r>
              <a:rPr lang="en-US" sz="1800" dirty="0">
                <a:effectLst/>
                <a:latin typeface="Open Sans"/>
                <a:ea typeface="Open Sans"/>
                <a:cs typeface="Open Sans"/>
              </a:rPr>
              <a:t>Trade Secrets</a:t>
            </a:r>
          </a:p>
          <a:p>
            <a:endParaRPr lang="en-US" dirty="0"/>
          </a:p>
        </p:txBody>
      </p:sp>
      <p:sp>
        <p:nvSpPr>
          <p:cNvPr id="2" name="TextBox 1">
            <a:extLst>
              <a:ext uri="{FF2B5EF4-FFF2-40B4-BE49-F238E27FC236}">
                <a16:creationId xmlns:a16="http://schemas.microsoft.com/office/drawing/2014/main" id="{6CD0FAF7-DA26-430A-82FD-3895060F8EE3}"/>
              </a:ext>
            </a:extLst>
          </p:cNvPr>
          <p:cNvSpPr txBox="1"/>
          <p:nvPr/>
        </p:nvSpPr>
        <p:spPr>
          <a:xfrm>
            <a:off x="444137" y="565132"/>
            <a:ext cx="3213240" cy="3416320"/>
          </a:xfrm>
          <a:prstGeom prst="rect">
            <a:avLst/>
          </a:prstGeom>
          <a:noFill/>
        </p:spPr>
        <p:txBody>
          <a:bodyPr wrap="square" rtlCol="0">
            <a:spAutoFit/>
          </a:bodyPr>
          <a:lstStyle/>
          <a:p>
            <a:r>
              <a:rPr lang="en-US" b="1" dirty="0"/>
              <a:t>Meta-issues</a:t>
            </a:r>
          </a:p>
          <a:p>
            <a:r>
              <a:rPr lang="en-US" dirty="0"/>
              <a:t>inequality</a:t>
            </a:r>
          </a:p>
          <a:p>
            <a:r>
              <a:rPr lang="en-US" dirty="0"/>
              <a:t>trust</a:t>
            </a:r>
          </a:p>
          <a:p>
            <a:r>
              <a:rPr lang="en-US" dirty="0"/>
              <a:t>learning</a:t>
            </a:r>
          </a:p>
          <a:p>
            <a:r>
              <a:rPr lang="en-US" dirty="0"/>
              <a:t>human capital</a:t>
            </a:r>
          </a:p>
          <a:p>
            <a:r>
              <a:rPr lang="en-US" dirty="0"/>
              <a:t>spillovers</a:t>
            </a:r>
          </a:p>
          <a:p>
            <a:r>
              <a:rPr lang="en-US" dirty="0"/>
              <a:t>efficiency</a:t>
            </a:r>
          </a:p>
          <a:p>
            <a:r>
              <a:rPr lang="en-US" dirty="0"/>
              <a:t>productivity</a:t>
            </a:r>
          </a:p>
          <a:p>
            <a:r>
              <a:rPr lang="en-US" dirty="0"/>
              <a:t>security</a:t>
            </a:r>
          </a:p>
          <a:p>
            <a:r>
              <a:rPr lang="en-US" dirty="0"/>
              <a:t>measurement</a:t>
            </a:r>
          </a:p>
          <a:p>
            <a:endParaRPr lang="en-US" dirty="0"/>
          </a:p>
          <a:p>
            <a:endParaRPr lang="en-US" dirty="0"/>
          </a:p>
        </p:txBody>
      </p:sp>
      <p:cxnSp>
        <p:nvCxnSpPr>
          <p:cNvPr id="6" name="Straight Connector 5">
            <a:extLst>
              <a:ext uri="{FF2B5EF4-FFF2-40B4-BE49-F238E27FC236}">
                <a16:creationId xmlns:a16="http://schemas.microsoft.com/office/drawing/2014/main" id="{DB6AC7A7-A66C-421C-9154-DDFCE460943C}"/>
              </a:ext>
            </a:extLst>
          </p:cNvPr>
          <p:cNvCxnSpPr>
            <a:cxnSpLocks/>
          </p:cNvCxnSpPr>
          <p:nvPr/>
        </p:nvCxnSpPr>
        <p:spPr>
          <a:xfrm>
            <a:off x="1927654" y="784514"/>
            <a:ext cx="3064476" cy="117529"/>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87FC91E-8741-4A43-B7A5-0B63CF30029A}"/>
              </a:ext>
            </a:extLst>
          </p:cNvPr>
          <p:cNvCxnSpPr>
            <a:cxnSpLocks/>
          </p:cNvCxnSpPr>
          <p:nvPr/>
        </p:nvCxnSpPr>
        <p:spPr>
          <a:xfrm>
            <a:off x="1244285" y="3429000"/>
            <a:ext cx="2856482" cy="1644413"/>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F9DA870-4778-410C-B462-03405C46D5A1}"/>
              </a:ext>
            </a:extLst>
          </p:cNvPr>
          <p:cNvSpPr txBox="1"/>
          <p:nvPr/>
        </p:nvSpPr>
        <p:spPr>
          <a:xfrm>
            <a:off x="9542239" y="1734682"/>
            <a:ext cx="1756064" cy="369332"/>
          </a:xfrm>
          <a:prstGeom prst="rect">
            <a:avLst/>
          </a:prstGeom>
          <a:noFill/>
        </p:spPr>
        <p:txBody>
          <a:bodyPr wrap="square" rtlCol="0">
            <a:spAutoFit/>
          </a:bodyPr>
          <a:lstStyle/>
          <a:p>
            <a:pPr algn="ctr"/>
            <a:r>
              <a:rPr lang="en-US" dirty="0">
                <a:solidFill>
                  <a:srgbClr val="FF0000"/>
                </a:solidFill>
                <a:latin typeface="Open Sans"/>
              </a:rPr>
              <a:t>Privacy</a:t>
            </a:r>
          </a:p>
        </p:txBody>
      </p:sp>
      <p:sp>
        <p:nvSpPr>
          <p:cNvPr id="7" name="TextBox 6">
            <a:extLst>
              <a:ext uri="{FF2B5EF4-FFF2-40B4-BE49-F238E27FC236}">
                <a16:creationId xmlns:a16="http://schemas.microsoft.com/office/drawing/2014/main" id="{1A1EE602-10C3-46D4-AA16-05DFFBF43E5D}"/>
              </a:ext>
            </a:extLst>
          </p:cNvPr>
          <p:cNvSpPr txBox="1"/>
          <p:nvPr/>
        </p:nvSpPr>
        <p:spPr>
          <a:xfrm>
            <a:off x="8534625" y="1170535"/>
            <a:ext cx="2717223" cy="369332"/>
          </a:xfrm>
          <a:prstGeom prst="rect">
            <a:avLst/>
          </a:prstGeom>
          <a:noFill/>
        </p:spPr>
        <p:txBody>
          <a:bodyPr wrap="square" rtlCol="0">
            <a:spAutoFit/>
          </a:bodyPr>
          <a:lstStyle/>
          <a:p>
            <a:r>
              <a:rPr lang="en-US" dirty="0">
                <a:latin typeface="Open Sans"/>
              </a:rPr>
              <a:t>Unfair Competition</a:t>
            </a:r>
          </a:p>
        </p:txBody>
      </p:sp>
      <p:sp>
        <p:nvSpPr>
          <p:cNvPr id="9" name="TextBox 8">
            <a:extLst>
              <a:ext uri="{FF2B5EF4-FFF2-40B4-BE49-F238E27FC236}">
                <a16:creationId xmlns:a16="http://schemas.microsoft.com/office/drawing/2014/main" id="{C6C13D3D-C966-44EC-85B5-269214B94691}"/>
              </a:ext>
            </a:extLst>
          </p:cNvPr>
          <p:cNvSpPr txBox="1"/>
          <p:nvPr/>
        </p:nvSpPr>
        <p:spPr>
          <a:xfrm>
            <a:off x="4216337" y="1225831"/>
            <a:ext cx="2119968" cy="369332"/>
          </a:xfrm>
          <a:prstGeom prst="rect">
            <a:avLst/>
          </a:prstGeom>
          <a:noFill/>
        </p:spPr>
        <p:txBody>
          <a:bodyPr wrap="square" rtlCol="0">
            <a:spAutoFit/>
          </a:bodyPr>
          <a:lstStyle/>
          <a:p>
            <a:r>
              <a:rPr lang="en-US" dirty="0"/>
              <a:t>Delivery </a:t>
            </a:r>
            <a:r>
              <a:rPr lang="en-US" dirty="0">
                <a:latin typeface="Open Sans"/>
              </a:rPr>
              <a:t>Services</a:t>
            </a:r>
          </a:p>
        </p:txBody>
      </p:sp>
      <p:sp>
        <p:nvSpPr>
          <p:cNvPr id="13" name="TextBox 12">
            <a:extLst>
              <a:ext uri="{FF2B5EF4-FFF2-40B4-BE49-F238E27FC236}">
                <a16:creationId xmlns:a16="http://schemas.microsoft.com/office/drawing/2014/main" id="{F2F5B542-5A68-41F9-8520-849CDEE9A260}"/>
              </a:ext>
            </a:extLst>
          </p:cNvPr>
          <p:cNvSpPr txBox="1"/>
          <p:nvPr/>
        </p:nvSpPr>
        <p:spPr>
          <a:xfrm>
            <a:off x="3977663" y="5364299"/>
            <a:ext cx="2003199" cy="646331"/>
          </a:xfrm>
          <a:prstGeom prst="rect">
            <a:avLst/>
          </a:prstGeom>
          <a:noFill/>
        </p:spPr>
        <p:txBody>
          <a:bodyPr wrap="square" rtlCol="0">
            <a:spAutoFit/>
          </a:bodyPr>
          <a:lstStyle/>
          <a:p>
            <a:r>
              <a:rPr lang="en-US" sz="1800" dirty="0">
                <a:effectLst/>
                <a:latin typeface="Open Sans"/>
                <a:ea typeface="Open Sans"/>
                <a:cs typeface="Open Sans"/>
              </a:rPr>
              <a:t>Government Labs</a:t>
            </a:r>
            <a:endParaRPr lang="en-US" sz="1200" dirty="0">
              <a:effectLst/>
              <a:latin typeface="Open Sans"/>
              <a:ea typeface="Open Sans"/>
              <a:cs typeface="Open Sans"/>
            </a:endParaRPr>
          </a:p>
          <a:p>
            <a:endParaRPr lang="en-US" dirty="0"/>
          </a:p>
        </p:txBody>
      </p:sp>
      <p:sp>
        <p:nvSpPr>
          <p:cNvPr id="14" name="TextBox 13">
            <a:extLst>
              <a:ext uri="{FF2B5EF4-FFF2-40B4-BE49-F238E27FC236}">
                <a16:creationId xmlns:a16="http://schemas.microsoft.com/office/drawing/2014/main" id="{DCD013F4-8BE2-4C4B-A8CB-505E79B9F96A}"/>
              </a:ext>
            </a:extLst>
          </p:cNvPr>
          <p:cNvSpPr txBox="1"/>
          <p:nvPr/>
        </p:nvSpPr>
        <p:spPr>
          <a:xfrm>
            <a:off x="10121582" y="5318133"/>
            <a:ext cx="2260531" cy="369332"/>
          </a:xfrm>
          <a:prstGeom prst="rect">
            <a:avLst/>
          </a:prstGeom>
          <a:noFill/>
        </p:spPr>
        <p:txBody>
          <a:bodyPr wrap="square" rtlCol="0">
            <a:spAutoFit/>
          </a:bodyPr>
          <a:lstStyle/>
          <a:p>
            <a:r>
              <a:rPr lang="en-US" dirty="0">
                <a:latin typeface="Open Sans"/>
              </a:rPr>
              <a:t>Trade</a:t>
            </a:r>
          </a:p>
        </p:txBody>
      </p:sp>
      <p:sp>
        <p:nvSpPr>
          <p:cNvPr id="16" name="TextBox 15">
            <a:extLst>
              <a:ext uri="{FF2B5EF4-FFF2-40B4-BE49-F238E27FC236}">
                <a16:creationId xmlns:a16="http://schemas.microsoft.com/office/drawing/2014/main" id="{C0FC1A79-9914-4D3D-ACE0-4166E3FA65C3}"/>
              </a:ext>
            </a:extLst>
          </p:cNvPr>
          <p:cNvSpPr txBox="1"/>
          <p:nvPr/>
        </p:nvSpPr>
        <p:spPr>
          <a:xfrm>
            <a:off x="444138" y="4716966"/>
            <a:ext cx="2030574" cy="1200329"/>
          </a:xfrm>
          <a:prstGeom prst="rect">
            <a:avLst/>
          </a:prstGeom>
          <a:noFill/>
        </p:spPr>
        <p:txBody>
          <a:bodyPr wrap="square" rtlCol="0">
            <a:spAutoFit/>
          </a:bodyPr>
          <a:lstStyle/>
          <a:p>
            <a:r>
              <a:rPr lang="en-US" sz="3600" dirty="0">
                <a:solidFill>
                  <a:srgbClr val="FF0000"/>
                </a:solidFill>
              </a:rPr>
              <a:t>digital hot zones</a:t>
            </a:r>
          </a:p>
        </p:txBody>
      </p:sp>
    </p:spTree>
    <p:extLst>
      <p:ext uri="{BB962C8B-B14F-4D97-AF65-F5344CB8AC3E}">
        <p14:creationId xmlns:p14="http://schemas.microsoft.com/office/powerpoint/2010/main" val="2303781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1565" y="2128191"/>
            <a:ext cx="2571750" cy="1754326"/>
          </a:xfrm>
          <a:prstGeom prst="rect">
            <a:avLst/>
          </a:prstGeom>
          <a:noFill/>
        </p:spPr>
        <p:txBody>
          <a:bodyPr wrap="square" numCol="1" rtlCol="0">
            <a:spAutoFit/>
          </a:bodyPr>
          <a:lstStyle/>
          <a:p>
            <a:r>
              <a:rPr lang="en-US" sz="3600" b="1" dirty="0">
                <a:solidFill>
                  <a:schemeClr val="accent6">
                    <a:lumMod val="75000"/>
                  </a:schemeClr>
                </a:solidFill>
              </a:rPr>
              <a:t>scale</a:t>
            </a:r>
          </a:p>
          <a:p>
            <a:r>
              <a:rPr lang="en-US" sz="3600" b="1" dirty="0">
                <a:solidFill>
                  <a:schemeClr val="accent6">
                    <a:lumMod val="75000"/>
                  </a:schemeClr>
                </a:solidFill>
              </a:rPr>
              <a:t>scope</a:t>
            </a:r>
          </a:p>
          <a:p>
            <a:r>
              <a:rPr lang="en-US" sz="3600" b="1" dirty="0">
                <a:solidFill>
                  <a:schemeClr val="accent6">
                    <a:lumMod val="75000"/>
                  </a:schemeClr>
                </a:solidFill>
              </a:rPr>
              <a:t>speed</a:t>
            </a:r>
          </a:p>
        </p:txBody>
      </p:sp>
      <p:sp>
        <p:nvSpPr>
          <p:cNvPr id="3" name="TextBox 2"/>
          <p:cNvSpPr txBox="1"/>
          <p:nvPr/>
        </p:nvSpPr>
        <p:spPr>
          <a:xfrm>
            <a:off x="6311254" y="687023"/>
            <a:ext cx="3886200" cy="1077218"/>
          </a:xfrm>
          <a:prstGeom prst="rect">
            <a:avLst/>
          </a:prstGeom>
          <a:noFill/>
        </p:spPr>
        <p:txBody>
          <a:bodyPr wrap="square" numCol="1" rtlCol="0">
            <a:spAutoFit/>
          </a:bodyPr>
          <a:lstStyle/>
          <a:p>
            <a:r>
              <a:rPr lang="en-US" sz="3200" dirty="0"/>
              <a:t>intangible assets </a:t>
            </a:r>
            <a:endParaRPr lang="en-US" sz="2400" dirty="0"/>
          </a:p>
          <a:p>
            <a:endParaRPr lang="en-US" sz="3200" dirty="0"/>
          </a:p>
        </p:txBody>
      </p:sp>
      <p:sp>
        <p:nvSpPr>
          <p:cNvPr id="4" name="TextBox 3"/>
          <p:cNvSpPr txBox="1"/>
          <p:nvPr/>
        </p:nvSpPr>
        <p:spPr>
          <a:xfrm>
            <a:off x="6339829" y="4976431"/>
            <a:ext cx="3814763" cy="584775"/>
          </a:xfrm>
          <a:prstGeom prst="rect">
            <a:avLst/>
          </a:prstGeom>
          <a:noFill/>
        </p:spPr>
        <p:txBody>
          <a:bodyPr wrap="square" numCol="1" rtlCol="0">
            <a:spAutoFit/>
          </a:bodyPr>
          <a:lstStyle/>
          <a:p>
            <a:r>
              <a:rPr lang="en-US" sz="3200" dirty="0"/>
              <a:t>ecosystems/</a:t>
            </a:r>
            <a:r>
              <a:rPr lang="en-US" sz="3200" dirty="0" err="1"/>
              <a:t>XaaS</a:t>
            </a:r>
            <a:endParaRPr lang="en-US" sz="3200" dirty="0"/>
          </a:p>
        </p:txBody>
      </p:sp>
      <p:sp>
        <p:nvSpPr>
          <p:cNvPr id="10" name="TextBox 9">
            <a:extLst>
              <a:ext uri="{FF2B5EF4-FFF2-40B4-BE49-F238E27FC236}">
                <a16:creationId xmlns:a16="http://schemas.microsoft.com/office/drawing/2014/main" id="{4D2F01F4-31A6-4CE2-BFE4-107268ECE56B}"/>
              </a:ext>
            </a:extLst>
          </p:cNvPr>
          <p:cNvSpPr txBox="1"/>
          <p:nvPr/>
        </p:nvSpPr>
        <p:spPr>
          <a:xfrm>
            <a:off x="6311254" y="1661523"/>
            <a:ext cx="3814763" cy="584775"/>
          </a:xfrm>
          <a:prstGeom prst="rect">
            <a:avLst/>
          </a:prstGeom>
          <a:noFill/>
        </p:spPr>
        <p:txBody>
          <a:bodyPr wrap="square" numCol="1" rtlCol="0">
            <a:spAutoFit/>
          </a:bodyPr>
          <a:lstStyle/>
          <a:p>
            <a:r>
              <a:rPr lang="en-US" sz="3200" dirty="0"/>
              <a:t>relationships</a:t>
            </a:r>
          </a:p>
        </p:txBody>
      </p:sp>
      <p:sp>
        <p:nvSpPr>
          <p:cNvPr id="12" name="TextBox 11">
            <a:extLst>
              <a:ext uri="{FF2B5EF4-FFF2-40B4-BE49-F238E27FC236}">
                <a16:creationId xmlns:a16="http://schemas.microsoft.com/office/drawing/2014/main" id="{B95D030F-3575-4F09-ACA5-3A0B9F5EF4FD}"/>
              </a:ext>
            </a:extLst>
          </p:cNvPr>
          <p:cNvSpPr txBox="1"/>
          <p:nvPr/>
        </p:nvSpPr>
        <p:spPr>
          <a:xfrm>
            <a:off x="6311253" y="2636023"/>
            <a:ext cx="3814763" cy="584775"/>
          </a:xfrm>
          <a:prstGeom prst="rect">
            <a:avLst/>
          </a:prstGeom>
          <a:noFill/>
        </p:spPr>
        <p:txBody>
          <a:bodyPr wrap="square" numCol="1" rtlCol="0">
            <a:spAutoFit/>
          </a:bodyPr>
          <a:lstStyle/>
          <a:p>
            <a:r>
              <a:rPr lang="en-US" sz="3200" dirty="0"/>
              <a:t>data networks</a:t>
            </a:r>
          </a:p>
        </p:txBody>
      </p:sp>
      <p:cxnSp>
        <p:nvCxnSpPr>
          <p:cNvPr id="15" name="Straight Arrow Connector 14">
            <a:extLst>
              <a:ext uri="{FF2B5EF4-FFF2-40B4-BE49-F238E27FC236}">
                <a16:creationId xmlns:a16="http://schemas.microsoft.com/office/drawing/2014/main" id="{697D32BE-1D70-4C6C-8DCF-606D537D725B}"/>
              </a:ext>
            </a:extLst>
          </p:cNvPr>
          <p:cNvCxnSpPr>
            <a:cxnSpLocks/>
          </p:cNvCxnSpPr>
          <p:nvPr/>
        </p:nvCxnSpPr>
        <p:spPr>
          <a:xfrm>
            <a:off x="6994022" y="3414079"/>
            <a:ext cx="0" cy="0"/>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E9F1882-E3CE-4DFE-9936-20F9F12721AA}"/>
              </a:ext>
            </a:extLst>
          </p:cNvPr>
          <p:cNvSpPr txBox="1"/>
          <p:nvPr/>
        </p:nvSpPr>
        <p:spPr>
          <a:xfrm>
            <a:off x="6339829" y="3662293"/>
            <a:ext cx="1808724" cy="1077218"/>
          </a:xfrm>
          <a:prstGeom prst="rect">
            <a:avLst/>
          </a:prstGeom>
          <a:noFill/>
        </p:spPr>
        <p:txBody>
          <a:bodyPr wrap="square" rtlCol="0">
            <a:spAutoFit/>
          </a:bodyPr>
          <a:lstStyle/>
          <a:p>
            <a:r>
              <a:rPr lang="en-US" sz="3200" dirty="0"/>
              <a:t>platforms/markets</a:t>
            </a:r>
          </a:p>
        </p:txBody>
      </p:sp>
    </p:spTree>
    <p:extLst>
      <p:ext uri="{BB962C8B-B14F-4D97-AF65-F5344CB8AC3E}">
        <p14:creationId xmlns:p14="http://schemas.microsoft.com/office/powerpoint/2010/main" val="1490000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4B804-26B1-4A75-BA7E-9CACB6A9EFDE}"/>
              </a:ext>
            </a:extLst>
          </p:cNvPr>
          <p:cNvSpPr>
            <a:spLocks noGrp="1"/>
          </p:cNvSpPr>
          <p:nvPr>
            <p:ph type="title"/>
          </p:nvPr>
        </p:nvSpPr>
        <p:spPr>
          <a:xfrm>
            <a:off x="838200" y="53395"/>
            <a:ext cx="10515600" cy="1325563"/>
          </a:xfrm>
        </p:spPr>
        <p:txBody>
          <a:bodyPr/>
          <a:lstStyle/>
          <a:p>
            <a:pPr algn="l"/>
            <a:r>
              <a:rPr lang="en-US" dirty="0">
                <a:latin typeface="Arial" panose="020B0604020202020204" pitchFamily="34" charset="0"/>
                <a:cs typeface="Arial" panose="020B0604020202020204" pitchFamily="34" charset="0"/>
              </a:rPr>
              <a:t>Digital Policy</a:t>
            </a:r>
          </a:p>
        </p:txBody>
      </p:sp>
      <p:sp>
        <p:nvSpPr>
          <p:cNvPr id="3" name="Content Placeholder 2">
            <a:extLst>
              <a:ext uri="{FF2B5EF4-FFF2-40B4-BE49-F238E27FC236}">
                <a16:creationId xmlns:a16="http://schemas.microsoft.com/office/drawing/2014/main" id="{E05DE1CC-9FFB-4407-A63D-5519F1078F49}"/>
              </a:ext>
            </a:extLst>
          </p:cNvPr>
          <p:cNvSpPr>
            <a:spLocks noGrp="1"/>
          </p:cNvSpPr>
          <p:nvPr>
            <p:ph idx="1"/>
          </p:nvPr>
        </p:nvSpPr>
        <p:spPr>
          <a:xfrm>
            <a:off x="838200" y="1381991"/>
            <a:ext cx="10515600" cy="5330536"/>
          </a:xfrm>
        </p:spPr>
        <p:txBody>
          <a:bodyPr>
            <a:normAutofit fontScale="92500"/>
          </a:bodyPr>
          <a:lstStyle/>
          <a:p>
            <a:pPr marL="0" indent="0">
              <a:lnSpc>
                <a:spcPct val="100000"/>
              </a:lnSpc>
              <a:spcBef>
                <a:spcPts val="0"/>
              </a:spcBef>
              <a:buNone/>
            </a:pPr>
            <a:r>
              <a:rPr lang="en-US" sz="2400" u="sng" dirty="0">
                <a:latin typeface="Arial" panose="020B0604020202020204" pitchFamily="34" charset="0"/>
                <a:cs typeface="Arial" panose="020B0604020202020204" pitchFamily="34" charset="0"/>
              </a:rPr>
              <a:t>United States</a:t>
            </a:r>
            <a:r>
              <a:rPr lang="en-US" sz="2400" dirty="0">
                <a:latin typeface="Arial" panose="020B0604020202020204" pitchFamily="34" charset="0"/>
                <a:cs typeface="Arial" panose="020B0604020202020204" pitchFamily="34" charset="0"/>
              </a:rPr>
              <a:t>	</a:t>
            </a:r>
          </a:p>
          <a:p>
            <a:pPr>
              <a:lnSpc>
                <a:spcPct val="100000"/>
              </a:lnSpc>
              <a:spcBef>
                <a:spcPts val="0"/>
              </a:spcBef>
            </a:pPr>
            <a:r>
              <a:rPr lang="en-US" dirty="0">
                <a:latin typeface="Arial" panose="020B0604020202020204" pitchFamily="34" charset="0"/>
                <a:cs typeface="Arial" panose="020B0604020202020204" pitchFamily="34" charset="0"/>
              </a:rPr>
              <a:t>NSF and other agency support for computer science, networking, Internet commercialization; HPCA of 1991 (Gore)</a:t>
            </a:r>
          </a:p>
          <a:p>
            <a:pPr>
              <a:lnSpc>
                <a:spcPct val="100000"/>
              </a:lnSpc>
              <a:spcBef>
                <a:spcPts val="0"/>
              </a:spcBef>
            </a:pPr>
            <a:r>
              <a:rPr lang="en-US" dirty="0">
                <a:latin typeface="Arial" panose="020B0604020202020204" pitchFamily="34" charset="0"/>
                <a:cs typeface="Arial" panose="020B0604020202020204" pitchFamily="34" charset="0"/>
              </a:rPr>
              <a:t>1993-1997 Information Infrastructure initiative under Clinton-Gore</a:t>
            </a:r>
          </a:p>
          <a:p>
            <a:pPr>
              <a:lnSpc>
                <a:spcPct val="100000"/>
              </a:lnSpc>
              <a:spcBef>
                <a:spcPts val="0"/>
              </a:spcBef>
            </a:pPr>
            <a:r>
              <a:rPr lang="en-US" dirty="0">
                <a:latin typeface="Arial" panose="020B0604020202020204" pitchFamily="34" charset="0"/>
                <a:cs typeface="Arial" panose="020B0604020202020204" pitchFamily="34" charset="0"/>
              </a:rPr>
              <a:t>1997 Framework for Global Electronic Commerce</a:t>
            </a:r>
          </a:p>
          <a:p>
            <a:pPr marL="0" indent="0">
              <a:lnSpc>
                <a:spcPct val="120000"/>
              </a:lnSpc>
              <a:spcBef>
                <a:spcPts val="0"/>
              </a:spcBef>
              <a:buNone/>
            </a:pPr>
            <a:r>
              <a:rPr lang="en-US" sz="2400" u="sng" dirty="0">
                <a:latin typeface="Arial" panose="020B0604020202020204" pitchFamily="34" charset="0"/>
                <a:cs typeface="Arial" panose="020B0604020202020204" pitchFamily="34" charset="0"/>
              </a:rPr>
              <a:t>European Union</a:t>
            </a:r>
          </a:p>
          <a:p>
            <a:pPr>
              <a:lnSpc>
                <a:spcPct val="100000"/>
              </a:lnSpc>
              <a:spcBef>
                <a:spcPts val="0"/>
              </a:spcBef>
            </a:pPr>
            <a:r>
              <a:rPr lang="en-US" dirty="0">
                <a:latin typeface="Arial" panose="020B0604020202020204" pitchFamily="34" charset="0"/>
                <a:cs typeface="Arial" panose="020B0604020202020204" pitchFamily="34" charset="0"/>
              </a:rPr>
              <a:t>Area of focus since the 1994 </a:t>
            </a:r>
            <a:r>
              <a:rPr lang="en-US" dirty="0" err="1">
                <a:latin typeface="Arial" panose="020B0604020202020204" pitchFamily="34" charset="0"/>
                <a:cs typeface="Arial" panose="020B0604020202020204" pitchFamily="34" charset="0"/>
              </a:rPr>
              <a:t>Bangemann</a:t>
            </a:r>
            <a:r>
              <a:rPr lang="en-US" dirty="0">
                <a:latin typeface="Arial" panose="020B0604020202020204" pitchFamily="34" charset="0"/>
                <a:cs typeface="Arial" panose="020B0604020202020204" pitchFamily="34" charset="0"/>
              </a:rPr>
              <a:t> Report as seen in organization of the Commission (DG Information Society)</a:t>
            </a:r>
          </a:p>
          <a:p>
            <a:pPr>
              <a:lnSpc>
                <a:spcPct val="100000"/>
              </a:lnSpc>
              <a:spcBef>
                <a:spcPts val="0"/>
              </a:spcBef>
            </a:pPr>
            <a:r>
              <a:rPr lang="en-US" dirty="0">
                <a:latin typeface="Arial" panose="020B0604020202020204" pitchFamily="34" charset="0"/>
                <a:cs typeface="Arial" panose="020B0604020202020204" pitchFamily="34" charset="0"/>
              </a:rPr>
              <a:t>Many themes: market integration, competitiveness, competition policy, privacy, research funding, intellectual property….</a:t>
            </a:r>
          </a:p>
          <a:p>
            <a:pPr>
              <a:lnSpc>
                <a:spcPct val="100000"/>
              </a:lnSpc>
              <a:spcBef>
                <a:spcPts val="0"/>
              </a:spcBef>
            </a:pPr>
            <a:r>
              <a:rPr lang="en-US" dirty="0">
                <a:latin typeface="Arial" panose="020B0604020202020204" pitchFamily="34" charset="0"/>
                <a:cs typeface="Arial" panose="020B0604020202020204" pitchFamily="34" charset="0"/>
              </a:rPr>
              <a:t>GDPR and the “Brussels Effect”</a:t>
            </a:r>
          </a:p>
          <a:p>
            <a:pPr marL="0" indent="0">
              <a:lnSpc>
                <a:spcPct val="120000"/>
              </a:lnSpc>
              <a:spcBef>
                <a:spcPts val="0"/>
              </a:spcBef>
              <a:buNone/>
            </a:pPr>
            <a:r>
              <a:rPr lang="en-US" sz="2400" u="sng" dirty="0">
                <a:latin typeface="Arial" panose="020B0604020202020204" pitchFamily="34" charset="0"/>
                <a:cs typeface="Arial" panose="020B0604020202020204" pitchFamily="34" charset="0"/>
              </a:rPr>
              <a:t>OECD</a:t>
            </a:r>
          </a:p>
          <a:p>
            <a:pPr>
              <a:lnSpc>
                <a:spcPct val="120000"/>
              </a:lnSpc>
              <a:spcBef>
                <a:spcPts val="0"/>
              </a:spcBef>
            </a:pPr>
            <a:r>
              <a:rPr lang="en-US" dirty="0">
                <a:latin typeface="Arial" panose="020B0604020202020204" pitchFamily="34" charset="0"/>
                <a:cs typeface="Arial" panose="020B0604020202020204" pitchFamily="34" charset="0"/>
              </a:rPr>
              <a:t>Intangibles &gt;&gt; Going Digital </a:t>
            </a:r>
          </a:p>
        </p:txBody>
      </p:sp>
    </p:spTree>
    <p:extLst>
      <p:ext uri="{BB962C8B-B14F-4D97-AF65-F5344CB8AC3E}">
        <p14:creationId xmlns:p14="http://schemas.microsoft.com/office/powerpoint/2010/main" val="1675075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30AA4-3E5A-419C-B6EC-AF66DE64A452}"/>
              </a:ext>
            </a:extLst>
          </p:cNvPr>
          <p:cNvSpPr>
            <a:spLocks noGrp="1"/>
          </p:cNvSpPr>
          <p:nvPr>
            <p:ph type="title"/>
          </p:nvPr>
        </p:nvSpPr>
        <p:spPr>
          <a:xfrm>
            <a:off x="838200" y="770375"/>
            <a:ext cx="10515600" cy="1325563"/>
          </a:xfrm>
        </p:spPr>
        <p:txBody>
          <a:bodyPr/>
          <a:lstStyle/>
          <a:p>
            <a:r>
              <a:rPr lang="en-US" dirty="0"/>
              <a:t>Digital capacity/capability</a:t>
            </a:r>
            <a:br>
              <a:rPr lang="en-US" dirty="0"/>
            </a:br>
            <a:endParaRPr lang="en-US" dirty="0"/>
          </a:p>
        </p:txBody>
      </p:sp>
      <p:sp>
        <p:nvSpPr>
          <p:cNvPr id="3" name="Content Placeholder 2">
            <a:extLst>
              <a:ext uri="{FF2B5EF4-FFF2-40B4-BE49-F238E27FC236}">
                <a16:creationId xmlns:a16="http://schemas.microsoft.com/office/drawing/2014/main" id="{C87EC3C0-1128-4D0B-8CAF-DCDDC7015355}"/>
              </a:ext>
            </a:extLst>
          </p:cNvPr>
          <p:cNvSpPr>
            <a:spLocks noGrp="1"/>
          </p:cNvSpPr>
          <p:nvPr>
            <p:ph idx="1"/>
          </p:nvPr>
        </p:nvSpPr>
        <p:spPr>
          <a:xfrm>
            <a:off x="838200" y="1939925"/>
            <a:ext cx="10515600" cy="4351338"/>
          </a:xfrm>
        </p:spPr>
        <p:txBody>
          <a:bodyPr>
            <a:normAutofit/>
          </a:bodyPr>
          <a:lstStyle/>
          <a:p>
            <a:endParaRPr lang="en-US" sz="3600" dirty="0"/>
          </a:p>
          <a:p>
            <a:pPr marL="0" indent="0">
              <a:buNone/>
            </a:pPr>
            <a:r>
              <a:rPr lang="en-US" sz="3600" dirty="0"/>
              <a:t>Scale</a:t>
            </a:r>
          </a:p>
          <a:p>
            <a:pPr marL="457200" lvl="1" indent="0">
              <a:buNone/>
            </a:pPr>
            <a:r>
              <a:rPr lang="en-US" sz="3200" dirty="0"/>
              <a:t>based on identity/similarity</a:t>
            </a:r>
          </a:p>
          <a:p>
            <a:pPr marL="0" indent="0">
              <a:buNone/>
            </a:pPr>
            <a:r>
              <a:rPr lang="en-US" sz="3600" dirty="0"/>
              <a:t>Scope</a:t>
            </a:r>
          </a:p>
          <a:p>
            <a:pPr marL="457200" lvl="1" indent="0">
              <a:buNone/>
            </a:pPr>
            <a:r>
              <a:rPr lang="en-US" sz="3200" dirty="0"/>
              <a:t>based on difference and variety</a:t>
            </a:r>
          </a:p>
          <a:p>
            <a:pPr marL="0" indent="0">
              <a:buNone/>
            </a:pPr>
            <a:r>
              <a:rPr lang="en-US" sz="3600" dirty="0"/>
              <a:t>Speed </a:t>
            </a:r>
          </a:p>
          <a:p>
            <a:pPr marL="457200" lvl="1" indent="0">
              <a:buNone/>
            </a:pPr>
            <a:r>
              <a:rPr lang="en-US" sz="3200" dirty="0"/>
              <a:t>bound by fixity of days, years, generations, lifetimes.</a:t>
            </a:r>
          </a:p>
        </p:txBody>
      </p:sp>
    </p:spTree>
    <p:extLst>
      <p:ext uri="{BB962C8B-B14F-4D97-AF65-F5344CB8AC3E}">
        <p14:creationId xmlns:p14="http://schemas.microsoft.com/office/powerpoint/2010/main" val="4273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30AA4-3E5A-419C-B6EC-AF66DE64A452}"/>
              </a:ext>
            </a:extLst>
          </p:cNvPr>
          <p:cNvSpPr>
            <a:spLocks noGrp="1"/>
          </p:cNvSpPr>
          <p:nvPr>
            <p:ph type="title"/>
          </p:nvPr>
        </p:nvSpPr>
        <p:spPr>
          <a:xfrm>
            <a:off x="838200" y="770375"/>
            <a:ext cx="10515600" cy="1325563"/>
          </a:xfrm>
        </p:spPr>
        <p:txBody>
          <a:bodyPr/>
          <a:lstStyle/>
          <a:p>
            <a:r>
              <a:rPr lang="en-US" dirty="0"/>
              <a:t>Digital capacity/capability</a:t>
            </a:r>
            <a:br>
              <a:rPr lang="en-US" dirty="0"/>
            </a:br>
            <a:endParaRPr lang="en-US" dirty="0"/>
          </a:p>
        </p:txBody>
      </p:sp>
      <p:sp>
        <p:nvSpPr>
          <p:cNvPr id="3" name="Content Placeholder 2">
            <a:extLst>
              <a:ext uri="{FF2B5EF4-FFF2-40B4-BE49-F238E27FC236}">
                <a16:creationId xmlns:a16="http://schemas.microsoft.com/office/drawing/2014/main" id="{C87EC3C0-1128-4D0B-8CAF-DCDDC7015355}"/>
              </a:ext>
            </a:extLst>
          </p:cNvPr>
          <p:cNvSpPr>
            <a:spLocks noGrp="1"/>
          </p:cNvSpPr>
          <p:nvPr>
            <p:ph idx="1"/>
          </p:nvPr>
        </p:nvSpPr>
        <p:spPr>
          <a:xfrm>
            <a:off x="838200" y="1939925"/>
            <a:ext cx="10515600" cy="4351338"/>
          </a:xfrm>
        </p:spPr>
        <p:txBody>
          <a:bodyPr>
            <a:normAutofit fontScale="92500"/>
          </a:bodyPr>
          <a:lstStyle/>
          <a:p>
            <a:pPr>
              <a:lnSpc>
                <a:spcPct val="120000"/>
              </a:lnSpc>
            </a:pPr>
            <a:r>
              <a:rPr lang="en-US" sz="3200" dirty="0"/>
              <a:t>Scale dematerializes</a:t>
            </a:r>
          </a:p>
          <a:p>
            <a:pPr lvl="1">
              <a:lnSpc>
                <a:spcPct val="120000"/>
              </a:lnSpc>
            </a:pPr>
            <a:r>
              <a:rPr lang="en-US" sz="2800" dirty="0"/>
              <a:t>diminishes marginal costs</a:t>
            </a:r>
          </a:p>
          <a:p>
            <a:pPr lvl="1">
              <a:lnSpc>
                <a:spcPct val="120000"/>
              </a:lnSpc>
            </a:pPr>
            <a:r>
              <a:rPr lang="en-US" sz="2800" dirty="0"/>
              <a:t>miniaturization, virtualization, </a:t>
            </a:r>
            <a:r>
              <a:rPr lang="en-US" sz="2800" dirty="0" err="1"/>
              <a:t>XaaS</a:t>
            </a:r>
            <a:endParaRPr lang="en-US" sz="2800" dirty="0"/>
          </a:p>
          <a:p>
            <a:pPr>
              <a:lnSpc>
                <a:spcPct val="120000"/>
              </a:lnSpc>
            </a:pPr>
            <a:r>
              <a:rPr lang="en-US" sz="3200" dirty="0"/>
              <a:t>Scope complicates but manages</a:t>
            </a:r>
          </a:p>
          <a:p>
            <a:pPr lvl="1">
              <a:lnSpc>
                <a:spcPct val="120000"/>
              </a:lnSpc>
            </a:pPr>
            <a:r>
              <a:rPr lang="en-US" sz="2800" dirty="0"/>
              <a:t>capability: coding, structure, functionality, variety</a:t>
            </a:r>
          </a:p>
          <a:p>
            <a:pPr lvl="1">
              <a:lnSpc>
                <a:spcPct val="120000"/>
              </a:lnSpc>
            </a:pPr>
            <a:r>
              <a:rPr lang="en-US" sz="2800" dirty="0"/>
              <a:t>management: modularity, integration, design, hidden complexity</a:t>
            </a:r>
          </a:p>
          <a:p>
            <a:pPr>
              <a:lnSpc>
                <a:spcPct val="120000"/>
              </a:lnSpc>
            </a:pPr>
            <a:r>
              <a:rPr lang="en-US" sz="3200" dirty="0"/>
              <a:t>Speed shrinks time </a:t>
            </a:r>
          </a:p>
          <a:p>
            <a:pPr lvl="1">
              <a:lnSpc>
                <a:spcPct val="120000"/>
              </a:lnSpc>
            </a:pPr>
            <a:r>
              <a:rPr lang="en-US" sz="2800" dirty="0"/>
              <a:t>acceleration, recording/playback, learning</a:t>
            </a:r>
          </a:p>
        </p:txBody>
      </p:sp>
    </p:spTree>
    <p:extLst>
      <p:ext uri="{BB962C8B-B14F-4D97-AF65-F5344CB8AC3E}">
        <p14:creationId xmlns:p14="http://schemas.microsoft.com/office/powerpoint/2010/main" val="3089526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DD5EA-4E4C-416D-994E-F5BB5561FF36}"/>
              </a:ext>
            </a:extLst>
          </p:cNvPr>
          <p:cNvSpPr>
            <a:spLocks noGrp="1"/>
          </p:cNvSpPr>
          <p:nvPr>
            <p:ph type="title"/>
          </p:nvPr>
        </p:nvSpPr>
        <p:spPr>
          <a:xfrm>
            <a:off x="838200" y="313170"/>
            <a:ext cx="10515600" cy="1325563"/>
          </a:xfrm>
        </p:spPr>
        <p:txBody>
          <a:bodyPr/>
          <a:lstStyle/>
          <a:p>
            <a:r>
              <a:rPr lang="en-US" dirty="0"/>
              <a:t>Digitization of Alphanumeric Text</a:t>
            </a:r>
          </a:p>
        </p:txBody>
      </p:sp>
      <p:sp>
        <p:nvSpPr>
          <p:cNvPr id="3" name="Content Placeholder 2">
            <a:extLst>
              <a:ext uri="{FF2B5EF4-FFF2-40B4-BE49-F238E27FC236}">
                <a16:creationId xmlns:a16="http://schemas.microsoft.com/office/drawing/2014/main" id="{40EB87C1-6287-40FD-AE93-F950CE24ABF4}"/>
              </a:ext>
            </a:extLst>
          </p:cNvPr>
          <p:cNvSpPr>
            <a:spLocks noGrp="1"/>
          </p:cNvSpPr>
          <p:nvPr>
            <p:ph idx="1"/>
          </p:nvPr>
        </p:nvSpPr>
        <p:spPr>
          <a:xfrm>
            <a:off x="838200" y="1514475"/>
            <a:ext cx="10515600" cy="5062970"/>
          </a:xfrm>
        </p:spPr>
        <p:txBody>
          <a:bodyPr>
            <a:normAutofit fontScale="85000" lnSpcReduction="20000"/>
          </a:bodyPr>
          <a:lstStyle/>
          <a:p>
            <a:pPr>
              <a:lnSpc>
                <a:spcPct val="120000"/>
              </a:lnSpc>
              <a:spcBef>
                <a:spcPts val="600"/>
              </a:spcBef>
            </a:pPr>
            <a:r>
              <a:rPr lang="en-US" dirty="0"/>
              <a:t>Limited analog precedents: telegraph, teletypewriter; newspapers with advertising; fax, photocopy; postal services….</a:t>
            </a:r>
          </a:p>
          <a:p>
            <a:pPr>
              <a:lnSpc>
                <a:spcPct val="120000"/>
              </a:lnSpc>
              <a:spcBef>
                <a:spcPts val="600"/>
              </a:spcBef>
            </a:pPr>
            <a:r>
              <a:rPr lang="en-US" dirty="0"/>
              <a:t>Three orders of magnitude more efficient than voice for conveying information.  </a:t>
            </a:r>
          </a:p>
          <a:p>
            <a:pPr>
              <a:lnSpc>
                <a:spcPct val="120000"/>
              </a:lnSpc>
              <a:spcBef>
                <a:spcPts val="600"/>
              </a:spcBef>
            </a:pPr>
            <a:r>
              <a:rPr lang="en-US" dirty="0"/>
              <a:t>Efficiency of text enabled scale and speed in storage, bandwidth, and processing.</a:t>
            </a:r>
          </a:p>
          <a:p>
            <a:pPr>
              <a:lnSpc>
                <a:spcPct val="120000"/>
              </a:lnSpc>
              <a:spcBef>
                <a:spcPts val="600"/>
              </a:spcBef>
            </a:pPr>
            <a:r>
              <a:rPr lang="en-US" dirty="0"/>
              <a:t>Early digital services and Internet exploited last-mile infrastructure built for voice.</a:t>
            </a:r>
          </a:p>
          <a:p>
            <a:pPr>
              <a:lnSpc>
                <a:spcPct val="120000"/>
              </a:lnSpc>
              <a:spcBef>
                <a:spcPts val="600"/>
              </a:spcBef>
            </a:pPr>
            <a:r>
              <a:rPr lang="en-US" dirty="0"/>
              <a:t>“Data” as commonly used refers to structured alphanumeric text – not streamed video or audio.</a:t>
            </a:r>
          </a:p>
          <a:p>
            <a:pPr>
              <a:lnSpc>
                <a:spcPct val="120000"/>
              </a:lnSpc>
              <a:spcBef>
                <a:spcPts val="600"/>
              </a:spcBef>
            </a:pPr>
            <a:r>
              <a:rPr lang="en-US" dirty="0"/>
              <a:t>Versatility of text: expressive, communicative, instructive, linking</a:t>
            </a:r>
          </a:p>
          <a:p>
            <a:pPr lvl="1">
              <a:lnSpc>
                <a:spcPct val="120000"/>
              </a:lnSpc>
              <a:spcBef>
                <a:spcPts val="600"/>
              </a:spcBef>
            </a:pPr>
            <a:r>
              <a:rPr lang="en-US" dirty="0"/>
              <a:t>Expands to become functional, interactive</a:t>
            </a:r>
          </a:p>
        </p:txBody>
      </p:sp>
    </p:spTree>
    <p:extLst>
      <p:ext uri="{BB962C8B-B14F-4D97-AF65-F5344CB8AC3E}">
        <p14:creationId xmlns:p14="http://schemas.microsoft.com/office/powerpoint/2010/main" val="2640710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a:t>Scope at different levels</a:t>
            </a:r>
          </a:p>
        </p:txBody>
      </p:sp>
      <p:sp>
        <p:nvSpPr>
          <p:cNvPr id="3" name="Content Placeholder 2"/>
          <p:cNvSpPr>
            <a:spLocks noGrp="1"/>
          </p:cNvSpPr>
          <p:nvPr>
            <p:ph idx="1"/>
          </p:nvPr>
        </p:nvSpPr>
        <p:spPr/>
        <p:txBody>
          <a:bodyPr numCol="1">
            <a:normAutofit lnSpcReduction="10000"/>
          </a:bodyPr>
          <a:lstStyle/>
          <a:p>
            <a:r>
              <a:rPr lang="en-US" dirty="0"/>
              <a:t>Elemental:</a:t>
            </a:r>
          </a:p>
          <a:p>
            <a:pPr lvl="1"/>
            <a:r>
              <a:rPr lang="en-US" dirty="0"/>
              <a:t>combination, complements, hybrids, variety</a:t>
            </a:r>
          </a:p>
          <a:p>
            <a:pPr lvl="1"/>
            <a:r>
              <a:rPr lang="en-US" dirty="0"/>
              <a:t>hardware and software, client-server, on and off, 1s and 0s,</a:t>
            </a:r>
          </a:p>
          <a:p>
            <a:pPr lvl="1"/>
            <a:r>
              <a:rPr lang="en-US" dirty="0"/>
              <a:t>structured data</a:t>
            </a:r>
          </a:p>
          <a:p>
            <a:r>
              <a:rPr lang="en-US" dirty="0"/>
              <a:t>Business:</a:t>
            </a:r>
          </a:p>
          <a:p>
            <a:pPr lvl="1"/>
            <a:r>
              <a:rPr lang="en-US" dirty="0"/>
              <a:t>business processes</a:t>
            </a:r>
          </a:p>
          <a:p>
            <a:pPr lvl="1"/>
            <a:r>
              <a:rPr lang="en-US" dirty="0"/>
              <a:t>complex products</a:t>
            </a:r>
          </a:p>
          <a:p>
            <a:r>
              <a:rPr lang="en-US" dirty="0"/>
              <a:t>Regional/national -- </a:t>
            </a:r>
          </a:p>
          <a:p>
            <a:pPr lvl="1"/>
            <a:r>
              <a:rPr lang="en-US" dirty="0"/>
              <a:t>self-sustainability</a:t>
            </a:r>
          </a:p>
          <a:p>
            <a:pPr lvl="1"/>
            <a:r>
              <a:rPr lang="en-US" dirty="0"/>
              <a:t>agglomeration economies</a:t>
            </a:r>
          </a:p>
          <a:p>
            <a:pPr lvl="1"/>
            <a:r>
              <a:rPr lang="en-US" dirty="0"/>
              <a:t>gains from trade</a:t>
            </a:r>
          </a:p>
          <a:p>
            <a:pPr lvl="1"/>
            <a:endParaRPr lang="en-US" dirty="0"/>
          </a:p>
          <a:p>
            <a:pPr lvl="1"/>
            <a:endParaRPr lang="en-US" dirty="0"/>
          </a:p>
          <a:p>
            <a:pPr marL="0" indent="0">
              <a:buNone/>
            </a:pPr>
            <a:endParaRPr lang="en-US" dirty="0"/>
          </a:p>
          <a:p>
            <a:endParaRPr lang="en-US" dirty="0"/>
          </a:p>
        </p:txBody>
      </p:sp>
    </p:spTree>
    <p:extLst>
      <p:ext uri="{BB962C8B-B14F-4D97-AF65-F5344CB8AC3E}">
        <p14:creationId xmlns:p14="http://schemas.microsoft.com/office/powerpoint/2010/main" val="1238597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2A6CD7-E907-4883-93E9-464FBB27DF84}"/>
              </a:ext>
            </a:extLst>
          </p:cNvPr>
          <p:cNvSpPr>
            <a:spLocks noGrp="1"/>
          </p:cNvSpPr>
          <p:nvPr>
            <p:ph type="title"/>
          </p:nvPr>
        </p:nvSpPr>
        <p:spPr>
          <a:xfrm>
            <a:off x="838200" y="242462"/>
            <a:ext cx="10515600" cy="1325563"/>
          </a:xfrm>
        </p:spPr>
        <p:txBody>
          <a:bodyPr>
            <a:normAutofit/>
          </a:bodyPr>
          <a:lstStyle/>
          <a:p>
            <a:r>
              <a:rPr lang="en-US" sz="3600" i="1" dirty="0"/>
              <a:t>Dimensions of digital scope</a:t>
            </a:r>
          </a:p>
        </p:txBody>
      </p:sp>
      <p:sp>
        <p:nvSpPr>
          <p:cNvPr id="7" name="Content Placeholder 6">
            <a:extLst>
              <a:ext uri="{FF2B5EF4-FFF2-40B4-BE49-F238E27FC236}">
                <a16:creationId xmlns:a16="http://schemas.microsoft.com/office/drawing/2014/main" id="{DA95E507-4B67-4A49-88E0-4B13DFAB880E}"/>
              </a:ext>
            </a:extLst>
          </p:cNvPr>
          <p:cNvSpPr>
            <a:spLocks noGrp="1"/>
          </p:cNvSpPr>
          <p:nvPr>
            <p:ph idx="1"/>
          </p:nvPr>
        </p:nvSpPr>
        <p:spPr>
          <a:xfrm>
            <a:off x="838200" y="1568025"/>
            <a:ext cx="10515600" cy="5189614"/>
          </a:xfrm>
        </p:spPr>
        <p:txBody>
          <a:bodyPr>
            <a:normAutofit/>
          </a:bodyPr>
          <a:lstStyle/>
          <a:p>
            <a:pPr>
              <a:lnSpc>
                <a:spcPct val="120000"/>
              </a:lnSpc>
              <a:spcBef>
                <a:spcPts val="600"/>
              </a:spcBef>
              <a:spcAft>
                <a:spcPts val="600"/>
              </a:spcAft>
            </a:pPr>
            <a:r>
              <a:rPr lang="en-US" dirty="0"/>
              <a:t>Capacity for scope from scale effects on cost of storage, bandwidth, and processing power </a:t>
            </a:r>
          </a:p>
          <a:p>
            <a:pPr>
              <a:lnSpc>
                <a:spcPct val="120000"/>
              </a:lnSpc>
              <a:spcBef>
                <a:spcPts val="600"/>
              </a:spcBef>
              <a:spcAft>
                <a:spcPts val="600"/>
              </a:spcAft>
            </a:pPr>
            <a:r>
              <a:rPr lang="en-US" dirty="0"/>
              <a:t>Indicators of functional and marketing scope</a:t>
            </a:r>
          </a:p>
          <a:p>
            <a:pPr lvl="1">
              <a:lnSpc>
                <a:spcPct val="120000"/>
              </a:lnSpc>
              <a:spcBef>
                <a:spcPts val="600"/>
              </a:spcBef>
              <a:spcAft>
                <a:spcPts val="600"/>
              </a:spcAft>
            </a:pPr>
            <a:r>
              <a:rPr lang="en-US" dirty="0"/>
              <a:t>50 million lines of code in Windows 10</a:t>
            </a:r>
          </a:p>
          <a:p>
            <a:pPr lvl="1">
              <a:lnSpc>
                <a:spcPct val="120000"/>
              </a:lnSpc>
              <a:spcBef>
                <a:spcPts val="600"/>
              </a:spcBef>
              <a:spcAft>
                <a:spcPts val="600"/>
              </a:spcAft>
            </a:pPr>
            <a:r>
              <a:rPr lang="en-US" dirty="0"/>
              <a:t>251 standards in a laptop (Biddle 2010)</a:t>
            </a:r>
          </a:p>
          <a:p>
            <a:pPr lvl="1">
              <a:lnSpc>
                <a:spcPct val="120000"/>
              </a:lnSpc>
              <a:spcBef>
                <a:spcPts val="600"/>
              </a:spcBef>
              <a:spcAft>
                <a:spcPts val="600"/>
              </a:spcAft>
            </a:pPr>
            <a:r>
              <a:rPr lang="en-US" dirty="0"/>
              <a:t>250,000 possible patents in a smartphone (RPX S-1 2010)</a:t>
            </a:r>
          </a:p>
          <a:p>
            <a:pPr lvl="1">
              <a:lnSpc>
                <a:spcPct val="120000"/>
              </a:lnSpc>
              <a:spcBef>
                <a:spcPts val="600"/>
              </a:spcBef>
              <a:spcAft>
                <a:spcPts val="600"/>
              </a:spcAft>
            </a:pPr>
            <a:r>
              <a:rPr lang="en-US" dirty="0"/>
              <a:t>3 million apps in Google Play Store</a:t>
            </a:r>
          </a:p>
          <a:p>
            <a:pPr lvl="1">
              <a:lnSpc>
                <a:spcPct val="120000"/>
              </a:lnSpc>
              <a:spcBef>
                <a:spcPts val="600"/>
              </a:spcBef>
              <a:spcAft>
                <a:spcPts val="600"/>
              </a:spcAft>
            </a:pPr>
            <a:r>
              <a:rPr lang="en-US" dirty="0"/>
              <a:t>350 million products listed on Amazon (including Marketplace)</a:t>
            </a:r>
          </a:p>
        </p:txBody>
      </p:sp>
    </p:spTree>
    <p:extLst>
      <p:ext uri="{BB962C8B-B14F-4D97-AF65-F5344CB8AC3E}">
        <p14:creationId xmlns:p14="http://schemas.microsoft.com/office/powerpoint/2010/main" val="1822940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530DDF47-E5A4-4AF1-9DA2-299C6B1F9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50718"/>
            <a:ext cx="12207825" cy="5749111"/>
          </a:xfrm>
          <a:prstGeom prst="rect">
            <a:avLst/>
          </a:prstGeom>
        </p:spPr>
      </p:pic>
    </p:spTree>
    <p:extLst>
      <p:ext uri="{BB962C8B-B14F-4D97-AF65-F5344CB8AC3E}">
        <p14:creationId xmlns:p14="http://schemas.microsoft.com/office/powerpoint/2010/main" val="349612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398757F6-F7B6-4BA3-B409-B8F2A01D85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227" y="800096"/>
            <a:ext cx="11972275" cy="5558557"/>
          </a:xfrm>
          <a:prstGeom prst="rect">
            <a:avLst/>
          </a:prstGeom>
        </p:spPr>
      </p:pic>
    </p:spTree>
    <p:extLst>
      <p:ext uri="{BB962C8B-B14F-4D97-AF65-F5344CB8AC3E}">
        <p14:creationId xmlns:p14="http://schemas.microsoft.com/office/powerpoint/2010/main" val="956763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5D8567-3FE2-4631-BBF6-045E6DA3BAFF}"/>
              </a:ext>
            </a:extLst>
          </p:cNvPr>
          <p:cNvPicPr>
            <a:picLocks noChangeAspect="1"/>
          </p:cNvPicPr>
          <p:nvPr/>
        </p:nvPicPr>
        <p:blipFill>
          <a:blip r:embed="rId3"/>
          <a:stretch>
            <a:fillRect/>
          </a:stretch>
        </p:blipFill>
        <p:spPr>
          <a:xfrm>
            <a:off x="0" y="690165"/>
            <a:ext cx="12192000" cy="5477670"/>
          </a:xfrm>
          <a:prstGeom prst="rect">
            <a:avLst/>
          </a:prstGeom>
        </p:spPr>
      </p:pic>
    </p:spTree>
    <p:extLst>
      <p:ext uri="{BB962C8B-B14F-4D97-AF65-F5344CB8AC3E}">
        <p14:creationId xmlns:p14="http://schemas.microsoft.com/office/powerpoint/2010/main" val="3821996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742341-44EC-4FDA-89C3-78DEA79178D1}"/>
              </a:ext>
            </a:extLst>
          </p:cNvPr>
          <p:cNvSpPr txBox="1"/>
          <p:nvPr/>
        </p:nvSpPr>
        <p:spPr>
          <a:xfrm>
            <a:off x="2805546" y="353291"/>
            <a:ext cx="6182591" cy="646331"/>
          </a:xfrm>
          <a:prstGeom prst="rect">
            <a:avLst/>
          </a:prstGeom>
          <a:noFill/>
        </p:spPr>
        <p:txBody>
          <a:bodyPr wrap="square" rtlCol="0">
            <a:spAutoFit/>
          </a:bodyPr>
          <a:lstStyle/>
          <a:p>
            <a:pPr algn="ctr"/>
            <a:r>
              <a:rPr lang="en-US" sz="3600" dirty="0"/>
              <a:t>Scope as </a:t>
            </a:r>
            <a:r>
              <a:rPr lang="en-US" sz="3600" dirty="0" err="1"/>
              <a:t>Multisidedness</a:t>
            </a:r>
            <a:endParaRPr lang="en-US" sz="3600" dirty="0"/>
          </a:p>
        </p:txBody>
      </p:sp>
      <p:cxnSp>
        <p:nvCxnSpPr>
          <p:cNvPr id="4" name="Straight Arrow Connector 3">
            <a:extLst>
              <a:ext uri="{FF2B5EF4-FFF2-40B4-BE49-F238E27FC236}">
                <a16:creationId xmlns:a16="http://schemas.microsoft.com/office/drawing/2014/main" id="{0BEA547B-4EE9-4DC6-B641-0714A1F30A81}"/>
              </a:ext>
            </a:extLst>
          </p:cNvPr>
          <p:cNvCxnSpPr/>
          <p:nvPr/>
        </p:nvCxnSpPr>
        <p:spPr>
          <a:xfrm>
            <a:off x="1891145" y="2111450"/>
            <a:ext cx="0" cy="1652154"/>
          </a:xfrm>
          <a:prstGeom prst="straightConnector1">
            <a:avLst/>
          </a:prstGeom>
          <a:ln w="38100">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11BAD4-048C-446B-8513-87E7C13E1BB5}"/>
              </a:ext>
            </a:extLst>
          </p:cNvPr>
          <p:cNvCxnSpPr/>
          <p:nvPr/>
        </p:nvCxnSpPr>
        <p:spPr>
          <a:xfrm flipH="1">
            <a:off x="4894118" y="2017931"/>
            <a:ext cx="633846" cy="1278082"/>
          </a:xfrm>
          <a:prstGeom prst="line">
            <a:avLst/>
          </a:prstGeom>
          <a:ln w="38100">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EA986F6-F404-4819-8E40-D190988698C6}"/>
              </a:ext>
            </a:extLst>
          </p:cNvPr>
          <p:cNvCxnSpPr>
            <a:cxnSpLocks/>
          </p:cNvCxnSpPr>
          <p:nvPr/>
        </p:nvCxnSpPr>
        <p:spPr>
          <a:xfrm flipH="1" flipV="1">
            <a:off x="6364432" y="2017931"/>
            <a:ext cx="633846" cy="1278082"/>
          </a:xfrm>
          <a:prstGeom prst="line">
            <a:avLst/>
          </a:prstGeom>
          <a:ln w="38100">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B4A22C6-86E1-4E85-86DF-3BBB12D7D4AE}"/>
              </a:ext>
            </a:extLst>
          </p:cNvPr>
          <p:cNvCxnSpPr>
            <a:cxnSpLocks/>
          </p:cNvCxnSpPr>
          <p:nvPr/>
        </p:nvCxnSpPr>
        <p:spPr>
          <a:xfrm flipH="1">
            <a:off x="5179869" y="3971422"/>
            <a:ext cx="1678131" cy="1"/>
          </a:xfrm>
          <a:prstGeom prst="line">
            <a:avLst/>
          </a:prstGeom>
          <a:ln w="38100">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9901D21-B8C0-46A0-99B1-BB405CD998D9}"/>
              </a:ext>
            </a:extLst>
          </p:cNvPr>
          <p:cNvCxnSpPr/>
          <p:nvPr/>
        </p:nvCxnSpPr>
        <p:spPr>
          <a:xfrm flipH="1">
            <a:off x="8993333" y="2017930"/>
            <a:ext cx="633846" cy="1278082"/>
          </a:xfrm>
          <a:prstGeom prst="line">
            <a:avLst/>
          </a:prstGeom>
          <a:ln w="38100">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5D1E25F-1001-406D-BA9B-550277A42661}"/>
              </a:ext>
            </a:extLst>
          </p:cNvPr>
          <p:cNvCxnSpPr>
            <a:cxnSpLocks/>
          </p:cNvCxnSpPr>
          <p:nvPr/>
        </p:nvCxnSpPr>
        <p:spPr>
          <a:xfrm flipH="1" flipV="1">
            <a:off x="10463647" y="2017930"/>
            <a:ext cx="633846" cy="1278082"/>
          </a:xfrm>
          <a:prstGeom prst="line">
            <a:avLst/>
          </a:prstGeom>
          <a:ln w="38100">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25EC8B3-F270-4AC2-87BD-992711EFC9DA}"/>
              </a:ext>
            </a:extLst>
          </p:cNvPr>
          <p:cNvCxnSpPr>
            <a:cxnSpLocks/>
          </p:cNvCxnSpPr>
          <p:nvPr/>
        </p:nvCxnSpPr>
        <p:spPr>
          <a:xfrm flipH="1">
            <a:off x="9276484" y="3971421"/>
            <a:ext cx="1678131" cy="1"/>
          </a:xfrm>
          <a:prstGeom prst="line">
            <a:avLst/>
          </a:prstGeom>
          <a:ln w="38100">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94FF2C5-258E-461C-9188-512B1D1EA173}"/>
              </a:ext>
            </a:extLst>
          </p:cNvPr>
          <p:cNvSpPr txBox="1"/>
          <p:nvPr/>
        </p:nvSpPr>
        <p:spPr>
          <a:xfrm>
            <a:off x="5299365" y="4601078"/>
            <a:ext cx="1849580" cy="1015663"/>
          </a:xfrm>
          <a:prstGeom prst="rect">
            <a:avLst/>
          </a:prstGeom>
          <a:noFill/>
        </p:spPr>
        <p:txBody>
          <a:bodyPr wrap="square" rtlCol="0">
            <a:spAutoFit/>
          </a:bodyPr>
          <a:lstStyle/>
          <a:p>
            <a:r>
              <a:rPr lang="en-US" sz="2000" dirty="0"/>
              <a:t>3-sided market has 4 2-way relationships</a:t>
            </a:r>
          </a:p>
        </p:txBody>
      </p:sp>
      <p:sp>
        <p:nvSpPr>
          <p:cNvPr id="20" name="TextBox 19">
            <a:extLst>
              <a:ext uri="{FF2B5EF4-FFF2-40B4-BE49-F238E27FC236}">
                <a16:creationId xmlns:a16="http://schemas.microsoft.com/office/drawing/2014/main" id="{A116FECA-68F6-40B3-924F-8EF76957F285}"/>
              </a:ext>
            </a:extLst>
          </p:cNvPr>
          <p:cNvSpPr txBox="1"/>
          <p:nvPr/>
        </p:nvSpPr>
        <p:spPr>
          <a:xfrm>
            <a:off x="1272883" y="4535176"/>
            <a:ext cx="1992738" cy="1015663"/>
          </a:xfrm>
          <a:prstGeom prst="rect">
            <a:avLst/>
          </a:prstGeom>
          <a:noFill/>
        </p:spPr>
        <p:txBody>
          <a:bodyPr wrap="square" rtlCol="0">
            <a:spAutoFit/>
          </a:bodyPr>
          <a:lstStyle/>
          <a:p>
            <a:r>
              <a:rPr lang="en-US" sz="2000" dirty="0"/>
              <a:t>2-sided market has 1 2-way relationship</a:t>
            </a:r>
          </a:p>
        </p:txBody>
      </p:sp>
      <p:sp>
        <p:nvSpPr>
          <p:cNvPr id="21" name="TextBox 20">
            <a:extLst>
              <a:ext uri="{FF2B5EF4-FFF2-40B4-BE49-F238E27FC236}">
                <a16:creationId xmlns:a16="http://schemas.microsoft.com/office/drawing/2014/main" id="{78F7382D-20F8-484E-B5F0-609C915E69DD}"/>
              </a:ext>
            </a:extLst>
          </p:cNvPr>
          <p:cNvSpPr txBox="1"/>
          <p:nvPr/>
        </p:nvSpPr>
        <p:spPr>
          <a:xfrm>
            <a:off x="9440141" y="4615658"/>
            <a:ext cx="1849580" cy="1015663"/>
          </a:xfrm>
          <a:prstGeom prst="rect">
            <a:avLst/>
          </a:prstGeom>
          <a:noFill/>
        </p:spPr>
        <p:txBody>
          <a:bodyPr wrap="square" rtlCol="0">
            <a:spAutoFit/>
          </a:bodyPr>
          <a:lstStyle/>
          <a:p>
            <a:r>
              <a:rPr lang="en-US" sz="2000" dirty="0"/>
              <a:t>4-sided market has 6 2-way relationships</a:t>
            </a:r>
          </a:p>
        </p:txBody>
      </p:sp>
      <p:cxnSp>
        <p:nvCxnSpPr>
          <p:cNvPr id="22" name="Straight Connector 21">
            <a:extLst>
              <a:ext uri="{FF2B5EF4-FFF2-40B4-BE49-F238E27FC236}">
                <a16:creationId xmlns:a16="http://schemas.microsoft.com/office/drawing/2014/main" id="{0F5F8864-173C-4E96-A7D4-A08854F71B98}"/>
              </a:ext>
            </a:extLst>
          </p:cNvPr>
          <p:cNvCxnSpPr>
            <a:cxnSpLocks/>
          </p:cNvCxnSpPr>
          <p:nvPr/>
        </p:nvCxnSpPr>
        <p:spPr>
          <a:xfrm flipH="1">
            <a:off x="9177455" y="3033138"/>
            <a:ext cx="685797" cy="639041"/>
          </a:xfrm>
          <a:prstGeom prst="line">
            <a:avLst/>
          </a:prstGeom>
          <a:ln w="38100">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73C6098-F964-4746-A6B6-487AA12AA5CF}"/>
              </a:ext>
            </a:extLst>
          </p:cNvPr>
          <p:cNvCxnSpPr>
            <a:cxnSpLocks/>
          </p:cNvCxnSpPr>
          <p:nvPr/>
        </p:nvCxnSpPr>
        <p:spPr>
          <a:xfrm flipH="1" flipV="1">
            <a:off x="10250638" y="3027942"/>
            <a:ext cx="703977" cy="567312"/>
          </a:xfrm>
          <a:prstGeom prst="line">
            <a:avLst/>
          </a:prstGeom>
          <a:ln w="38100">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42D1868-85BC-49C8-997E-EE1D9D2A733F}"/>
              </a:ext>
            </a:extLst>
          </p:cNvPr>
          <p:cNvCxnSpPr>
            <a:cxnSpLocks/>
          </p:cNvCxnSpPr>
          <p:nvPr/>
        </p:nvCxnSpPr>
        <p:spPr>
          <a:xfrm flipH="1" flipV="1">
            <a:off x="10024632" y="1884556"/>
            <a:ext cx="41562" cy="772415"/>
          </a:xfrm>
          <a:prstGeom prst="line">
            <a:avLst/>
          </a:prstGeom>
          <a:ln w="38100">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C9866C7-292D-44F9-BA6F-8603C4DC43CF}"/>
              </a:ext>
            </a:extLst>
          </p:cNvPr>
          <p:cNvSpPr txBox="1"/>
          <p:nvPr/>
        </p:nvSpPr>
        <p:spPr>
          <a:xfrm>
            <a:off x="9590809" y="1042891"/>
            <a:ext cx="831276" cy="584775"/>
          </a:xfrm>
          <a:prstGeom prst="rect">
            <a:avLst/>
          </a:prstGeom>
          <a:noFill/>
        </p:spPr>
        <p:txBody>
          <a:bodyPr wrap="square" rtlCol="0">
            <a:spAutoFit/>
          </a:bodyPr>
          <a:lstStyle/>
          <a:p>
            <a:pPr algn="ctr"/>
            <a:r>
              <a:rPr lang="en-US" sz="3200" dirty="0"/>
              <a:t>1</a:t>
            </a:r>
          </a:p>
        </p:txBody>
      </p:sp>
      <p:sp>
        <p:nvSpPr>
          <p:cNvPr id="18" name="TextBox 17">
            <a:extLst>
              <a:ext uri="{FF2B5EF4-FFF2-40B4-BE49-F238E27FC236}">
                <a16:creationId xmlns:a16="http://schemas.microsoft.com/office/drawing/2014/main" id="{B2D3273F-82AB-436E-9991-EF8FA5029A03}"/>
              </a:ext>
            </a:extLst>
          </p:cNvPr>
          <p:cNvSpPr txBox="1"/>
          <p:nvPr/>
        </p:nvSpPr>
        <p:spPr>
          <a:xfrm>
            <a:off x="8450088" y="3529413"/>
            <a:ext cx="831276" cy="584775"/>
          </a:xfrm>
          <a:prstGeom prst="rect">
            <a:avLst/>
          </a:prstGeom>
          <a:noFill/>
        </p:spPr>
        <p:txBody>
          <a:bodyPr wrap="square" rtlCol="0">
            <a:spAutoFit/>
          </a:bodyPr>
          <a:lstStyle/>
          <a:p>
            <a:pPr algn="ctr"/>
            <a:r>
              <a:rPr lang="en-US" sz="3200" dirty="0"/>
              <a:t>2</a:t>
            </a:r>
          </a:p>
        </p:txBody>
      </p:sp>
      <p:sp>
        <p:nvSpPr>
          <p:cNvPr id="23" name="TextBox 22">
            <a:extLst>
              <a:ext uri="{FF2B5EF4-FFF2-40B4-BE49-F238E27FC236}">
                <a16:creationId xmlns:a16="http://schemas.microsoft.com/office/drawing/2014/main" id="{96C4F5B7-FE34-4E5D-8F41-FF89BCF154E9}"/>
              </a:ext>
            </a:extLst>
          </p:cNvPr>
          <p:cNvSpPr txBox="1"/>
          <p:nvPr/>
        </p:nvSpPr>
        <p:spPr>
          <a:xfrm>
            <a:off x="10873452" y="3490950"/>
            <a:ext cx="831276" cy="584775"/>
          </a:xfrm>
          <a:prstGeom prst="rect">
            <a:avLst/>
          </a:prstGeom>
          <a:noFill/>
        </p:spPr>
        <p:txBody>
          <a:bodyPr wrap="square" rtlCol="0">
            <a:spAutoFit/>
          </a:bodyPr>
          <a:lstStyle/>
          <a:p>
            <a:pPr algn="ctr"/>
            <a:r>
              <a:rPr lang="en-US" sz="3200" dirty="0"/>
              <a:t>3</a:t>
            </a:r>
          </a:p>
        </p:txBody>
      </p:sp>
      <p:sp>
        <p:nvSpPr>
          <p:cNvPr id="26" name="TextBox 25">
            <a:extLst>
              <a:ext uri="{FF2B5EF4-FFF2-40B4-BE49-F238E27FC236}">
                <a16:creationId xmlns:a16="http://schemas.microsoft.com/office/drawing/2014/main" id="{88A5E052-C3E7-437D-955D-29C03EC60385}"/>
              </a:ext>
            </a:extLst>
          </p:cNvPr>
          <p:cNvSpPr txBox="1"/>
          <p:nvPr/>
        </p:nvSpPr>
        <p:spPr>
          <a:xfrm>
            <a:off x="9642513" y="2651775"/>
            <a:ext cx="831276" cy="584775"/>
          </a:xfrm>
          <a:prstGeom prst="rect">
            <a:avLst/>
          </a:prstGeom>
          <a:noFill/>
        </p:spPr>
        <p:txBody>
          <a:bodyPr wrap="square" rtlCol="0">
            <a:spAutoFit/>
          </a:bodyPr>
          <a:lstStyle/>
          <a:p>
            <a:pPr algn="ctr"/>
            <a:r>
              <a:rPr lang="en-US" sz="3200" dirty="0"/>
              <a:t>4</a:t>
            </a:r>
          </a:p>
        </p:txBody>
      </p:sp>
      <p:sp>
        <p:nvSpPr>
          <p:cNvPr id="6" name="TextBox 5">
            <a:extLst>
              <a:ext uri="{FF2B5EF4-FFF2-40B4-BE49-F238E27FC236}">
                <a16:creationId xmlns:a16="http://schemas.microsoft.com/office/drawing/2014/main" id="{4E198076-5B16-499C-8BFF-816091EBE040}"/>
              </a:ext>
            </a:extLst>
          </p:cNvPr>
          <p:cNvSpPr txBox="1"/>
          <p:nvPr/>
        </p:nvSpPr>
        <p:spPr>
          <a:xfrm>
            <a:off x="5533156" y="1216388"/>
            <a:ext cx="831276" cy="584775"/>
          </a:xfrm>
          <a:prstGeom prst="rect">
            <a:avLst/>
          </a:prstGeom>
          <a:noFill/>
        </p:spPr>
        <p:txBody>
          <a:bodyPr wrap="square" rtlCol="0">
            <a:spAutoFit/>
          </a:bodyPr>
          <a:lstStyle/>
          <a:p>
            <a:pPr algn="ctr"/>
            <a:r>
              <a:rPr lang="en-US" sz="3200" dirty="0"/>
              <a:t>1</a:t>
            </a:r>
          </a:p>
        </p:txBody>
      </p:sp>
      <p:sp>
        <p:nvSpPr>
          <p:cNvPr id="7" name="TextBox 6">
            <a:extLst>
              <a:ext uri="{FF2B5EF4-FFF2-40B4-BE49-F238E27FC236}">
                <a16:creationId xmlns:a16="http://schemas.microsoft.com/office/drawing/2014/main" id="{F52A944D-5B53-4F69-BCE2-0CFAA0CA444C}"/>
              </a:ext>
            </a:extLst>
          </p:cNvPr>
          <p:cNvSpPr txBox="1"/>
          <p:nvPr/>
        </p:nvSpPr>
        <p:spPr>
          <a:xfrm>
            <a:off x="4362659" y="3567522"/>
            <a:ext cx="831276" cy="584775"/>
          </a:xfrm>
          <a:prstGeom prst="rect">
            <a:avLst/>
          </a:prstGeom>
          <a:noFill/>
        </p:spPr>
        <p:txBody>
          <a:bodyPr wrap="square" rtlCol="0">
            <a:spAutoFit/>
          </a:bodyPr>
          <a:lstStyle/>
          <a:p>
            <a:pPr algn="ctr"/>
            <a:r>
              <a:rPr lang="en-US" sz="3200" dirty="0"/>
              <a:t>2</a:t>
            </a:r>
          </a:p>
        </p:txBody>
      </p:sp>
      <p:sp>
        <p:nvSpPr>
          <p:cNvPr id="11" name="TextBox 10">
            <a:extLst>
              <a:ext uri="{FF2B5EF4-FFF2-40B4-BE49-F238E27FC236}">
                <a16:creationId xmlns:a16="http://schemas.microsoft.com/office/drawing/2014/main" id="{ECB2EF36-F167-49A3-ACC8-BA68A9C1C935}"/>
              </a:ext>
            </a:extLst>
          </p:cNvPr>
          <p:cNvSpPr txBox="1"/>
          <p:nvPr/>
        </p:nvSpPr>
        <p:spPr>
          <a:xfrm>
            <a:off x="6830627" y="3595966"/>
            <a:ext cx="831276" cy="584775"/>
          </a:xfrm>
          <a:prstGeom prst="rect">
            <a:avLst/>
          </a:prstGeom>
          <a:noFill/>
        </p:spPr>
        <p:txBody>
          <a:bodyPr wrap="square" rtlCol="0">
            <a:spAutoFit/>
          </a:bodyPr>
          <a:lstStyle/>
          <a:p>
            <a:pPr algn="ctr"/>
            <a:r>
              <a:rPr lang="en-US" sz="3200" dirty="0"/>
              <a:t>3</a:t>
            </a:r>
          </a:p>
        </p:txBody>
      </p:sp>
    </p:spTree>
    <p:extLst>
      <p:ext uri="{BB962C8B-B14F-4D97-AF65-F5344CB8AC3E}">
        <p14:creationId xmlns:p14="http://schemas.microsoft.com/office/powerpoint/2010/main" val="2851976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1565" y="2138799"/>
            <a:ext cx="2571750" cy="2062103"/>
          </a:xfrm>
          <a:prstGeom prst="rect">
            <a:avLst/>
          </a:prstGeom>
          <a:noFill/>
        </p:spPr>
        <p:txBody>
          <a:bodyPr wrap="square" numCol="1" rtlCol="0">
            <a:spAutoFit/>
          </a:bodyPr>
          <a:lstStyle/>
          <a:p>
            <a:r>
              <a:rPr lang="en-US" sz="2800" i="1" u="sng" dirty="0">
                <a:solidFill>
                  <a:schemeClr val="accent6">
                    <a:lumMod val="75000"/>
                  </a:schemeClr>
                </a:solidFill>
              </a:rPr>
              <a:t>dimensions</a:t>
            </a:r>
          </a:p>
          <a:p>
            <a:r>
              <a:rPr lang="en-US" sz="3200" dirty="0">
                <a:solidFill>
                  <a:schemeClr val="accent6">
                    <a:lumMod val="75000"/>
                  </a:schemeClr>
                </a:solidFill>
              </a:rPr>
              <a:t>scale</a:t>
            </a:r>
          </a:p>
          <a:p>
            <a:r>
              <a:rPr lang="en-US" sz="3200" dirty="0">
                <a:solidFill>
                  <a:schemeClr val="accent6">
                    <a:lumMod val="75000"/>
                  </a:schemeClr>
                </a:solidFill>
              </a:rPr>
              <a:t>scope</a:t>
            </a:r>
          </a:p>
          <a:p>
            <a:r>
              <a:rPr lang="en-US" sz="3200" dirty="0">
                <a:solidFill>
                  <a:schemeClr val="accent6">
                    <a:lumMod val="75000"/>
                  </a:schemeClr>
                </a:solidFill>
              </a:rPr>
              <a:t>speed</a:t>
            </a:r>
          </a:p>
        </p:txBody>
      </p:sp>
      <p:sp>
        <p:nvSpPr>
          <p:cNvPr id="3" name="TextBox 2"/>
          <p:cNvSpPr txBox="1"/>
          <p:nvPr/>
        </p:nvSpPr>
        <p:spPr>
          <a:xfrm>
            <a:off x="6311254" y="687023"/>
            <a:ext cx="3886200" cy="1077218"/>
          </a:xfrm>
          <a:prstGeom prst="rect">
            <a:avLst/>
          </a:prstGeom>
          <a:noFill/>
        </p:spPr>
        <p:txBody>
          <a:bodyPr wrap="square" numCol="1" rtlCol="0">
            <a:spAutoFit/>
          </a:bodyPr>
          <a:lstStyle/>
          <a:p>
            <a:r>
              <a:rPr lang="en-US" sz="3200" dirty="0"/>
              <a:t>(intangible) assets </a:t>
            </a:r>
            <a:endParaRPr lang="en-US" sz="2400" dirty="0"/>
          </a:p>
          <a:p>
            <a:endParaRPr lang="en-US" sz="3200" dirty="0"/>
          </a:p>
        </p:txBody>
      </p:sp>
      <p:sp>
        <p:nvSpPr>
          <p:cNvPr id="4" name="TextBox 3"/>
          <p:cNvSpPr txBox="1"/>
          <p:nvPr/>
        </p:nvSpPr>
        <p:spPr>
          <a:xfrm>
            <a:off x="6339829" y="4976431"/>
            <a:ext cx="3814763" cy="584775"/>
          </a:xfrm>
          <a:prstGeom prst="rect">
            <a:avLst/>
          </a:prstGeom>
          <a:noFill/>
        </p:spPr>
        <p:txBody>
          <a:bodyPr wrap="square" numCol="1" rtlCol="0">
            <a:spAutoFit/>
          </a:bodyPr>
          <a:lstStyle/>
          <a:p>
            <a:r>
              <a:rPr lang="en-US" sz="3200" dirty="0"/>
              <a:t>ecosystems/</a:t>
            </a:r>
            <a:r>
              <a:rPr lang="en-US" sz="3200" dirty="0" err="1"/>
              <a:t>XaaS</a:t>
            </a:r>
            <a:endParaRPr lang="en-US" sz="3200" dirty="0"/>
          </a:p>
        </p:txBody>
      </p:sp>
      <p:cxnSp>
        <p:nvCxnSpPr>
          <p:cNvPr id="8" name="Straight Arrow Connector 7"/>
          <p:cNvCxnSpPr>
            <a:cxnSpLocks/>
          </p:cNvCxnSpPr>
          <p:nvPr/>
        </p:nvCxnSpPr>
        <p:spPr>
          <a:xfrm>
            <a:off x="7241920" y="1296794"/>
            <a:ext cx="0" cy="3745468"/>
          </a:xfrm>
          <a:prstGeom prst="straightConnector1">
            <a:avLst/>
          </a:prstGeom>
          <a:ln w="82550">
            <a:solidFill>
              <a:schemeClr val="accent1">
                <a:lumMod val="40000"/>
                <a:lumOff val="6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3949973-8F09-4F20-A310-867193C54378}"/>
              </a:ext>
            </a:extLst>
          </p:cNvPr>
          <p:cNvSpPr txBox="1"/>
          <p:nvPr/>
        </p:nvSpPr>
        <p:spPr>
          <a:xfrm>
            <a:off x="9663211" y="2743744"/>
            <a:ext cx="2223001" cy="954107"/>
          </a:xfrm>
          <a:prstGeom prst="rect">
            <a:avLst/>
          </a:prstGeom>
          <a:noFill/>
        </p:spPr>
        <p:txBody>
          <a:bodyPr wrap="square" rtlCol="0">
            <a:spAutoFit/>
          </a:bodyPr>
          <a:lstStyle/>
          <a:p>
            <a:pPr algn="r"/>
            <a:r>
              <a:rPr lang="en-US" sz="2800" i="1" u="sng" dirty="0">
                <a:solidFill>
                  <a:schemeClr val="accent1"/>
                </a:solidFill>
              </a:rPr>
              <a:t>structural developments</a:t>
            </a:r>
          </a:p>
        </p:txBody>
      </p:sp>
      <p:sp>
        <p:nvSpPr>
          <p:cNvPr id="10" name="TextBox 9">
            <a:extLst>
              <a:ext uri="{FF2B5EF4-FFF2-40B4-BE49-F238E27FC236}">
                <a16:creationId xmlns:a16="http://schemas.microsoft.com/office/drawing/2014/main" id="{4D2F01F4-31A6-4CE2-BFE4-107268ECE56B}"/>
              </a:ext>
            </a:extLst>
          </p:cNvPr>
          <p:cNvSpPr txBox="1"/>
          <p:nvPr/>
        </p:nvSpPr>
        <p:spPr>
          <a:xfrm>
            <a:off x="6311254" y="1661523"/>
            <a:ext cx="3814763" cy="584775"/>
          </a:xfrm>
          <a:prstGeom prst="rect">
            <a:avLst/>
          </a:prstGeom>
          <a:noFill/>
        </p:spPr>
        <p:txBody>
          <a:bodyPr wrap="square" numCol="1" rtlCol="0">
            <a:spAutoFit/>
          </a:bodyPr>
          <a:lstStyle/>
          <a:p>
            <a:r>
              <a:rPr lang="en-US" sz="3200" dirty="0"/>
              <a:t>relationships</a:t>
            </a:r>
          </a:p>
        </p:txBody>
      </p:sp>
      <p:sp>
        <p:nvSpPr>
          <p:cNvPr id="12" name="TextBox 11">
            <a:extLst>
              <a:ext uri="{FF2B5EF4-FFF2-40B4-BE49-F238E27FC236}">
                <a16:creationId xmlns:a16="http://schemas.microsoft.com/office/drawing/2014/main" id="{B95D030F-3575-4F09-ACA5-3A0B9F5EF4FD}"/>
              </a:ext>
            </a:extLst>
          </p:cNvPr>
          <p:cNvSpPr txBox="1"/>
          <p:nvPr/>
        </p:nvSpPr>
        <p:spPr>
          <a:xfrm>
            <a:off x="6311253" y="2636023"/>
            <a:ext cx="3814763" cy="584775"/>
          </a:xfrm>
          <a:prstGeom prst="rect">
            <a:avLst/>
          </a:prstGeom>
          <a:noFill/>
        </p:spPr>
        <p:txBody>
          <a:bodyPr wrap="square" numCol="1" rtlCol="0">
            <a:spAutoFit/>
          </a:bodyPr>
          <a:lstStyle/>
          <a:p>
            <a:r>
              <a:rPr lang="en-US" sz="3200" dirty="0"/>
              <a:t>data networks</a:t>
            </a:r>
          </a:p>
        </p:txBody>
      </p:sp>
      <p:cxnSp>
        <p:nvCxnSpPr>
          <p:cNvPr id="15" name="Straight Arrow Connector 14">
            <a:extLst>
              <a:ext uri="{FF2B5EF4-FFF2-40B4-BE49-F238E27FC236}">
                <a16:creationId xmlns:a16="http://schemas.microsoft.com/office/drawing/2014/main" id="{697D32BE-1D70-4C6C-8DCF-606D537D725B}"/>
              </a:ext>
            </a:extLst>
          </p:cNvPr>
          <p:cNvCxnSpPr>
            <a:cxnSpLocks/>
          </p:cNvCxnSpPr>
          <p:nvPr/>
        </p:nvCxnSpPr>
        <p:spPr>
          <a:xfrm>
            <a:off x="6994022" y="3414079"/>
            <a:ext cx="0" cy="0"/>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E9F1882-E3CE-4DFE-9936-20F9F12721AA}"/>
              </a:ext>
            </a:extLst>
          </p:cNvPr>
          <p:cNvSpPr txBox="1"/>
          <p:nvPr/>
        </p:nvSpPr>
        <p:spPr>
          <a:xfrm>
            <a:off x="6339829" y="3662293"/>
            <a:ext cx="1808724" cy="1077218"/>
          </a:xfrm>
          <a:prstGeom prst="rect">
            <a:avLst/>
          </a:prstGeom>
          <a:noFill/>
        </p:spPr>
        <p:txBody>
          <a:bodyPr wrap="square" rtlCol="0">
            <a:spAutoFit/>
          </a:bodyPr>
          <a:lstStyle/>
          <a:p>
            <a:r>
              <a:rPr lang="en-US" sz="3200" dirty="0"/>
              <a:t>platforms/markets</a:t>
            </a:r>
          </a:p>
        </p:txBody>
      </p:sp>
      <p:sp>
        <p:nvSpPr>
          <p:cNvPr id="5" name="Oval 4">
            <a:extLst>
              <a:ext uri="{FF2B5EF4-FFF2-40B4-BE49-F238E27FC236}">
                <a16:creationId xmlns:a16="http://schemas.microsoft.com/office/drawing/2014/main" id="{F93ACD42-A65F-4395-8B6C-295EEA54C1E1}"/>
              </a:ext>
            </a:extLst>
          </p:cNvPr>
          <p:cNvSpPr/>
          <p:nvPr/>
        </p:nvSpPr>
        <p:spPr>
          <a:xfrm>
            <a:off x="6222379" y="4933744"/>
            <a:ext cx="2230245" cy="735981"/>
          </a:xfrm>
          <a:prstGeom prst="ellips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120E6AB-5810-4453-A7BC-C223FEE9F782}"/>
              </a:ext>
            </a:extLst>
          </p:cNvPr>
          <p:cNvSpPr/>
          <p:nvPr/>
        </p:nvSpPr>
        <p:spPr>
          <a:xfrm>
            <a:off x="914401" y="3088888"/>
            <a:ext cx="1862254" cy="546410"/>
          </a:xfrm>
          <a:prstGeom prst="ellips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3A0BFD1-DE76-4F8B-B22A-26055FD4ECB9}"/>
              </a:ext>
            </a:extLst>
          </p:cNvPr>
          <p:cNvSpPr txBox="1"/>
          <p:nvPr/>
        </p:nvSpPr>
        <p:spPr>
          <a:xfrm>
            <a:off x="2698603" y="4031625"/>
            <a:ext cx="3033118" cy="830997"/>
          </a:xfrm>
          <a:prstGeom prst="rect">
            <a:avLst/>
          </a:prstGeom>
          <a:noFill/>
        </p:spPr>
        <p:txBody>
          <a:bodyPr wrap="square" rtlCol="0">
            <a:spAutoFit/>
          </a:bodyPr>
          <a:lstStyle/>
          <a:p>
            <a:r>
              <a:rPr lang="en-US" sz="2400" dirty="0">
                <a:solidFill>
                  <a:srgbClr val="0070C0"/>
                </a:solidFill>
              </a:rPr>
              <a:t>scope reflected in managed ecosystems</a:t>
            </a:r>
          </a:p>
        </p:txBody>
      </p:sp>
    </p:spTree>
    <p:extLst>
      <p:ext uri="{BB962C8B-B14F-4D97-AF65-F5344CB8AC3E}">
        <p14:creationId xmlns:p14="http://schemas.microsoft.com/office/powerpoint/2010/main" val="3987658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5CA31-BF8E-4A08-90B6-82E07CEE3534}"/>
              </a:ext>
            </a:extLst>
          </p:cNvPr>
          <p:cNvSpPr>
            <a:spLocks noGrp="1"/>
          </p:cNvSpPr>
          <p:nvPr>
            <p:ph type="title"/>
          </p:nvPr>
        </p:nvSpPr>
        <p:spPr/>
        <p:txBody>
          <a:bodyPr/>
          <a:lstStyle/>
          <a:p>
            <a:r>
              <a:rPr lang="en-US" dirty="0"/>
              <a:t>Why now?</a:t>
            </a:r>
          </a:p>
        </p:txBody>
      </p:sp>
      <p:sp>
        <p:nvSpPr>
          <p:cNvPr id="3" name="Content Placeholder 2">
            <a:extLst>
              <a:ext uri="{FF2B5EF4-FFF2-40B4-BE49-F238E27FC236}">
                <a16:creationId xmlns:a16="http://schemas.microsoft.com/office/drawing/2014/main" id="{73C9666B-83D9-412A-9FE3-09E4B9628456}"/>
              </a:ext>
            </a:extLst>
          </p:cNvPr>
          <p:cNvSpPr>
            <a:spLocks noGrp="1"/>
          </p:cNvSpPr>
          <p:nvPr>
            <p:ph idx="1"/>
          </p:nvPr>
        </p:nvSpPr>
        <p:spPr/>
        <p:txBody>
          <a:bodyPr>
            <a:normAutofit lnSpcReduction="10000"/>
          </a:bodyPr>
          <a:lstStyle/>
          <a:p>
            <a:r>
              <a:rPr lang="en-US" dirty="0"/>
              <a:t>Concerns about digital giants are driving a new look at competition policy and economics.</a:t>
            </a:r>
          </a:p>
          <a:p>
            <a:r>
              <a:rPr lang="en-US" dirty="0"/>
              <a:t>Divergence in policy among major powers, especially U.S. and China, with digital enterprise on the front lines</a:t>
            </a:r>
          </a:p>
          <a:p>
            <a:r>
              <a:rPr lang="en-US" dirty="0"/>
              <a:t>Platforms as institutions that embody markets and transcend national borders.</a:t>
            </a:r>
          </a:p>
          <a:p>
            <a:r>
              <a:rPr lang="en-US" dirty="0"/>
              <a:t>Unsettled international tax treatment of digital services</a:t>
            </a:r>
          </a:p>
          <a:p>
            <a:r>
              <a:rPr lang="en-US" dirty="0"/>
              <a:t>Conflicts between policy domains arising from the growing importance of data</a:t>
            </a:r>
          </a:p>
          <a:p>
            <a:pPr marL="0" indent="0">
              <a:buNone/>
            </a:pPr>
            <a:r>
              <a:rPr lang="en-US" dirty="0"/>
              <a:t> </a:t>
            </a:r>
          </a:p>
        </p:txBody>
      </p:sp>
    </p:spTree>
    <p:extLst>
      <p:ext uri="{BB962C8B-B14F-4D97-AF65-F5344CB8AC3E}">
        <p14:creationId xmlns:p14="http://schemas.microsoft.com/office/powerpoint/2010/main" val="3454671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1F9E96-F299-4964-9384-E11AA708897F}"/>
              </a:ext>
            </a:extLst>
          </p:cNvPr>
          <p:cNvPicPr>
            <a:picLocks noChangeAspect="1"/>
          </p:cNvPicPr>
          <p:nvPr/>
        </p:nvPicPr>
        <p:blipFill>
          <a:blip r:embed="rId3"/>
          <a:stretch>
            <a:fillRect/>
          </a:stretch>
        </p:blipFill>
        <p:spPr>
          <a:xfrm>
            <a:off x="1809195" y="794392"/>
            <a:ext cx="8208818" cy="5089192"/>
          </a:xfrm>
          <a:prstGeom prst="rect">
            <a:avLst/>
          </a:prstGeom>
        </p:spPr>
      </p:pic>
      <p:sp>
        <p:nvSpPr>
          <p:cNvPr id="5" name="Rectangle 4">
            <a:extLst>
              <a:ext uri="{FF2B5EF4-FFF2-40B4-BE49-F238E27FC236}">
                <a16:creationId xmlns:a16="http://schemas.microsoft.com/office/drawing/2014/main" id="{F985BECF-7DC6-4F68-A2EB-038AC135F78A}"/>
              </a:ext>
            </a:extLst>
          </p:cNvPr>
          <p:cNvSpPr/>
          <p:nvPr/>
        </p:nvSpPr>
        <p:spPr>
          <a:xfrm>
            <a:off x="4485653" y="2520361"/>
            <a:ext cx="935916" cy="2689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4" name="TextBox 3">
            <a:extLst>
              <a:ext uri="{FF2B5EF4-FFF2-40B4-BE49-F238E27FC236}">
                <a16:creationId xmlns:a16="http://schemas.microsoft.com/office/drawing/2014/main" id="{5115E6B1-B393-4600-A4EC-445ACA9C2DA0}"/>
              </a:ext>
            </a:extLst>
          </p:cNvPr>
          <p:cNvSpPr txBox="1"/>
          <p:nvPr/>
        </p:nvSpPr>
        <p:spPr>
          <a:xfrm>
            <a:off x="1923495" y="5701662"/>
            <a:ext cx="8345010" cy="584775"/>
          </a:xfrm>
          <a:prstGeom prst="rect">
            <a:avLst/>
          </a:prstGeom>
          <a:noFill/>
        </p:spPr>
        <p:txBody>
          <a:bodyPr wrap="square" rtlCol="0">
            <a:spAutoFit/>
          </a:bodyPr>
          <a:lstStyle/>
          <a:p>
            <a:r>
              <a:rPr lang="en-US" sz="1600" i="1" dirty="0"/>
              <a:t>Brynjolfsson, et al., 2018</a:t>
            </a:r>
            <a:r>
              <a:rPr lang="en-US" sz="1600" dirty="0"/>
              <a:t>; </a:t>
            </a:r>
          </a:p>
          <a:p>
            <a:r>
              <a:rPr lang="en-US" sz="1600" dirty="0"/>
              <a:t>WTA = Willingness To Accept (to forego the service for one year)</a:t>
            </a:r>
          </a:p>
        </p:txBody>
      </p:sp>
      <p:sp>
        <p:nvSpPr>
          <p:cNvPr id="6" name="Title 2">
            <a:extLst>
              <a:ext uri="{FF2B5EF4-FFF2-40B4-BE49-F238E27FC236}">
                <a16:creationId xmlns:a16="http://schemas.microsoft.com/office/drawing/2014/main" id="{763133F5-CD6C-47B5-A6DE-1354E4A8BE84}"/>
              </a:ext>
            </a:extLst>
          </p:cNvPr>
          <p:cNvSpPr txBox="1">
            <a:spLocks/>
          </p:cNvSpPr>
          <p:nvPr/>
        </p:nvSpPr>
        <p:spPr>
          <a:xfrm>
            <a:off x="1257300" y="195220"/>
            <a:ext cx="9125505"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i="1" dirty="0">
                <a:solidFill>
                  <a:srgbClr val="002060"/>
                </a:solidFill>
              </a:rPr>
              <a:t>Search Manages Scope</a:t>
            </a:r>
          </a:p>
        </p:txBody>
      </p:sp>
      <p:sp>
        <p:nvSpPr>
          <p:cNvPr id="9" name="TextBox 8">
            <a:extLst>
              <a:ext uri="{FF2B5EF4-FFF2-40B4-BE49-F238E27FC236}">
                <a16:creationId xmlns:a16="http://schemas.microsoft.com/office/drawing/2014/main" id="{E5C62DB3-1535-4D24-A5B9-A17AE00D4A3A}"/>
              </a:ext>
            </a:extLst>
          </p:cNvPr>
          <p:cNvSpPr txBox="1"/>
          <p:nvPr/>
        </p:nvSpPr>
        <p:spPr>
          <a:xfrm rot="5400000">
            <a:off x="9865579" y="3119643"/>
            <a:ext cx="270165" cy="369332"/>
          </a:xfrm>
          <a:prstGeom prst="rect">
            <a:avLst/>
          </a:prstGeom>
          <a:noFill/>
        </p:spPr>
        <p:txBody>
          <a:bodyPr wrap="square" rtlCol="0">
            <a:spAutoFit/>
          </a:bodyPr>
          <a:lstStyle/>
          <a:p>
            <a:r>
              <a:rPr lang="en-US"/>
              <a:t>*</a:t>
            </a:r>
          </a:p>
        </p:txBody>
      </p:sp>
    </p:spTree>
    <p:extLst>
      <p:ext uri="{BB962C8B-B14F-4D97-AF65-F5344CB8AC3E}">
        <p14:creationId xmlns:p14="http://schemas.microsoft.com/office/powerpoint/2010/main" val="2415854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B1C70-B15A-4A7F-ACBA-3B781FB5C0C1}"/>
              </a:ext>
            </a:extLst>
          </p:cNvPr>
          <p:cNvSpPr>
            <a:spLocks noGrp="1"/>
          </p:cNvSpPr>
          <p:nvPr>
            <p:ph type="title"/>
          </p:nvPr>
        </p:nvSpPr>
        <p:spPr>
          <a:xfrm>
            <a:off x="838200" y="-47469"/>
            <a:ext cx="10515600" cy="1325563"/>
          </a:xfrm>
        </p:spPr>
        <p:txBody>
          <a:bodyPr>
            <a:noAutofit/>
          </a:bodyPr>
          <a:lstStyle/>
          <a:p>
            <a:br>
              <a:rPr lang="en-US" sz="2800" b="1" dirty="0">
                <a:effectLst/>
                <a:latin typeface="Arial" panose="020B0604020202020204" pitchFamily="34" charset="0"/>
                <a:ea typeface="Yu Gothic Light" panose="020B0300000000000000" pitchFamily="34" charset="-128"/>
              </a:rPr>
            </a:br>
            <a:r>
              <a:rPr lang="en-US" sz="2800" dirty="0">
                <a:effectLst/>
                <a:latin typeface="Arial" panose="020B0604020202020204" pitchFamily="34" charset="0"/>
                <a:ea typeface="Yu Gothic Light" panose="020B0300000000000000" pitchFamily="34" charset="-128"/>
              </a:rPr>
              <a:t>Usage-based value as an alternative to investment/market value</a:t>
            </a:r>
            <a:br>
              <a:rPr lang="en-US" sz="2800" dirty="0">
                <a:effectLst/>
                <a:latin typeface="Arial" panose="020B0604020202020204" pitchFamily="34" charset="0"/>
                <a:ea typeface="Calibri" panose="020F0502020204030204" pitchFamily="34" charset="0"/>
                <a:cs typeface="Arial" panose="020B0604020202020204" pitchFamily="34" charset="0"/>
              </a:rPr>
            </a:br>
            <a:endParaRPr lang="en-US" sz="2800" dirty="0"/>
          </a:p>
        </p:txBody>
      </p:sp>
      <p:sp>
        <p:nvSpPr>
          <p:cNvPr id="3" name="Content Placeholder 2">
            <a:extLst>
              <a:ext uri="{FF2B5EF4-FFF2-40B4-BE49-F238E27FC236}">
                <a16:creationId xmlns:a16="http://schemas.microsoft.com/office/drawing/2014/main" id="{2D920F61-2AF0-456F-9DBF-68A03ECAB385}"/>
              </a:ext>
            </a:extLst>
          </p:cNvPr>
          <p:cNvSpPr>
            <a:spLocks noGrp="1"/>
          </p:cNvSpPr>
          <p:nvPr>
            <p:ph idx="1"/>
          </p:nvPr>
        </p:nvSpPr>
        <p:spPr>
          <a:xfrm>
            <a:off x="838200" y="1148576"/>
            <a:ext cx="10515600" cy="5344299"/>
          </a:xfrm>
        </p:spPr>
        <p:txBody>
          <a:bodyPr>
            <a:normAutofit fontScale="77500" lnSpcReduction="20000"/>
          </a:bodyPr>
          <a:lstStyle/>
          <a:p>
            <a:pPr marL="1143000" marR="0" lvl="2" indent="-228600">
              <a:lnSpc>
                <a:spcPct val="120000"/>
              </a:lnSpc>
              <a:spcBef>
                <a:spcPts val="600"/>
              </a:spcBef>
              <a:spcAft>
                <a:spcPts val="0"/>
              </a:spcAft>
              <a:buFont typeface="Wingdings" panose="05000000000000000000" pitchFamily="2"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In addition </a:t>
            </a:r>
          </a:p>
          <a:p>
            <a:pPr marL="1143000" marR="0" lvl="2" indent="-228600">
              <a:lnSpc>
                <a:spcPct val="120000"/>
              </a:lnSpc>
              <a:spcBef>
                <a:spcPts val="600"/>
              </a:spcBef>
              <a:spcAft>
                <a:spcPts val="0"/>
              </a:spcAft>
              <a:buFont typeface="Wingdings" panose="05000000000000000000" pitchFamily="2"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Assets that can increase in value with use – similar to network effects</a:t>
            </a:r>
          </a:p>
          <a:p>
            <a:pPr lvl="2">
              <a:lnSpc>
                <a:spcPct val="120000"/>
              </a:lnSpc>
              <a:spcBef>
                <a:spcPts val="600"/>
              </a:spcBef>
              <a:buFont typeface="Wingdings" panose="05000000000000000000" pitchFamily="2"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Open standards (Internet, web)</a:t>
            </a:r>
          </a:p>
          <a:p>
            <a:pPr lvl="2">
              <a:lnSpc>
                <a:spcPct val="120000"/>
              </a:lnSpc>
              <a:spcBef>
                <a:spcPts val="600"/>
              </a:spcBef>
              <a:buFont typeface="Wingdings" panose="05000000000000000000" pitchFamily="2" charset="2"/>
              <a:buChar char=""/>
            </a:pPr>
            <a:r>
              <a:rPr lang="en-US" sz="2400" dirty="0">
                <a:latin typeface="Arial" panose="020B0604020202020204" pitchFamily="34" charset="0"/>
                <a:ea typeface="Calibri" panose="020F0502020204030204" pitchFamily="34" charset="0"/>
                <a:cs typeface="Arial" panose="020B0604020202020204" pitchFamily="34" charset="0"/>
              </a:rPr>
              <a:t>Open source software</a:t>
            </a:r>
          </a:p>
          <a:p>
            <a:pPr marL="1143000" marR="0" lvl="2" indent="-228600">
              <a:lnSpc>
                <a:spcPct val="120000"/>
              </a:lnSpc>
              <a:spcBef>
                <a:spcPts val="600"/>
              </a:spcBef>
              <a:spcAft>
                <a:spcPts val="0"/>
              </a:spcAft>
              <a:buFont typeface="Wingdings" panose="05000000000000000000" pitchFamily="2"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Audiences for ad-supported media</a:t>
            </a:r>
          </a:p>
          <a:p>
            <a:pPr marL="1143000" marR="0" lvl="2" indent="-228600">
              <a:lnSpc>
                <a:spcPct val="120000"/>
              </a:lnSpc>
              <a:spcBef>
                <a:spcPts val="600"/>
              </a:spcBef>
              <a:spcAft>
                <a:spcPts val="0"/>
              </a:spcAft>
              <a:buFont typeface="Wingdings" panose="05000000000000000000" pitchFamily="2"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Similarity to royalty streams </a:t>
            </a:r>
          </a:p>
          <a:p>
            <a:pPr marL="1143000" marR="0" lvl="2" indent="-228600">
              <a:lnSpc>
                <a:spcPct val="120000"/>
              </a:lnSpc>
              <a:spcBef>
                <a:spcPts val="600"/>
              </a:spcBef>
              <a:spcAft>
                <a:spcPts val="0"/>
              </a:spcAft>
              <a:buFont typeface="Wingdings" panose="05000000000000000000" pitchFamily="2"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Free goods/services to offer experience, create demand, and develop market </a:t>
            </a:r>
          </a:p>
          <a:p>
            <a:pPr marL="1143000" marR="0" lvl="2" indent="-228600">
              <a:lnSpc>
                <a:spcPct val="120000"/>
              </a:lnSpc>
              <a:spcBef>
                <a:spcPts val="600"/>
              </a:spcBef>
              <a:spcAft>
                <a:spcPts val="0"/>
              </a:spcAft>
              <a:buFont typeface="Wingdings" panose="05000000000000000000" pitchFamily="2"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Internet started us in this direction, small incremental cost amortized over extreme efficiencies of digital alphanumeric text.</a:t>
            </a:r>
          </a:p>
          <a:p>
            <a:pPr marL="1143000" marR="0" lvl="2" indent="-228600">
              <a:lnSpc>
                <a:spcPct val="120000"/>
              </a:lnSpc>
              <a:spcBef>
                <a:spcPts val="600"/>
              </a:spcBef>
              <a:spcAft>
                <a:spcPts val="0"/>
              </a:spcAft>
              <a:buFont typeface="Wingdings" panose="05000000000000000000" pitchFamily="2"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Non-exclusive licensing to extract value repeatedly </a:t>
            </a:r>
          </a:p>
          <a:p>
            <a:pPr marL="1143000" marR="0" lvl="2" indent="-228600">
              <a:lnSpc>
                <a:spcPct val="120000"/>
              </a:lnSpc>
              <a:spcBef>
                <a:spcPts val="600"/>
              </a:spcBef>
              <a:spcAft>
                <a:spcPts val="0"/>
              </a:spcAft>
              <a:buFont typeface="Wingdings" panose="05000000000000000000" pitchFamily="2"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The firm as a commons for endlessly reusing intangible property. </a:t>
            </a:r>
          </a:p>
          <a:p>
            <a:pPr marL="1143000" marR="0" lvl="2" indent="-228600">
              <a:lnSpc>
                <a:spcPct val="120000"/>
              </a:lnSpc>
              <a:spcBef>
                <a:spcPts val="600"/>
              </a:spcBef>
              <a:spcAft>
                <a:spcPts val="0"/>
              </a:spcAft>
              <a:buFont typeface="Wingdings" panose="05000000000000000000" pitchFamily="2" charset="2"/>
              <a:buChar char=""/>
            </a:pPr>
            <a:r>
              <a:rPr lang="en-US" sz="2400" dirty="0">
                <a:latin typeface="Arial" panose="020B0604020202020204" pitchFamily="34" charset="0"/>
                <a:ea typeface="Calibri" panose="020F0502020204030204" pitchFamily="34" charset="0"/>
                <a:cs typeface="Arial" panose="020B0604020202020204" pitchFamily="34" charset="0"/>
              </a:rPr>
              <a:t>B</a:t>
            </a:r>
            <a:r>
              <a:rPr lang="en-US" sz="2400" dirty="0">
                <a:effectLst/>
                <a:latin typeface="Arial" panose="020B0604020202020204" pitchFamily="34" charset="0"/>
                <a:ea typeface="Calibri" panose="020F0502020204030204" pitchFamily="34" charset="0"/>
                <a:cs typeface="Arial" panose="020B0604020202020204" pitchFamily="34" charset="0"/>
              </a:rPr>
              <a:t>rand equity from advertising and market research (recognized as economic competency)</a:t>
            </a:r>
          </a:p>
          <a:p>
            <a:pPr marL="457200" lvl="1" indent="0">
              <a:lnSpc>
                <a:spcPct val="120000"/>
              </a:lnSpc>
              <a:buNone/>
            </a:pPr>
            <a:r>
              <a:rPr lang="en-US" sz="2400" dirty="0"/>
              <a:t>Current problem: Apportioning royalties for standard essential patents</a:t>
            </a:r>
          </a:p>
          <a:p>
            <a:pPr marL="457200" lvl="1" indent="0">
              <a:lnSpc>
                <a:spcPct val="120000"/>
              </a:lnSpc>
              <a:buNone/>
            </a:pPr>
            <a:r>
              <a:rPr lang="en-US" sz="2400" dirty="0"/>
              <a:t>Emerging problem: Accounting for sharing industrial and transactional data</a:t>
            </a:r>
          </a:p>
          <a:p>
            <a:pPr marL="1143000" marR="0" lvl="2" indent="-228600">
              <a:lnSpc>
                <a:spcPct val="120000"/>
              </a:lnSpc>
              <a:spcBef>
                <a:spcPts val="600"/>
              </a:spcBef>
              <a:spcAft>
                <a:spcPts val="0"/>
              </a:spcAft>
              <a:buFont typeface="Wingdings" panose="05000000000000000000" pitchFamily="2" charset="2"/>
              <a:buChar char=""/>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endParaRPr lang="en-US" sz="5400" dirty="0"/>
          </a:p>
        </p:txBody>
      </p:sp>
    </p:spTree>
    <p:extLst>
      <p:ext uri="{BB962C8B-B14F-4D97-AF65-F5344CB8AC3E}">
        <p14:creationId xmlns:p14="http://schemas.microsoft.com/office/powerpoint/2010/main" val="2889766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rmAutofit/>
          </a:bodyPr>
          <a:lstStyle/>
          <a:p>
            <a:r>
              <a:rPr lang="en-US" sz="2800" dirty="0">
                <a:latin typeface="Arial" panose="020B0604020202020204" pitchFamily="34" charset="0"/>
                <a:cs typeface="Arial" panose="020B0604020202020204" pitchFamily="34" charset="0"/>
              </a:rPr>
              <a:t>Transaction cost analysis </a:t>
            </a:r>
          </a:p>
        </p:txBody>
      </p:sp>
      <p:sp>
        <p:nvSpPr>
          <p:cNvPr id="3" name="Content Placeholder 2"/>
          <p:cNvSpPr>
            <a:spLocks noGrp="1"/>
          </p:cNvSpPr>
          <p:nvPr>
            <p:ph idx="1"/>
          </p:nvPr>
        </p:nvSpPr>
        <p:spPr>
          <a:xfrm>
            <a:off x="935182" y="1690688"/>
            <a:ext cx="10089573" cy="4666576"/>
          </a:xfrm>
        </p:spPr>
        <p:txBody>
          <a:bodyPr numCol="1">
            <a:normAutofit/>
          </a:bodyPr>
          <a:lstStyle/>
          <a:p>
            <a:pPr>
              <a:lnSpc>
                <a:spcPct val="120000"/>
              </a:lnSpc>
            </a:pPr>
            <a:r>
              <a:rPr lang="en-US" sz="2400" dirty="0">
                <a:latin typeface="Arial" panose="020B0604020202020204" pitchFamily="34" charset="0"/>
                <a:cs typeface="Arial" panose="020B0604020202020204" pitchFamily="34" charset="0"/>
              </a:rPr>
              <a:t>Increasingly important as production costs diminish</a:t>
            </a:r>
          </a:p>
          <a:p>
            <a:pPr>
              <a:lnSpc>
                <a:spcPct val="120000"/>
              </a:lnSpc>
            </a:pPr>
            <a:r>
              <a:rPr lang="en-US" sz="2400" dirty="0">
                <a:latin typeface="Arial" panose="020B0604020202020204" pitchFamily="34" charset="0"/>
                <a:cs typeface="Arial" panose="020B0604020202020204" pitchFamily="34" charset="0"/>
              </a:rPr>
              <a:t>Transaction </a:t>
            </a:r>
            <a:r>
              <a:rPr lang="en-US" sz="2400" u="sng" dirty="0">
                <a:latin typeface="Arial" panose="020B0604020202020204" pitchFamily="34" charset="0"/>
                <a:cs typeface="Arial" panose="020B0604020202020204" pitchFamily="34" charset="0"/>
              </a:rPr>
              <a:t>benefits</a:t>
            </a:r>
            <a:r>
              <a:rPr lang="en-US" sz="2400" dirty="0">
                <a:latin typeface="Arial" panose="020B0604020202020204" pitchFamily="34" charset="0"/>
                <a:cs typeface="Arial" panose="020B0604020202020204" pitchFamily="34" charset="0"/>
              </a:rPr>
              <a:t> -- data, experience, and learning</a:t>
            </a:r>
          </a:p>
          <a:p>
            <a:pPr>
              <a:lnSpc>
                <a:spcPct val="120000"/>
              </a:lnSpc>
            </a:pPr>
            <a:r>
              <a:rPr lang="en-US" sz="2400" dirty="0">
                <a:latin typeface="Arial" panose="020B0604020202020204" pitchFamily="34" charset="0"/>
                <a:cs typeface="Arial" panose="020B0604020202020204" pitchFamily="34" charset="0"/>
              </a:rPr>
              <a:t>No authoritative definition or measurement</a:t>
            </a:r>
          </a:p>
          <a:p>
            <a:pPr lvl="1">
              <a:lnSpc>
                <a:spcPct val="120000"/>
              </a:lnSpc>
            </a:pPr>
            <a:r>
              <a:rPr lang="en-US" sz="2000" dirty="0">
                <a:latin typeface="Arial" panose="020B0604020202020204" pitchFamily="34" charset="0"/>
                <a:cs typeface="Arial" panose="020B0604020202020204" pitchFamily="34" charset="0"/>
              </a:rPr>
              <a:t>Costs of delivery?  Search formulation?  Risk assessment? </a:t>
            </a:r>
          </a:p>
          <a:p>
            <a:pPr>
              <a:lnSpc>
                <a:spcPct val="120000"/>
              </a:lnSpc>
            </a:pPr>
            <a:r>
              <a:rPr lang="en-US" sz="2400" dirty="0">
                <a:latin typeface="Arial" panose="020B0604020202020204" pitchFamily="34" charset="0"/>
                <a:cs typeface="Arial" panose="020B0604020202020204" pitchFamily="34" charset="0"/>
              </a:rPr>
              <a:t>Range of unpriced or avoided transactions: click-through, barter, spillovers</a:t>
            </a:r>
          </a:p>
          <a:p>
            <a:pPr>
              <a:lnSpc>
                <a:spcPct val="120000"/>
              </a:lnSpc>
            </a:pPr>
            <a:r>
              <a:rPr lang="en-US" sz="2400" dirty="0">
                <a:latin typeface="Arial" panose="020B0604020202020204" pitchFamily="34" charset="0"/>
                <a:cs typeface="Arial" panose="020B0604020202020204" pitchFamily="34" charset="0"/>
              </a:rPr>
              <a:t>Costs of regulatory and legal compliance </a:t>
            </a:r>
          </a:p>
          <a:p>
            <a:pPr>
              <a:lnSpc>
                <a:spcPct val="120000"/>
              </a:lnSpc>
            </a:pPr>
            <a:r>
              <a:rPr lang="en-US" sz="2400" dirty="0">
                <a:latin typeface="Arial" panose="020B0604020202020204" pitchFamily="34" charset="0"/>
                <a:cs typeface="Arial" panose="020B0604020202020204" pitchFamily="34" charset="0"/>
              </a:rPr>
              <a:t>Transaction cost reduction within relationships </a:t>
            </a:r>
          </a:p>
          <a:p>
            <a:pPr>
              <a:lnSpc>
                <a:spcPct val="120000"/>
              </a:lnSpc>
            </a:pPr>
            <a:r>
              <a:rPr lang="en-US" sz="2400" dirty="0">
                <a:latin typeface="Arial" panose="020B0604020202020204" pitchFamily="34" charset="0"/>
                <a:cs typeface="Arial" panose="020B0604020202020204" pitchFamily="34" charset="0"/>
              </a:rPr>
              <a:t>Transaction costs and benefits as determinants of institutional and enterprise design &gt;&gt;&gt;</a:t>
            </a:r>
          </a:p>
        </p:txBody>
      </p:sp>
    </p:spTree>
    <p:extLst>
      <p:ext uri="{BB962C8B-B14F-4D97-AF65-F5344CB8AC3E}">
        <p14:creationId xmlns:p14="http://schemas.microsoft.com/office/powerpoint/2010/main" val="3778520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B1F68-9FF1-43E0-ADD0-23DF9BBA053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Policy process reengineering?</a:t>
            </a:r>
          </a:p>
        </p:txBody>
      </p:sp>
      <p:sp>
        <p:nvSpPr>
          <p:cNvPr id="3" name="Content Placeholder 2">
            <a:extLst>
              <a:ext uri="{FF2B5EF4-FFF2-40B4-BE49-F238E27FC236}">
                <a16:creationId xmlns:a16="http://schemas.microsoft.com/office/drawing/2014/main" id="{33D236FC-3678-420E-8097-31CE7A310DDF}"/>
              </a:ext>
            </a:extLst>
          </p:cNvPr>
          <p:cNvSpPr>
            <a:spLocks noGrp="1"/>
          </p:cNvSpPr>
          <p:nvPr>
            <p:ph idx="1"/>
          </p:nvPr>
        </p:nvSpPr>
        <p:spPr/>
        <p:txBody>
          <a:bodyPr/>
          <a:lstStyle/>
          <a:p>
            <a:r>
              <a:rPr lang="en-US" dirty="0"/>
              <a:t>What could digital transaction cost analysis tell us?</a:t>
            </a:r>
          </a:p>
          <a:p>
            <a:r>
              <a:rPr lang="en-US" dirty="0"/>
              <a:t>“Notice and takedown” reengineered copyright, offering monetization for long-tail content.</a:t>
            </a:r>
          </a:p>
          <a:p>
            <a:r>
              <a:rPr lang="en-US" dirty="0"/>
              <a:t>Ex ante (regulation) vs ex post (adjudication) debate.  </a:t>
            </a:r>
          </a:p>
          <a:p>
            <a:r>
              <a:rPr lang="en-US" dirty="0"/>
              <a:t>What about real-time?  Emphasis on transparency, accountability, and mediated participation</a:t>
            </a:r>
          </a:p>
          <a:p>
            <a:r>
              <a:rPr lang="en-US" dirty="0"/>
              <a:t>Would EU-style observatories and expert groups work in the U.S.?</a:t>
            </a:r>
          </a:p>
          <a:p>
            <a:r>
              <a:rPr lang="en-US" dirty="0"/>
              <a:t>An ever expanding digital economy generating too </a:t>
            </a:r>
            <a:r>
              <a:rPr lang="en-US"/>
              <a:t>much information?</a:t>
            </a:r>
            <a:endParaRPr lang="en-US" dirty="0"/>
          </a:p>
          <a:p>
            <a:pPr marL="0" indent="0">
              <a:buNone/>
            </a:pPr>
            <a:endParaRPr lang="en-US" dirty="0"/>
          </a:p>
          <a:p>
            <a:endParaRPr lang="en-US" dirty="0"/>
          </a:p>
        </p:txBody>
      </p:sp>
    </p:spTree>
    <p:extLst>
      <p:ext uri="{BB962C8B-B14F-4D97-AF65-F5344CB8AC3E}">
        <p14:creationId xmlns:p14="http://schemas.microsoft.com/office/powerpoint/2010/main" val="4052739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96557E-C30A-49CF-9FF8-FF8B3002E3C5}"/>
              </a:ext>
            </a:extLst>
          </p:cNvPr>
          <p:cNvSpPr>
            <a:spLocks noGrp="1"/>
          </p:cNvSpPr>
          <p:nvPr>
            <p:ph idx="1"/>
          </p:nvPr>
        </p:nvSpPr>
        <p:spPr>
          <a:xfrm>
            <a:off x="204355" y="1678884"/>
            <a:ext cx="10515600" cy="4351338"/>
          </a:xfrm>
        </p:spPr>
        <p:txBody>
          <a:bodyPr>
            <a:normAutofit/>
          </a:bodyPr>
          <a:lstStyle/>
          <a:p>
            <a:pPr marL="1143000" indent="0" rtl="0">
              <a:lnSpc>
                <a:spcPct val="100000"/>
              </a:lnSpc>
              <a:spcBef>
                <a:spcPts val="1200"/>
              </a:spcBef>
              <a:spcAft>
                <a:spcPts val="1200"/>
              </a:spcAft>
              <a:buNone/>
            </a:pPr>
            <a:r>
              <a:rPr lang="en-US" sz="3200" b="0" i="0" u="none" strike="noStrike" dirty="0">
                <a:solidFill>
                  <a:srgbClr val="000000"/>
                </a:solidFill>
                <a:effectLst/>
                <a:latin typeface="Open Sans"/>
              </a:rPr>
              <a:t>There is nothing a government hates more than to be well-informed; for it makes the process of arriving at decisions much more complicated and difficult.</a:t>
            </a:r>
            <a:endParaRPr lang="en-US" sz="4400" dirty="0"/>
          </a:p>
          <a:p>
            <a:pPr marL="1143000" indent="0" rtl="0">
              <a:lnSpc>
                <a:spcPct val="100000"/>
              </a:lnSpc>
              <a:spcBef>
                <a:spcPts val="1200"/>
              </a:spcBef>
              <a:spcAft>
                <a:spcPts val="1200"/>
              </a:spcAft>
              <a:buNone/>
            </a:pPr>
            <a:r>
              <a:rPr lang="en-US" sz="2400" b="0" i="0" u="none" strike="noStrike" dirty="0">
                <a:solidFill>
                  <a:srgbClr val="000000"/>
                </a:solidFill>
                <a:effectLst/>
                <a:latin typeface="Open Sans"/>
              </a:rPr>
              <a:t>John Maynard Keynes (1937)</a:t>
            </a:r>
            <a:endParaRPr lang="en-US" sz="3600" b="0" dirty="0">
              <a:effectLst/>
            </a:endParaRPr>
          </a:p>
        </p:txBody>
      </p:sp>
    </p:spTree>
    <p:extLst>
      <p:ext uri="{BB962C8B-B14F-4D97-AF65-F5344CB8AC3E}">
        <p14:creationId xmlns:p14="http://schemas.microsoft.com/office/powerpoint/2010/main" val="1665367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2147483647"/>
          </p:nvPr>
        </p:nvSpPr>
        <p:spPr>
          <a:xfrm>
            <a:off x="1797627" y="274396"/>
            <a:ext cx="9809017" cy="1143000"/>
          </a:xfrm>
        </p:spPr>
        <p:txBody>
          <a:bodyPr numCol="1">
            <a:normAutofit/>
          </a:bodyPr>
          <a:lstStyle/>
          <a:p>
            <a:r>
              <a:rPr lang="en-US" sz="2400" dirty="0" err="1"/>
              <a:t>Corrado-Hulten-Sichel</a:t>
            </a:r>
            <a:r>
              <a:rPr lang="en-US" sz="2400" dirty="0"/>
              <a:t> (CHS) framework for investment in intangible assets (2004-05), modified by OECD (2013), Haskel and Westlake (2017) </a:t>
            </a:r>
          </a:p>
        </p:txBody>
      </p:sp>
      <p:sp>
        <p:nvSpPr>
          <p:cNvPr id="36867" name="Rectangle 3"/>
          <p:cNvSpPr>
            <a:spLocks noGrp="1" noChangeArrowheads="1"/>
          </p:cNvSpPr>
          <p:nvPr>
            <p:ph type="body" idx="2147483647"/>
          </p:nvPr>
        </p:nvSpPr>
        <p:spPr>
          <a:xfrm>
            <a:off x="3200400" y="1481442"/>
            <a:ext cx="7772400" cy="4114800"/>
          </a:xfrm>
        </p:spPr>
        <p:txBody>
          <a:bodyPr numCol="1">
            <a:noAutofit/>
          </a:bodyPr>
          <a:lstStyle/>
          <a:p>
            <a:pPr>
              <a:lnSpc>
                <a:spcPct val="90000"/>
              </a:lnSpc>
            </a:pPr>
            <a:r>
              <a:rPr lang="en-US" sz="2400" dirty="0">
                <a:solidFill>
                  <a:srgbClr val="FF0000"/>
                </a:solidFill>
              </a:rPr>
              <a:t>Computerized Information</a:t>
            </a:r>
          </a:p>
          <a:p>
            <a:pPr lvl="1">
              <a:lnSpc>
                <a:spcPct val="90000"/>
              </a:lnSpc>
            </a:pPr>
            <a:r>
              <a:rPr lang="en-US" dirty="0">
                <a:solidFill>
                  <a:srgbClr val="FF0000"/>
                </a:solidFill>
              </a:rPr>
              <a:t>software</a:t>
            </a:r>
          </a:p>
          <a:p>
            <a:pPr lvl="1">
              <a:lnSpc>
                <a:spcPct val="90000"/>
              </a:lnSpc>
            </a:pPr>
            <a:r>
              <a:rPr lang="en-US" dirty="0">
                <a:solidFill>
                  <a:srgbClr val="FF0000"/>
                </a:solidFill>
              </a:rPr>
              <a:t>data</a:t>
            </a:r>
          </a:p>
          <a:p>
            <a:pPr>
              <a:lnSpc>
                <a:spcPct val="90000"/>
              </a:lnSpc>
            </a:pPr>
            <a:r>
              <a:rPr lang="en-US" sz="2400" dirty="0"/>
              <a:t>Innovative Property</a:t>
            </a:r>
          </a:p>
          <a:p>
            <a:pPr lvl="1">
              <a:lnSpc>
                <a:spcPct val="90000"/>
              </a:lnSpc>
            </a:pPr>
            <a:r>
              <a:rPr lang="en-US" dirty="0"/>
              <a:t>mineral exploration</a:t>
            </a:r>
          </a:p>
          <a:p>
            <a:pPr lvl="1">
              <a:lnSpc>
                <a:spcPct val="90000"/>
              </a:lnSpc>
            </a:pPr>
            <a:r>
              <a:rPr lang="en-US" dirty="0"/>
              <a:t>R&amp;D</a:t>
            </a:r>
          </a:p>
          <a:p>
            <a:pPr lvl="1">
              <a:lnSpc>
                <a:spcPct val="90000"/>
              </a:lnSpc>
            </a:pPr>
            <a:r>
              <a:rPr lang="en-US" dirty="0"/>
              <a:t>creative property</a:t>
            </a:r>
          </a:p>
          <a:p>
            <a:pPr lvl="1">
              <a:lnSpc>
                <a:spcPct val="90000"/>
              </a:lnSpc>
            </a:pPr>
            <a:r>
              <a:rPr lang="en-US" dirty="0"/>
              <a:t>design</a:t>
            </a:r>
          </a:p>
          <a:p>
            <a:pPr>
              <a:lnSpc>
                <a:spcPct val="90000"/>
              </a:lnSpc>
            </a:pPr>
            <a:r>
              <a:rPr lang="en-US" sz="2400" dirty="0"/>
              <a:t>Economic Competencies</a:t>
            </a:r>
          </a:p>
          <a:p>
            <a:pPr lvl="1">
              <a:lnSpc>
                <a:spcPct val="90000"/>
              </a:lnSpc>
            </a:pPr>
            <a:r>
              <a:rPr lang="en-US" dirty="0"/>
              <a:t>brand equity (and market research?)	 	</a:t>
            </a:r>
          </a:p>
          <a:p>
            <a:pPr lvl="1">
              <a:lnSpc>
                <a:spcPct val="90000"/>
              </a:lnSpc>
            </a:pPr>
            <a:r>
              <a:rPr lang="en-US" dirty="0"/>
              <a:t>(firm-specific?) training</a:t>
            </a:r>
          </a:p>
          <a:p>
            <a:pPr lvl="1">
              <a:lnSpc>
                <a:spcPct val="90000"/>
              </a:lnSpc>
            </a:pPr>
            <a:r>
              <a:rPr lang="en-US" dirty="0"/>
              <a:t>organizational structure (“business process re-engineering”?)</a:t>
            </a:r>
            <a:endParaRPr lang="en-US" dirty="0">
              <a:solidFill>
                <a:srgbClr val="FF0000"/>
              </a:solidFill>
            </a:endParaRPr>
          </a:p>
          <a:p>
            <a:pPr lvl="1">
              <a:lnSpc>
                <a:spcPct val="90000"/>
              </a:lnSpc>
              <a:buFontTx/>
              <a:buNone/>
            </a:pPr>
            <a:endParaRPr lang="en-US" sz="1600" dirty="0"/>
          </a:p>
          <a:p>
            <a:pPr lvl="1">
              <a:lnSpc>
                <a:spcPct val="90000"/>
              </a:lnSpc>
            </a:pPr>
            <a:endParaRPr lang="en-US" sz="1800" dirty="0"/>
          </a:p>
        </p:txBody>
      </p:sp>
    </p:spTree>
    <p:extLst>
      <p:ext uri="{BB962C8B-B14F-4D97-AF65-F5344CB8AC3E}">
        <p14:creationId xmlns:p14="http://schemas.microsoft.com/office/powerpoint/2010/main" val="3298158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Vectors of Digital Transformation</a:t>
            </a:r>
            <a:br>
              <a:rPr lang="en-US" dirty="0"/>
            </a:br>
            <a:r>
              <a:rPr lang="en-US" sz="2800" dirty="0"/>
              <a:t>OECD Digital Economy Paper, January 2019</a:t>
            </a:r>
            <a:endParaRPr lang="en-US" dirty="0"/>
          </a:p>
        </p:txBody>
      </p:sp>
      <p:sp>
        <p:nvSpPr>
          <p:cNvPr id="3" name="Content Placeholder 2"/>
          <p:cNvSpPr>
            <a:spLocks noGrp="1"/>
          </p:cNvSpPr>
          <p:nvPr>
            <p:ph idx="1"/>
          </p:nvPr>
        </p:nvSpPr>
        <p:spPr/>
        <p:txBody>
          <a:bodyPr>
            <a:normAutofit/>
          </a:bodyPr>
          <a:lstStyle/>
          <a:p>
            <a:r>
              <a:rPr lang="en-US" dirty="0"/>
              <a:t>Scale, Scope and Speed</a:t>
            </a:r>
          </a:p>
          <a:p>
            <a:pPr lvl="1"/>
            <a:r>
              <a:rPr lang="en-US" u="sng" dirty="0"/>
              <a:t>scale</a:t>
            </a:r>
            <a:r>
              <a:rPr lang="en-US" dirty="0"/>
              <a:t> without mass</a:t>
            </a:r>
          </a:p>
          <a:p>
            <a:pPr lvl="1"/>
            <a:r>
              <a:rPr lang="en-US" dirty="0"/>
              <a:t>panoramic </a:t>
            </a:r>
            <a:r>
              <a:rPr lang="en-US" u="sng" dirty="0"/>
              <a:t>scope</a:t>
            </a:r>
          </a:p>
          <a:p>
            <a:pPr lvl="1"/>
            <a:r>
              <a:rPr lang="en-US" u="sng" dirty="0"/>
              <a:t>speed</a:t>
            </a:r>
            <a:r>
              <a:rPr lang="en-US" dirty="0"/>
              <a:t>: dynamics</a:t>
            </a:r>
          </a:p>
          <a:p>
            <a:r>
              <a:rPr lang="en-US" dirty="0"/>
              <a:t>Ownership, Assets and Economic Value</a:t>
            </a:r>
          </a:p>
          <a:p>
            <a:pPr lvl="1"/>
            <a:r>
              <a:rPr lang="en-US" dirty="0"/>
              <a:t>intangible assets and new sources of value</a:t>
            </a:r>
          </a:p>
          <a:p>
            <a:r>
              <a:rPr lang="en-US" dirty="0"/>
              <a:t>Relationships, Markets and Ecosystems</a:t>
            </a:r>
          </a:p>
          <a:p>
            <a:pPr lvl="1"/>
            <a:r>
              <a:rPr lang="en-US" dirty="0"/>
              <a:t>transformation of space</a:t>
            </a:r>
          </a:p>
          <a:p>
            <a:pPr lvl="1"/>
            <a:r>
              <a:rPr lang="en-US" dirty="0"/>
              <a:t>empowerment of the edges</a:t>
            </a:r>
          </a:p>
          <a:p>
            <a:pPr lvl="1"/>
            <a:r>
              <a:rPr lang="en-US" dirty="0"/>
              <a:t>platforms and ecosystems</a:t>
            </a:r>
          </a:p>
          <a:p>
            <a:pPr lvl="1"/>
            <a:endParaRPr lang="en-US" dirty="0"/>
          </a:p>
          <a:p>
            <a:pPr lvl="1"/>
            <a:endParaRPr lang="en-US" dirty="0"/>
          </a:p>
          <a:p>
            <a:endParaRPr lang="en-US" dirty="0"/>
          </a:p>
        </p:txBody>
      </p:sp>
    </p:spTree>
    <p:extLst>
      <p:ext uri="{BB962C8B-B14F-4D97-AF65-F5344CB8AC3E}">
        <p14:creationId xmlns:p14="http://schemas.microsoft.com/office/powerpoint/2010/main" val="479567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Vectors of Digital Transformation</a:t>
            </a:r>
            <a:br>
              <a:rPr lang="en-US" dirty="0"/>
            </a:br>
            <a:r>
              <a:rPr lang="en-US" sz="2800" dirty="0"/>
              <a:t>OECD Digital Economy Paper, January 2019</a:t>
            </a:r>
            <a:endParaRPr lang="en-US" dirty="0"/>
          </a:p>
        </p:txBody>
      </p:sp>
      <p:sp>
        <p:nvSpPr>
          <p:cNvPr id="3" name="Content Placeholder 2"/>
          <p:cNvSpPr>
            <a:spLocks noGrp="1"/>
          </p:cNvSpPr>
          <p:nvPr>
            <p:ph idx="1"/>
          </p:nvPr>
        </p:nvSpPr>
        <p:spPr/>
        <p:txBody>
          <a:bodyPr>
            <a:normAutofit lnSpcReduction="10000"/>
          </a:bodyPr>
          <a:lstStyle/>
          <a:p>
            <a:r>
              <a:rPr lang="en-US" dirty="0"/>
              <a:t>Scale, Scope and Speed</a:t>
            </a:r>
          </a:p>
          <a:p>
            <a:pPr lvl="1"/>
            <a:r>
              <a:rPr lang="en-US" u="sng" dirty="0"/>
              <a:t>scale</a:t>
            </a:r>
            <a:r>
              <a:rPr lang="en-US" dirty="0"/>
              <a:t> without mass</a:t>
            </a:r>
          </a:p>
          <a:p>
            <a:pPr lvl="1"/>
            <a:r>
              <a:rPr lang="en-US" dirty="0"/>
              <a:t>panoramic </a:t>
            </a:r>
            <a:r>
              <a:rPr lang="en-US" u="sng" dirty="0"/>
              <a:t>scope</a:t>
            </a:r>
          </a:p>
          <a:p>
            <a:pPr lvl="1"/>
            <a:r>
              <a:rPr lang="en-US" u="sng" dirty="0"/>
              <a:t>speed</a:t>
            </a:r>
            <a:r>
              <a:rPr lang="en-US" dirty="0"/>
              <a:t>: dynamics</a:t>
            </a:r>
          </a:p>
          <a:p>
            <a:r>
              <a:rPr lang="en-US" dirty="0"/>
              <a:t>Ownership, Assets and Economic Value</a:t>
            </a:r>
          </a:p>
          <a:p>
            <a:pPr lvl="1"/>
            <a:r>
              <a:rPr lang="en-US" u="sng" dirty="0"/>
              <a:t>intangible assets</a:t>
            </a:r>
            <a:r>
              <a:rPr lang="en-US" dirty="0"/>
              <a:t> and new sources of value</a:t>
            </a:r>
          </a:p>
          <a:p>
            <a:pPr lvl="1"/>
            <a:r>
              <a:rPr lang="en-US" dirty="0"/>
              <a:t>[mobility of value] </a:t>
            </a:r>
          </a:p>
          <a:p>
            <a:r>
              <a:rPr lang="en-US" dirty="0"/>
              <a:t>Relationships, Markets and Ecosystems</a:t>
            </a:r>
          </a:p>
          <a:p>
            <a:pPr lvl="1"/>
            <a:r>
              <a:rPr lang="en-US" dirty="0"/>
              <a:t>transformation of space</a:t>
            </a:r>
          </a:p>
          <a:p>
            <a:pPr lvl="1"/>
            <a:r>
              <a:rPr lang="en-US" dirty="0"/>
              <a:t>empowerment of the edges</a:t>
            </a:r>
          </a:p>
          <a:p>
            <a:pPr lvl="1"/>
            <a:r>
              <a:rPr lang="en-US" dirty="0"/>
              <a:t>platforms and ecosystems</a:t>
            </a:r>
          </a:p>
          <a:p>
            <a:pPr lvl="1"/>
            <a:endParaRPr lang="en-US" dirty="0"/>
          </a:p>
          <a:p>
            <a:pPr lvl="1"/>
            <a:endParaRPr lang="en-US" dirty="0"/>
          </a:p>
          <a:p>
            <a:endParaRPr lang="en-US" dirty="0"/>
          </a:p>
        </p:txBody>
      </p:sp>
    </p:spTree>
    <p:extLst>
      <p:ext uri="{BB962C8B-B14F-4D97-AF65-F5344CB8AC3E}">
        <p14:creationId xmlns:p14="http://schemas.microsoft.com/office/powerpoint/2010/main" val="634798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1565" y="2138799"/>
            <a:ext cx="2571750" cy="2062103"/>
          </a:xfrm>
          <a:prstGeom prst="rect">
            <a:avLst/>
          </a:prstGeom>
          <a:noFill/>
        </p:spPr>
        <p:txBody>
          <a:bodyPr wrap="square" numCol="1" rtlCol="0">
            <a:spAutoFit/>
          </a:bodyPr>
          <a:lstStyle/>
          <a:p>
            <a:r>
              <a:rPr lang="en-US" sz="2800" i="1" u="sng" dirty="0">
                <a:solidFill>
                  <a:schemeClr val="accent6">
                    <a:lumMod val="75000"/>
                  </a:schemeClr>
                </a:solidFill>
              </a:rPr>
              <a:t>dimensions</a:t>
            </a:r>
          </a:p>
          <a:p>
            <a:r>
              <a:rPr lang="en-US" sz="3200" dirty="0">
                <a:solidFill>
                  <a:schemeClr val="accent6">
                    <a:lumMod val="75000"/>
                  </a:schemeClr>
                </a:solidFill>
              </a:rPr>
              <a:t>scale</a:t>
            </a:r>
          </a:p>
          <a:p>
            <a:r>
              <a:rPr lang="en-US" sz="3200" dirty="0">
                <a:solidFill>
                  <a:schemeClr val="accent6">
                    <a:lumMod val="75000"/>
                  </a:schemeClr>
                </a:solidFill>
              </a:rPr>
              <a:t>scope</a:t>
            </a:r>
          </a:p>
          <a:p>
            <a:r>
              <a:rPr lang="en-US" sz="3200" dirty="0">
                <a:solidFill>
                  <a:schemeClr val="accent6">
                    <a:lumMod val="75000"/>
                  </a:schemeClr>
                </a:solidFill>
              </a:rPr>
              <a:t>speed</a:t>
            </a:r>
          </a:p>
        </p:txBody>
      </p:sp>
      <p:sp>
        <p:nvSpPr>
          <p:cNvPr id="3" name="TextBox 2"/>
          <p:cNvSpPr txBox="1"/>
          <p:nvPr/>
        </p:nvSpPr>
        <p:spPr>
          <a:xfrm>
            <a:off x="6311254" y="687023"/>
            <a:ext cx="3886200" cy="1077218"/>
          </a:xfrm>
          <a:prstGeom prst="rect">
            <a:avLst/>
          </a:prstGeom>
          <a:noFill/>
        </p:spPr>
        <p:txBody>
          <a:bodyPr wrap="square" numCol="1" rtlCol="0">
            <a:spAutoFit/>
          </a:bodyPr>
          <a:lstStyle/>
          <a:p>
            <a:r>
              <a:rPr lang="en-US" sz="3200" dirty="0"/>
              <a:t>(intangible) assets </a:t>
            </a:r>
            <a:endParaRPr lang="en-US" sz="2400" dirty="0"/>
          </a:p>
          <a:p>
            <a:endParaRPr lang="en-US" sz="3200" dirty="0"/>
          </a:p>
        </p:txBody>
      </p:sp>
      <p:sp>
        <p:nvSpPr>
          <p:cNvPr id="4" name="TextBox 3"/>
          <p:cNvSpPr txBox="1"/>
          <p:nvPr/>
        </p:nvSpPr>
        <p:spPr>
          <a:xfrm>
            <a:off x="6339829" y="4976431"/>
            <a:ext cx="3814763" cy="584775"/>
          </a:xfrm>
          <a:prstGeom prst="rect">
            <a:avLst/>
          </a:prstGeom>
          <a:noFill/>
        </p:spPr>
        <p:txBody>
          <a:bodyPr wrap="square" numCol="1" rtlCol="0">
            <a:spAutoFit/>
          </a:bodyPr>
          <a:lstStyle/>
          <a:p>
            <a:r>
              <a:rPr lang="en-US" sz="3200" dirty="0"/>
              <a:t>ecosystems/</a:t>
            </a:r>
            <a:r>
              <a:rPr lang="en-US" sz="3200" dirty="0" err="1"/>
              <a:t>XaaS</a:t>
            </a:r>
            <a:endParaRPr lang="en-US" sz="3200" dirty="0"/>
          </a:p>
        </p:txBody>
      </p:sp>
      <p:cxnSp>
        <p:nvCxnSpPr>
          <p:cNvPr id="8" name="Straight Arrow Connector 7"/>
          <p:cNvCxnSpPr>
            <a:cxnSpLocks/>
          </p:cNvCxnSpPr>
          <p:nvPr/>
        </p:nvCxnSpPr>
        <p:spPr>
          <a:xfrm>
            <a:off x="7119259" y="1296794"/>
            <a:ext cx="0" cy="3745468"/>
          </a:xfrm>
          <a:prstGeom prst="straightConnector1">
            <a:avLst/>
          </a:prstGeom>
          <a:ln w="82550">
            <a:solidFill>
              <a:schemeClr val="accent1">
                <a:lumMod val="40000"/>
                <a:lumOff val="6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3949973-8F09-4F20-A310-867193C54378}"/>
              </a:ext>
            </a:extLst>
          </p:cNvPr>
          <p:cNvSpPr txBox="1"/>
          <p:nvPr/>
        </p:nvSpPr>
        <p:spPr>
          <a:xfrm>
            <a:off x="9663211" y="2743744"/>
            <a:ext cx="2223001" cy="954107"/>
          </a:xfrm>
          <a:prstGeom prst="rect">
            <a:avLst/>
          </a:prstGeom>
          <a:noFill/>
        </p:spPr>
        <p:txBody>
          <a:bodyPr wrap="square" rtlCol="0">
            <a:spAutoFit/>
          </a:bodyPr>
          <a:lstStyle/>
          <a:p>
            <a:pPr algn="r"/>
            <a:r>
              <a:rPr lang="en-US" sz="2800" i="1" u="sng" dirty="0">
                <a:solidFill>
                  <a:schemeClr val="accent1"/>
                </a:solidFill>
              </a:rPr>
              <a:t>structural developments</a:t>
            </a:r>
          </a:p>
        </p:txBody>
      </p:sp>
      <p:sp>
        <p:nvSpPr>
          <p:cNvPr id="10" name="TextBox 9">
            <a:extLst>
              <a:ext uri="{FF2B5EF4-FFF2-40B4-BE49-F238E27FC236}">
                <a16:creationId xmlns:a16="http://schemas.microsoft.com/office/drawing/2014/main" id="{4D2F01F4-31A6-4CE2-BFE4-107268ECE56B}"/>
              </a:ext>
            </a:extLst>
          </p:cNvPr>
          <p:cNvSpPr txBox="1"/>
          <p:nvPr/>
        </p:nvSpPr>
        <p:spPr>
          <a:xfrm>
            <a:off x="6311254" y="1661523"/>
            <a:ext cx="3814763" cy="584775"/>
          </a:xfrm>
          <a:prstGeom prst="rect">
            <a:avLst/>
          </a:prstGeom>
          <a:noFill/>
        </p:spPr>
        <p:txBody>
          <a:bodyPr wrap="square" numCol="1" rtlCol="0">
            <a:spAutoFit/>
          </a:bodyPr>
          <a:lstStyle/>
          <a:p>
            <a:r>
              <a:rPr lang="en-US" sz="3200" dirty="0"/>
              <a:t>relationships</a:t>
            </a:r>
          </a:p>
        </p:txBody>
      </p:sp>
      <p:sp>
        <p:nvSpPr>
          <p:cNvPr id="12" name="TextBox 11">
            <a:extLst>
              <a:ext uri="{FF2B5EF4-FFF2-40B4-BE49-F238E27FC236}">
                <a16:creationId xmlns:a16="http://schemas.microsoft.com/office/drawing/2014/main" id="{B95D030F-3575-4F09-ACA5-3A0B9F5EF4FD}"/>
              </a:ext>
            </a:extLst>
          </p:cNvPr>
          <p:cNvSpPr txBox="1"/>
          <p:nvPr/>
        </p:nvSpPr>
        <p:spPr>
          <a:xfrm>
            <a:off x="6311253" y="2636023"/>
            <a:ext cx="3814763" cy="584775"/>
          </a:xfrm>
          <a:prstGeom prst="rect">
            <a:avLst/>
          </a:prstGeom>
          <a:noFill/>
        </p:spPr>
        <p:txBody>
          <a:bodyPr wrap="square" numCol="1" rtlCol="0">
            <a:spAutoFit/>
          </a:bodyPr>
          <a:lstStyle/>
          <a:p>
            <a:r>
              <a:rPr lang="en-US" sz="3200" dirty="0"/>
              <a:t>data networks</a:t>
            </a:r>
          </a:p>
        </p:txBody>
      </p:sp>
      <p:cxnSp>
        <p:nvCxnSpPr>
          <p:cNvPr id="15" name="Straight Arrow Connector 14">
            <a:extLst>
              <a:ext uri="{FF2B5EF4-FFF2-40B4-BE49-F238E27FC236}">
                <a16:creationId xmlns:a16="http://schemas.microsoft.com/office/drawing/2014/main" id="{697D32BE-1D70-4C6C-8DCF-606D537D725B}"/>
              </a:ext>
            </a:extLst>
          </p:cNvPr>
          <p:cNvCxnSpPr>
            <a:cxnSpLocks/>
          </p:cNvCxnSpPr>
          <p:nvPr/>
        </p:nvCxnSpPr>
        <p:spPr>
          <a:xfrm>
            <a:off x="6994022" y="3414079"/>
            <a:ext cx="0" cy="0"/>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E9F1882-E3CE-4DFE-9936-20F9F12721AA}"/>
              </a:ext>
            </a:extLst>
          </p:cNvPr>
          <p:cNvSpPr txBox="1"/>
          <p:nvPr/>
        </p:nvSpPr>
        <p:spPr>
          <a:xfrm>
            <a:off x="6339829" y="3662293"/>
            <a:ext cx="1808724" cy="1077218"/>
          </a:xfrm>
          <a:prstGeom prst="rect">
            <a:avLst/>
          </a:prstGeom>
          <a:noFill/>
        </p:spPr>
        <p:txBody>
          <a:bodyPr wrap="square" rtlCol="0">
            <a:spAutoFit/>
          </a:bodyPr>
          <a:lstStyle/>
          <a:p>
            <a:r>
              <a:rPr lang="en-US" sz="3200" dirty="0"/>
              <a:t>platforms/markets</a:t>
            </a:r>
          </a:p>
        </p:txBody>
      </p:sp>
    </p:spTree>
    <p:extLst>
      <p:ext uri="{BB962C8B-B14F-4D97-AF65-F5344CB8AC3E}">
        <p14:creationId xmlns:p14="http://schemas.microsoft.com/office/powerpoint/2010/main" val="223598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1565" y="2138799"/>
            <a:ext cx="2571750" cy="2062103"/>
          </a:xfrm>
          <a:prstGeom prst="rect">
            <a:avLst/>
          </a:prstGeom>
          <a:noFill/>
        </p:spPr>
        <p:txBody>
          <a:bodyPr wrap="square" numCol="1" rtlCol="0">
            <a:spAutoFit/>
          </a:bodyPr>
          <a:lstStyle/>
          <a:p>
            <a:endParaRPr lang="en-US" sz="2800" i="1" u="sng" dirty="0">
              <a:solidFill>
                <a:schemeClr val="accent6">
                  <a:lumMod val="75000"/>
                </a:schemeClr>
              </a:solidFill>
            </a:endParaRPr>
          </a:p>
          <a:p>
            <a:r>
              <a:rPr lang="en-US" sz="3200" dirty="0">
                <a:solidFill>
                  <a:schemeClr val="accent6">
                    <a:lumMod val="75000"/>
                  </a:schemeClr>
                </a:solidFill>
              </a:rPr>
              <a:t>scale</a:t>
            </a:r>
          </a:p>
          <a:p>
            <a:r>
              <a:rPr lang="en-US" sz="3200" dirty="0">
                <a:solidFill>
                  <a:schemeClr val="accent6">
                    <a:lumMod val="75000"/>
                  </a:schemeClr>
                </a:solidFill>
              </a:rPr>
              <a:t>scope</a:t>
            </a:r>
          </a:p>
          <a:p>
            <a:r>
              <a:rPr lang="en-US" sz="3200" dirty="0">
                <a:solidFill>
                  <a:schemeClr val="accent6">
                    <a:lumMod val="75000"/>
                  </a:schemeClr>
                </a:solidFill>
              </a:rPr>
              <a:t>speed</a:t>
            </a:r>
          </a:p>
        </p:txBody>
      </p:sp>
      <p:sp>
        <p:nvSpPr>
          <p:cNvPr id="3" name="TextBox 2"/>
          <p:cNvSpPr txBox="1"/>
          <p:nvPr/>
        </p:nvSpPr>
        <p:spPr>
          <a:xfrm>
            <a:off x="6311254" y="687023"/>
            <a:ext cx="3886200" cy="1077218"/>
          </a:xfrm>
          <a:prstGeom prst="rect">
            <a:avLst/>
          </a:prstGeom>
          <a:noFill/>
        </p:spPr>
        <p:txBody>
          <a:bodyPr wrap="square" numCol="1" rtlCol="0">
            <a:spAutoFit/>
          </a:bodyPr>
          <a:lstStyle/>
          <a:p>
            <a:r>
              <a:rPr lang="en-US" sz="3200" dirty="0"/>
              <a:t>intangible assets </a:t>
            </a:r>
            <a:endParaRPr lang="en-US" sz="2400" dirty="0"/>
          </a:p>
          <a:p>
            <a:endParaRPr lang="en-US" sz="3200" dirty="0"/>
          </a:p>
        </p:txBody>
      </p:sp>
      <p:sp>
        <p:nvSpPr>
          <p:cNvPr id="4" name="TextBox 3"/>
          <p:cNvSpPr txBox="1"/>
          <p:nvPr/>
        </p:nvSpPr>
        <p:spPr>
          <a:xfrm>
            <a:off x="6339829" y="5017995"/>
            <a:ext cx="3814763" cy="584775"/>
          </a:xfrm>
          <a:prstGeom prst="rect">
            <a:avLst/>
          </a:prstGeom>
          <a:noFill/>
        </p:spPr>
        <p:txBody>
          <a:bodyPr wrap="square" numCol="1" rtlCol="0">
            <a:spAutoFit/>
          </a:bodyPr>
          <a:lstStyle/>
          <a:p>
            <a:r>
              <a:rPr lang="en-US" sz="3200" dirty="0"/>
              <a:t>ecosystems/</a:t>
            </a:r>
            <a:r>
              <a:rPr lang="en-US" sz="3200" dirty="0" err="1"/>
              <a:t>XaaS</a:t>
            </a:r>
            <a:endParaRPr lang="en-US" sz="3200" dirty="0"/>
          </a:p>
        </p:txBody>
      </p:sp>
      <p:sp>
        <p:nvSpPr>
          <p:cNvPr id="10" name="TextBox 9">
            <a:extLst>
              <a:ext uri="{FF2B5EF4-FFF2-40B4-BE49-F238E27FC236}">
                <a16:creationId xmlns:a16="http://schemas.microsoft.com/office/drawing/2014/main" id="{4D2F01F4-31A6-4CE2-BFE4-107268ECE56B}"/>
              </a:ext>
            </a:extLst>
          </p:cNvPr>
          <p:cNvSpPr txBox="1"/>
          <p:nvPr/>
        </p:nvSpPr>
        <p:spPr>
          <a:xfrm>
            <a:off x="6311254" y="1661523"/>
            <a:ext cx="3814763" cy="584775"/>
          </a:xfrm>
          <a:prstGeom prst="rect">
            <a:avLst/>
          </a:prstGeom>
          <a:noFill/>
        </p:spPr>
        <p:txBody>
          <a:bodyPr wrap="square" numCol="1" rtlCol="0">
            <a:spAutoFit/>
          </a:bodyPr>
          <a:lstStyle/>
          <a:p>
            <a:r>
              <a:rPr lang="en-US" sz="3200" dirty="0"/>
              <a:t>relationships</a:t>
            </a:r>
          </a:p>
        </p:txBody>
      </p:sp>
      <p:sp>
        <p:nvSpPr>
          <p:cNvPr id="12" name="TextBox 11">
            <a:extLst>
              <a:ext uri="{FF2B5EF4-FFF2-40B4-BE49-F238E27FC236}">
                <a16:creationId xmlns:a16="http://schemas.microsoft.com/office/drawing/2014/main" id="{B95D030F-3575-4F09-ACA5-3A0B9F5EF4FD}"/>
              </a:ext>
            </a:extLst>
          </p:cNvPr>
          <p:cNvSpPr txBox="1"/>
          <p:nvPr/>
        </p:nvSpPr>
        <p:spPr>
          <a:xfrm>
            <a:off x="6311253" y="2636023"/>
            <a:ext cx="3814763" cy="584775"/>
          </a:xfrm>
          <a:prstGeom prst="rect">
            <a:avLst/>
          </a:prstGeom>
          <a:noFill/>
        </p:spPr>
        <p:txBody>
          <a:bodyPr wrap="square" numCol="1" rtlCol="0">
            <a:spAutoFit/>
          </a:bodyPr>
          <a:lstStyle/>
          <a:p>
            <a:r>
              <a:rPr lang="en-US" sz="3200" dirty="0"/>
              <a:t>data networks</a:t>
            </a:r>
          </a:p>
        </p:txBody>
      </p:sp>
      <p:cxnSp>
        <p:nvCxnSpPr>
          <p:cNvPr id="15" name="Straight Arrow Connector 14">
            <a:extLst>
              <a:ext uri="{FF2B5EF4-FFF2-40B4-BE49-F238E27FC236}">
                <a16:creationId xmlns:a16="http://schemas.microsoft.com/office/drawing/2014/main" id="{697D32BE-1D70-4C6C-8DCF-606D537D725B}"/>
              </a:ext>
            </a:extLst>
          </p:cNvPr>
          <p:cNvCxnSpPr>
            <a:cxnSpLocks/>
          </p:cNvCxnSpPr>
          <p:nvPr/>
        </p:nvCxnSpPr>
        <p:spPr>
          <a:xfrm>
            <a:off x="6994022" y="3414079"/>
            <a:ext cx="0" cy="0"/>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E9F1882-E3CE-4DFE-9936-20F9F12721AA}"/>
              </a:ext>
            </a:extLst>
          </p:cNvPr>
          <p:cNvSpPr txBox="1"/>
          <p:nvPr/>
        </p:nvSpPr>
        <p:spPr>
          <a:xfrm>
            <a:off x="6339829" y="3662293"/>
            <a:ext cx="1808724" cy="1077218"/>
          </a:xfrm>
          <a:prstGeom prst="rect">
            <a:avLst/>
          </a:prstGeom>
          <a:noFill/>
        </p:spPr>
        <p:txBody>
          <a:bodyPr wrap="square" rtlCol="0">
            <a:spAutoFit/>
          </a:bodyPr>
          <a:lstStyle/>
          <a:p>
            <a:r>
              <a:rPr lang="en-US" sz="3200" dirty="0"/>
              <a:t>platforms/markets</a:t>
            </a:r>
          </a:p>
        </p:txBody>
      </p:sp>
      <p:sp>
        <p:nvSpPr>
          <p:cNvPr id="5" name="Oval 4">
            <a:extLst>
              <a:ext uri="{FF2B5EF4-FFF2-40B4-BE49-F238E27FC236}">
                <a16:creationId xmlns:a16="http://schemas.microsoft.com/office/drawing/2014/main" id="{8DDE337D-C8CE-49F6-A5B9-8D939BF5F8A2}"/>
              </a:ext>
            </a:extLst>
          </p:cNvPr>
          <p:cNvSpPr/>
          <p:nvPr/>
        </p:nvSpPr>
        <p:spPr>
          <a:xfrm>
            <a:off x="6196409" y="655360"/>
            <a:ext cx="3117272" cy="7273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A26EF49-F786-49AB-9816-29151CC8ACE7}"/>
              </a:ext>
            </a:extLst>
          </p:cNvPr>
          <p:cNvSpPr/>
          <p:nvPr/>
        </p:nvSpPr>
        <p:spPr>
          <a:xfrm>
            <a:off x="792995" y="2584753"/>
            <a:ext cx="1908492" cy="5847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1CD1A9F-F511-4BEC-99D3-46FCA28CD353}"/>
              </a:ext>
            </a:extLst>
          </p:cNvPr>
          <p:cNvSpPr txBox="1"/>
          <p:nvPr/>
        </p:nvSpPr>
        <p:spPr>
          <a:xfrm>
            <a:off x="2753083" y="1382724"/>
            <a:ext cx="3127664" cy="830997"/>
          </a:xfrm>
          <a:prstGeom prst="rect">
            <a:avLst/>
          </a:prstGeom>
          <a:noFill/>
        </p:spPr>
        <p:txBody>
          <a:bodyPr wrap="square" rtlCol="0">
            <a:spAutoFit/>
          </a:bodyPr>
          <a:lstStyle/>
          <a:p>
            <a:r>
              <a:rPr lang="en-US" sz="2400" i="1" dirty="0">
                <a:solidFill>
                  <a:srgbClr val="C00000"/>
                </a:solidFill>
              </a:rPr>
              <a:t>assets measured by scale of investment</a:t>
            </a:r>
          </a:p>
        </p:txBody>
      </p:sp>
    </p:spTree>
    <p:extLst>
      <p:ext uri="{BB962C8B-B14F-4D97-AF65-F5344CB8AC3E}">
        <p14:creationId xmlns:p14="http://schemas.microsoft.com/office/powerpoint/2010/main" val="577931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2743D2-4D37-4A69-86DF-1C62CA1D5921}"/>
              </a:ext>
            </a:extLst>
          </p:cNvPr>
          <p:cNvSpPr>
            <a:spLocks noGrp="1"/>
          </p:cNvSpPr>
          <p:nvPr>
            <p:ph type="title"/>
          </p:nvPr>
        </p:nvSpPr>
        <p:spPr>
          <a:xfrm>
            <a:off x="952503" y="318880"/>
            <a:ext cx="10515600" cy="1325563"/>
          </a:xfrm>
        </p:spPr>
        <p:txBody>
          <a:bodyPr/>
          <a:lstStyle/>
          <a:p>
            <a:pPr algn="ctr"/>
            <a:r>
              <a:rPr lang="en-US" dirty="0"/>
              <a:t>Asset-centered Accounting</a:t>
            </a:r>
          </a:p>
        </p:txBody>
      </p:sp>
      <p:cxnSp>
        <p:nvCxnSpPr>
          <p:cNvPr id="11" name="Straight Arrow Connector 10">
            <a:extLst>
              <a:ext uri="{FF2B5EF4-FFF2-40B4-BE49-F238E27FC236}">
                <a16:creationId xmlns:a16="http://schemas.microsoft.com/office/drawing/2014/main" id="{8F542B6C-9AF9-49B3-82E6-F2B540975C6B}"/>
              </a:ext>
            </a:extLst>
          </p:cNvPr>
          <p:cNvCxnSpPr>
            <a:cxnSpLocks/>
          </p:cNvCxnSpPr>
          <p:nvPr/>
        </p:nvCxnSpPr>
        <p:spPr>
          <a:xfrm flipV="1">
            <a:off x="1828802" y="1870361"/>
            <a:ext cx="0" cy="3002972"/>
          </a:xfrm>
          <a:prstGeom prst="straightConnector1">
            <a:avLst/>
          </a:prstGeom>
          <a:ln w="762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570947A-E279-4311-8491-CE4487389122}"/>
              </a:ext>
            </a:extLst>
          </p:cNvPr>
          <p:cNvCxnSpPr/>
          <p:nvPr/>
        </p:nvCxnSpPr>
        <p:spPr>
          <a:xfrm>
            <a:off x="3054930" y="5704605"/>
            <a:ext cx="1589809"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0C4B30B-86DE-495E-AD67-847FDBC6CF3A}"/>
              </a:ext>
            </a:extLst>
          </p:cNvPr>
          <p:cNvCxnSpPr>
            <a:cxnSpLocks/>
          </p:cNvCxnSpPr>
          <p:nvPr/>
        </p:nvCxnSpPr>
        <p:spPr>
          <a:xfrm flipV="1">
            <a:off x="3158839" y="6162799"/>
            <a:ext cx="7065819" cy="1"/>
          </a:xfrm>
          <a:prstGeom prst="straightConnector1">
            <a:avLst/>
          </a:prstGeom>
          <a:ln w="76200">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F8B6F66-2200-434A-BEF4-F752E8C85273}"/>
              </a:ext>
            </a:extLst>
          </p:cNvPr>
          <p:cNvSpPr txBox="1"/>
          <p:nvPr/>
        </p:nvSpPr>
        <p:spPr>
          <a:xfrm>
            <a:off x="2192484" y="1870361"/>
            <a:ext cx="1963879" cy="461665"/>
          </a:xfrm>
          <a:prstGeom prst="rect">
            <a:avLst/>
          </a:prstGeom>
          <a:noFill/>
        </p:spPr>
        <p:txBody>
          <a:bodyPr wrap="square" rtlCol="0">
            <a:spAutoFit/>
          </a:bodyPr>
          <a:lstStyle/>
          <a:p>
            <a:r>
              <a:rPr lang="en-US" sz="2400" b="1" i="1" dirty="0">
                <a:solidFill>
                  <a:srgbClr val="00B050"/>
                </a:solidFill>
              </a:rPr>
              <a:t>units add up</a:t>
            </a:r>
          </a:p>
        </p:txBody>
      </p:sp>
      <p:sp>
        <p:nvSpPr>
          <p:cNvPr id="24" name="TextBox 23">
            <a:extLst>
              <a:ext uri="{FF2B5EF4-FFF2-40B4-BE49-F238E27FC236}">
                <a16:creationId xmlns:a16="http://schemas.microsoft.com/office/drawing/2014/main" id="{85EA728E-373C-4F74-9643-75F1F3673B17}"/>
              </a:ext>
            </a:extLst>
          </p:cNvPr>
          <p:cNvSpPr txBox="1"/>
          <p:nvPr/>
        </p:nvSpPr>
        <p:spPr>
          <a:xfrm>
            <a:off x="5642267" y="5633255"/>
            <a:ext cx="5008418" cy="400110"/>
          </a:xfrm>
          <a:prstGeom prst="rect">
            <a:avLst/>
          </a:prstGeom>
          <a:noFill/>
        </p:spPr>
        <p:txBody>
          <a:bodyPr wrap="square" rtlCol="0">
            <a:spAutoFit/>
          </a:bodyPr>
          <a:lstStyle/>
          <a:p>
            <a:r>
              <a:rPr lang="en-US" sz="2000" b="1" i="1" dirty="0">
                <a:solidFill>
                  <a:srgbClr val="0070C0"/>
                </a:solidFill>
              </a:rPr>
              <a:t>depreciation/amortization</a:t>
            </a:r>
          </a:p>
        </p:txBody>
      </p:sp>
      <p:sp>
        <p:nvSpPr>
          <p:cNvPr id="26" name="TextBox 25">
            <a:extLst>
              <a:ext uri="{FF2B5EF4-FFF2-40B4-BE49-F238E27FC236}">
                <a16:creationId xmlns:a16="http://schemas.microsoft.com/office/drawing/2014/main" id="{B39A3729-1E75-4FB8-8EA2-65E84F36069D}"/>
              </a:ext>
            </a:extLst>
          </p:cNvPr>
          <p:cNvSpPr txBox="1"/>
          <p:nvPr/>
        </p:nvSpPr>
        <p:spPr>
          <a:xfrm>
            <a:off x="3000681" y="4996719"/>
            <a:ext cx="1523999" cy="707886"/>
          </a:xfrm>
          <a:prstGeom prst="rect">
            <a:avLst/>
          </a:prstGeom>
          <a:noFill/>
        </p:spPr>
        <p:txBody>
          <a:bodyPr wrap="square" rtlCol="0">
            <a:spAutoFit/>
          </a:bodyPr>
          <a:lstStyle/>
          <a:p>
            <a:r>
              <a:rPr lang="en-US" sz="2000" b="1" i="1" dirty="0">
                <a:solidFill>
                  <a:srgbClr val="0070C0"/>
                </a:solidFill>
              </a:rPr>
              <a:t>current expense</a:t>
            </a:r>
          </a:p>
        </p:txBody>
      </p:sp>
      <p:sp>
        <p:nvSpPr>
          <p:cNvPr id="34" name="TextBox 33">
            <a:extLst>
              <a:ext uri="{FF2B5EF4-FFF2-40B4-BE49-F238E27FC236}">
                <a16:creationId xmlns:a16="http://schemas.microsoft.com/office/drawing/2014/main" id="{B38A6C4C-8757-46F9-9404-669DA298213C}"/>
              </a:ext>
            </a:extLst>
          </p:cNvPr>
          <p:cNvSpPr txBox="1"/>
          <p:nvPr/>
        </p:nvSpPr>
        <p:spPr>
          <a:xfrm>
            <a:off x="3054930" y="5797527"/>
            <a:ext cx="2483428" cy="400110"/>
          </a:xfrm>
          <a:prstGeom prst="rect">
            <a:avLst/>
          </a:prstGeom>
          <a:noFill/>
        </p:spPr>
        <p:txBody>
          <a:bodyPr wrap="square" rtlCol="0">
            <a:spAutoFit/>
          </a:bodyPr>
          <a:lstStyle/>
          <a:p>
            <a:r>
              <a:rPr lang="en-US" sz="2000" b="1" i="1" dirty="0">
                <a:solidFill>
                  <a:srgbClr val="0070C0"/>
                </a:solidFill>
              </a:rPr>
              <a:t>asset</a:t>
            </a:r>
          </a:p>
        </p:txBody>
      </p:sp>
      <p:sp>
        <p:nvSpPr>
          <p:cNvPr id="38" name="Oval 37">
            <a:extLst>
              <a:ext uri="{FF2B5EF4-FFF2-40B4-BE49-F238E27FC236}">
                <a16:creationId xmlns:a16="http://schemas.microsoft.com/office/drawing/2014/main" id="{429564D7-C7FC-4B42-A203-F0EA4E1A58AE}"/>
              </a:ext>
            </a:extLst>
          </p:cNvPr>
          <p:cNvSpPr/>
          <p:nvPr/>
        </p:nvSpPr>
        <p:spPr>
          <a:xfrm flipH="1">
            <a:off x="1446629" y="5435439"/>
            <a:ext cx="923670" cy="92367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17442145-7398-41FC-BA1B-6FDD2B2284D4}"/>
              </a:ext>
            </a:extLst>
          </p:cNvPr>
          <p:cNvCxnSpPr>
            <a:cxnSpLocks/>
          </p:cNvCxnSpPr>
          <p:nvPr/>
        </p:nvCxnSpPr>
        <p:spPr>
          <a:xfrm>
            <a:off x="4644739" y="4191000"/>
            <a:ext cx="0" cy="253047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D8A3A19-9FF1-4F08-B7A6-4E910F4D9D77}"/>
              </a:ext>
            </a:extLst>
          </p:cNvPr>
          <p:cNvSpPr txBox="1"/>
          <p:nvPr/>
        </p:nvSpPr>
        <p:spPr>
          <a:xfrm>
            <a:off x="3746826" y="4154917"/>
            <a:ext cx="914400" cy="369332"/>
          </a:xfrm>
          <a:prstGeom prst="rect">
            <a:avLst/>
          </a:prstGeom>
          <a:noFill/>
        </p:spPr>
        <p:txBody>
          <a:bodyPr wrap="square" rtlCol="0">
            <a:spAutoFit/>
          </a:bodyPr>
          <a:lstStyle/>
          <a:p>
            <a:r>
              <a:rPr lang="en-US" dirty="0"/>
              <a:t>present</a:t>
            </a:r>
          </a:p>
        </p:txBody>
      </p:sp>
      <p:sp>
        <p:nvSpPr>
          <p:cNvPr id="12" name="TextBox 11">
            <a:extLst>
              <a:ext uri="{FF2B5EF4-FFF2-40B4-BE49-F238E27FC236}">
                <a16:creationId xmlns:a16="http://schemas.microsoft.com/office/drawing/2014/main" id="{FD1DD968-B086-4D04-892A-C3CD17AF6ACF}"/>
              </a:ext>
            </a:extLst>
          </p:cNvPr>
          <p:cNvSpPr txBox="1"/>
          <p:nvPr/>
        </p:nvSpPr>
        <p:spPr>
          <a:xfrm>
            <a:off x="4677711" y="4143038"/>
            <a:ext cx="914400" cy="369332"/>
          </a:xfrm>
          <a:prstGeom prst="rect">
            <a:avLst/>
          </a:prstGeom>
          <a:noFill/>
        </p:spPr>
        <p:txBody>
          <a:bodyPr wrap="square" rtlCol="0">
            <a:spAutoFit/>
          </a:bodyPr>
          <a:lstStyle/>
          <a:p>
            <a:r>
              <a:rPr lang="en-US" dirty="0"/>
              <a:t>future</a:t>
            </a:r>
          </a:p>
        </p:txBody>
      </p:sp>
    </p:spTree>
    <p:extLst>
      <p:ext uri="{BB962C8B-B14F-4D97-AF65-F5344CB8AC3E}">
        <p14:creationId xmlns:p14="http://schemas.microsoft.com/office/powerpoint/2010/main" val="27582990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39865</TotalTime>
  <Words>2726</Words>
  <Application>Microsoft Office PowerPoint</Application>
  <PresentationFormat>Widescreen</PresentationFormat>
  <Paragraphs>443</Paragraphs>
  <Slides>34</Slides>
  <Notes>33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34</vt:i4>
      </vt:variant>
    </vt:vector>
  </HeadingPairs>
  <TitlesOfParts>
    <vt:vector size="44" baseType="lpstr">
      <vt:lpstr>Arial</vt:lpstr>
      <vt:lpstr>Calibri</vt:lpstr>
      <vt:lpstr>Calibri Light</vt:lpstr>
      <vt:lpstr>Open Sans</vt:lpstr>
      <vt:lpstr>Symbol</vt:lpstr>
      <vt:lpstr>Times New Roman</vt:lpstr>
      <vt:lpstr>Wingdings</vt:lpstr>
      <vt:lpstr>Office Theme</vt:lpstr>
      <vt:lpstr>2_Office Theme</vt:lpstr>
      <vt:lpstr>1_Office Theme</vt:lpstr>
      <vt:lpstr>Digital Policy</vt:lpstr>
      <vt:lpstr>Digital Policy</vt:lpstr>
      <vt:lpstr>Why now?</vt:lpstr>
      <vt:lpstr>Corrado-Hulten-Sichel (CHS) framework for investment in intangible assets (2004-05), modified by OECD (2013), Haskel and Westlake (2017) </vt:lpstr>
      <vt:lpstr>Vectors of Digital Transformation OECD Digital Economy Paper, January 2019</vt:lpstr>
      <vt:lpstr>Vectors of Digital Transformation OECD Digital Economy Paper, January 2019</vt:lpstr>
      <vt:lpstr>PowerPoint Presentation</vt:lpstr>
      <vt:lpstr>PowerPoint Presentation</vt:lpstr>
      <vt:lpstr>Asset-centered Accounting</vt:lpstr>
      <vt:lpstr>PowerPoint Presentation</vt:lpstr>
      <vt:lpstr>extremes of scale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Digital capacity/capability </vt:lpstr>
      <vt:lpstr>Digital capacity/capability </vt:lpstr>
      <vt:lpstr>Digitization of Alphanumeric Text</vt:lpstr>
      <vt:lpstr>Scope at different levels</vt:lpstr>
      <vt:lpstr>Dimensions of digital scope</vt:lpstr>
      <vt:lpstr>PowerPoint Presentation</vt:lpstr>
      <vt:lpstr>PowerPoint Presentation</vt:lpstr>
      <vt:lpstr>PowerPoint Presentation</vt:lpstr>
      <vt:lpstr>PowerPoint Presentation</vt:lpstr>
      <vt:lpstr>PowerPoint Presentation</vt:lpstr>
      <vt:lpstr>PowerPoint Presentation</vt:lpstr>
      <vt:lpstr> Usage-based value as an alternative to investment/market value </vt:lpstr>
      <vt:lpstr>Transaction cost analysis </vt:lpstr>
      <vt:lpstr>Policy process reengineering?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Kahin</dc:creator>
  <cp:lastModifiedBy>Brian Kahin</cp:lastModifiedBy>
  <cp:revision>1</cp:revision>
  <cp:lastPrinted>2020-11-16T14:43:26Z</cp:lastPrinted>
  <dcterms:created xsi:type="dcterms:W3CDTF">2020-10-10T15:30:34Z</dcterms:created>
  <dcterms:modified xsi:type="dcterms:W3CDTF">2020-11-18T01:53:28Z</dcterms:modified>
</cp:coreProperties>
</file>