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2918400" cy="43891200"/>
  <p:notesSz cx="6797675" cy="9926638"/>
  <p:defaultTextStyle>
    <a:defPPr>
      <a:defRPr lang="en-US"/>
    </a:defPPr>
    <a:lvl1pPr marL="0" algn="l" defTabSz="4498043" rtl="0" eaLnBrk="1" latinLnBrk="0" hangingPunct="1">
      <a:defRPr sz="8849" kern="1200">
        <a:solidFill>
          <a:schemeClr val="tx1"/>
        </a:solidFill>
        <a:latin typeface="+mn-lt"/>
        <a:ea typeface="+mn-ea"/>
        <a:cs typeface="+mn-cs"/>
      </a:defRPr>
    </a:lvl1pPr>
    <a:lvl2pPr marL="2249021" algn="l" defTabSz="4498043" rtl="0" eaLnBrk="1" latinLnBrk="0" hangingPunct="1">
      <a:defRPr sz="8849" kern="1200">
        <a:solidFill>
          <a:schemeClr val="tx1"/>
        </a:solidFill>
        <a:latin typeface="+mn-lt"/>
        <a:ea typeface="+mn-ea"/>
        <a:cs typeface="+mn-cs"/>
      </a:defRPr>
    </a:lvl2pPr>
    <a:lvl3pPr marL="4498043" algn="l" defTabSz="4498043" rtl="0" eaLnBrk="1" latinLnBrk="0" hangingPunct="1">
      <a:defRPr sz="8849" kern="1200">
        <a:solidFill>
          <a:schemeClr val="tx1"/>
        </a:solidFill>
        <a:latin typeface="+mn-lt"/>
        <a:ea typeface="+mn-ea"/>
        <a:cs typeface="+mn-cs"/>
      </a:defRPr>
    </a:lvl3pPr>
    <a:lvl4pPr marL="6747064" algn="l" defTabSz="4498043" rtl="0" eaLnBrk="1" latinLnBrk="0" hangingPunct="1">
      <a:defRPr sz="8849" kern="1200">
        <a:solidFill>
          <a:schemeClr val="tx1"/>
        </a:solidFill>
        <a:latin typeface="+mn-lt"/>
        <a:ea typeface="+mn-ea"/>
        <a:cs typeface="+mn-cs"/>
      </a:defRPr>
    </a:lvl4pPr>
    <a:lvl5pPr marL="8996086" algn="l" defTabSz="4498043" rtl="0" eaLnBrk="1" latinLnBrk="0" hangingPunct="1">
      <a:defRPr sz="8849" kern="1200">
        <a:solidFill>
          <a:schemeClr val="tx1"/>
        </a:solidFill>
        <a:latin typeface="+mn-lt"/>
        <a:ea typeface="+mn-ea"/>
        <a:cs typeface="+mn-cs"/>
      </a:defRPr>
    </a:lvl5pPr>
    <a:lvl6pPr marL="11245108" algn="l" defTabSz="4498043" rtl="0" eaLnBrk="1" latinLnBrk="0" hangingPunct="1">
      <a:defRPr sz="8849" kern="1200">
        <a:solidFill>
          <a:schemeClr val="tx1"/>
        </a:solidFill>
        <a:latin typeface="+mn-lt"/>
        <a:ea typeface="+mn-ea"/>
        <a:cs typeface="+mn-cs"/>
      </a:defRPr>
    </a:lvl6pPr>
    <a:lvl7pPr marL="13494129" algn="l" defTabSz="4498043" rtl="0" eaLnBrk="1" latinLnBrk="0" hangingPunct="1">
      <a:defRPr sz="8849" kern="1200">
        <a:solidFill>
          <a:schemeClr val="tx1"/>
        </a:solidFill>
        <a:latin typeface="+mn-lt"/>
        <a:ea typeface="+mn-ea"/>
        <a:cs typeface="+mn-cs"/>
      </a:defRPr>
    </a:lvl7pPr>
    <a:lvl8pPr marL="15743150" algn="l" defTabSz="4498043" rtl="0" eaLnBrk="1" latinLnBrk="0" hangingPunct="1">
      <a:defRPr sz="8849" kern="1200">
        <a:solidFill>
          <a:schemeClr val="tx1"/>
        </a:solidFill>
        <a:latin typeface="+mn-lt"/>
        <a:ea typeface="+mn-ea"/>
        <a:cs typeface="+mn-cs"/>
      </a:defRPr>
    </a:lvl8pPr>
    <a:lvl9pPr marL="17992171" algn="l" defTabSz="4498043" rtl="0" eaLnBrk="1" latinLnBrk="0" hangingPunct="1">
      <a:defRPr sz="884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773" userDrawn="1">
          <p15:clr>
            <a:srgbClr val="A4A3A4"/>
          </p15:clr>
        </p15:guide>
        <p15:guide id="2" pos="104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t Coller" initials="K" lastIdx="2" clrIdx="0"/>
  <p:cmAuthor id="1" name="Janet Coller" initials="JC" lastIdx="10" clrIdx="1">
    <p:extLst>
      <p:ext uri="{19B8F6BF-5375-455C-9EA6-DF929625EA0E}">
        <p15:presenceInfo xmlns:p15="http://schemas.microsoft.com/office/powerpoint/2012/main" userId="2a173735-1e79-45b5-9819-ac0f824dbf8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1F497D"/>
    <a:srgbClr val="002570"/>
    <a:srgbClr val="002D86"/>
    <a:srgbClr val="0000FF"/>
    <a:srgbClr val="C00000"/>
    <a:srgbClr val="990000"/>
    <a:srgbClr val="FFA7A7"/>
    <a:srgbClr val="3C689E"/>
    <a:srgbClr val="376092"/>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0000" autoAdjust="0"/>
    <p:restoredTop sz="93381" autoAdjust="0"/>
  </p:normalViewPr>
  <p:slideViewPr>
    <p:cSldViewPr>
      <p:cViewPr>
        <p:scale>
          <a:sx n="23" d="100"/>
          <a:sy n="23" d="100"/>
        </p:scale>
        <p:origin x="1688" y="144"/>
      </p:cViewPr>
      <p:guideLst>
        <p:guide orient="horz" pos="13773"/>
        <p:guide pos="10417"/>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189" cy="496332"/>
          </a:xfrm>
          <a:prstGeom prst="rect">
            <a:avLst/>
          </a:prstGeom>
        </p:spPr>
        <p:txBody>
          <a:bodyPr vert="horz" lIns="91552" tIns="45776" rIns="91552" bIns="45776" rtlCol="0"/>
          <a:lstStyle>
            <a:lvl1pPr algn="l">
              <a:defRPr sz="1200"/>
            </a:lvl1pPr>
          </a:lstStyle>
          <a:p>
            <a:endParaRPr lang="en-AU"/>
          </a:p>
        </p:txBody>
      </p:sp>
      <p:sp>
        <p:nvSpPr>
          <p:cNvPr id="3" name="Date Placeholder 2"/>
          <p:cNvSpPr>
            <a:spLocks noGrp="1"/>
          </p:cNvSpPr>
          <p:nvPr>
            <p:ph type="dt" sz="quarter" idx="1"/>
          </p:nvPr>
        </p:nvSpPr>
        <p:spPr>
          <a:xfrm>
            <a:off x="3849901" y="1"/>
            <a:ext cx="2946189" cy="496332"/>
          </a:xfrm>
          <a:prstGeom prst="rect">
            <a:avLst/>
          </a:prstGeom>
        </p:spPr>
        <p:txBody>
          <a:bodyPr vert="horz" lIns="91552" tIns="45776" rIns="91552" bIns="45776" rtlCol="0"/>
          <a:lstStyle>
            <a:lvl1pPr algn="r">
              <a:defRPr sz="1200"/>
            </a:lvl1pPr>
          </a:lstStyle>
          <a:p>
            <a:fld id="{0472785C-E1D1-4E46-AC15-6D6669685514}" type="datetimeFigureOut">
              <a:rPr lang="en-AU" smtClean="0"/>
              <a:t>15/2/19</a:t>
            </a:fld>
            <a:endParaRPr lang="en-AU"/>
          </a:p>
        </p:txBody>
      </p:sp>
      <p:sp>
        <p:nvSpPr>
          <p:cNvPr id="4" name="Footer Placeholder 3"/>
          <p:cNvSpPr>
            <a:spLocks noGrp="1"/>
          </p:cNvSpPr>
          <p:nvPr>
            <p:ph type="ftr" sz="quarter" idx="2"/>
          </p:nvPr>
        </p:nvSpPr>
        <p:spPr>
          <a:xfrm>
            <a:off x="2" y="9428715"/>
            <a:ext cx="2946189" cy="496332"/>
          </a:xfrm>
          <a:prstGeom prst="rect">
            <a:avLst/>
          </a:prstGeom>
        </p:spPr>
        <p:txBody>
          <a:bodyPr vert="horz" lIns="91552" tIns="45776" rIns="91552" bIns="45776" rtlCol="0" anchor="b"/>
          <a:lstStyle>
            <a:lvl1pPr algn="l">
              <a:defRPr sz="1200"/>
            </a:lvl1pPr>
          </a:lstStyle>
          <a:p>
            <a:endParaRPr lang="en-AU"/>
          </a:p>
        </p:txBody>
      </p:sp>
      <p:sp>
        <p:nvSpPr>
          <p:cNvPr id="5" name="Slide Number Placeholder 4"/>
          <p:cNvSpPr>
            <a:spLocks noGrp="1"/>
          </p:cNvSpPr>
          <p:nvPr>
            <p:ph type="sldNum" sz="quarter" idx="3"/>
          </p:nvPr>
        </p:nvSpPr>
        <p:spPr>
          <a:xfrm>
            <a:off x="3849901" y="9428715"/>
            <a:ext cx="2946189" cy="496332"/>
          </a:xfrm>
          <a:prstGeom prst="rect">
            <a:avLst/>
          </a:prstGeom>
        </p:spPr>
        <p:txBody>
          <a:bodyPr vert="horz" lIns="91552" tIns="45776" rIns="91552" bIns="45776" rtlCol="0" anchor="b"/>
          <a:lstStyle>
            <a:lvl1pPr algn="r">
              <a:defRPr sz="1200"/>
            </a:lvl1pPr>
          </a:lstStyle>
          <a:p>
            <a:fld id="{622A4A9B-39AC-43C8-9160-9FBA79BD6808}" type="slidenum">
              <a:rPr lang="en-AU" smtClean="0"/>
              <a:t>‹#›</a:t>
            </a:fld>
            <a:endParaRPr lang="en-AU"/>
          </a:p>
        </p:txBody>
      </p:sp>
    </p:spTree>
    <p:extLst>
      <p:ext uri="{BB962C8B-B14F-4D97-AF65-F5344CB8AC3E}">
        <p14:creationId xmlns:p14="http://schemas.microsoft.com/office/powerpoint/2010/main" val="3390544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189" cy="496332"/>
          </a:xfrm>
          <a:prstGeom prst="rect">
            <a:avLst/>
          </a:prstGeom>
        </p:spPr>
        <p:txBody>
          <a:bodyPr vert="horz" lIns="91552" tIns="45776" rIns="91552" bIns="45776" rtlCol="0"/>
          <a:lstStyle>
            <a:lvl1pPr algn="l">
              <a:defRPr sz="1200"/>
            </a:lvl1pPr>
          </a:lstStyle>
          <a:p>
            <a:endParaRPr lang="en-AU"/>
          </a:p>
        </p:txBody>
      </p:sp>
      <p:sp>
        <p:nvSpPr>
          <p:cNvPr id="3" name="Date Placeholder 2"/>
          <p:cNvSpPr>
            <a:spLocks noGrp="1"/>
          </p:cNvSpPr>
          <p:nvPr>
            <p:ph type="dt" idx="1"/>
          </p:nvPr>
        </p:nvSpPr>
        <p:spPr>
          <a:xfrm>
            <a:off x="3849901" y="1"/>
            <a:ext cx="2946189" cy="496332"/>
          </a:xfrm>
          <a:prstGeom prst="rect">
            <a:avLst/>
          </a:prstGeom>
        </p:spPr>
        <p:txBody>
          <a:bodyPr vert="horz" lIns="91552" tIns="45776" rIns="91552" bIns="45776" rtlCol="0"/>
          <a:lstStyle>
            <a:lvl1pPr algn="r">
              <a:defRPr sz="1200"/>
            </a:lvl1pPr>
          </a:lstStyle>
          <a:p>
            <a:fld id="{C9F5520C-6E4B-4E32-A5E7-48B3EC72BC9C}" type="datetimeFigureOut">
              <a:rPr lang="en-AU" smtClean="0"/>
              <a:t>15/2/19</a:t>
            </a:fld>
            <a:endParaRPr lang="en-AU"/>
          </a:p>
        </p:txBody>
      </p:sp>
      <p:sp>
        <p:nvSpPr>
          <p:cNvPr id="4" name="Slide Image Placeholder 3"/>
          <p:cNvSpPr>
            <a:spLocks noGrp="1" noRot="1" noChangeAspect="1"/>
          </p:cNvSpPr>
          <p:nvPr>
            <p:ph type="sldImg" idx="2"/>
          </p:nvPr>
        </p:nvSpPr>
        <p:spPr>
          <a:xfrm>
            <a:off x="2003425" y="744538"/>
            <a:ext cx="2790825" cy="3722687"/>
          </a:xfrm>
          <a:prstGeom prst="rect">
            <a:avLst/>
          </a:prstGeom>
          <a:noFill/>
          <a:ln w="12700">
            <a:solidFill>
              <a:prstClr val="black"/>
            </a:solidFill>
          </a:ln>
        </p:spPr>
        <p:txBody>
          <a:bodyPr vert="horz" lIns="91552" tIns="45776" rIns="91552" bIns="45776" rtlCol="0" anchor="ctr"/>
          <a:lstStyle/>
          <a:p>
            <a:endParaRPr lang="en-AU"/>
          </a:p>
        </p:txBody>
      </p:sp>
      <p:sp>
        <p:nvSpPr>
          <p:cNvPr id="5" name="Notes Placeholder 4"/>
          <p:cNvSpPr>
            <a:spLocks noGrp="1"/>
          </p:cNvSpPr>
          <p:nvPr>
            <p:ph type="body" sz="quarter" idx="3"/>
          </p:nvPr>
        </p:nvSpPr>
        <p:spPr>
          <a:xfrm>
            <a:off x="679768" y="4715156"/>
            <a:ext cx="5438140" cy="4466987"/>
          </a:xfrm>
          <a:prstGeom prst="rect">
            <a:avLst/>
          </a:prstGeom>
        </p:spPr>
        <p:txBody>
          <a:bodyPr vert="horz" lIns="91552" tIns="45776" rIns="91552" bIns="457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2" y="9428715"/>
            <a:ext cx="2946189" cy="496332"/>
          </a:xfrm>
          <a:prstGeom prst="rect">
            <a:avLst/>
          </a:prstGeom>
        </p:spPr>
        <p:txBody>
          <a:bodyPr vert="horz" lIns="91552" tIns="45776" rIns="91552" bIns="45776" rtlCol="0" anchor="b"/>
          <a:lstStyle>
            <a:lvl1pPr algn="l">
              <a:defRPr sz="1200"/>
            </a:lvl1pPr>
          </a:lstStyle>
          <a:p>
            <a:endParaRPr lang="en-AU"/>
          </a:p>
        </p:txBody>
      </p:sp>
      <p:sp>
        <p:nvSpPr>
          <p:cNvPr id="7" name="Slide Number Placeholder 6"/>
          <p:cNvSpPr>
            <a:spLocks noGrp="1"/>
          </p:cNvSpPr>
          <p:nvPr>
            <p:ph type="sldNum" sz="quarter" idx="5"/>
          </p:nvPr>
        </p:nvSpPr>
        <p:spPr>
          <a:xfrm>
            <a:off x="3849901" y="9428715"/>
            <a:ext cx="2946189" cy="496332"/>
          </a:xfrm>
          <a:prstGeom prst="rect">
            <a:avLst/>
          </a:prstGeom>
        </p:spPr>
        <p:txBody>
          <a:bodyPr vert="horz" lIns="91552" tIns="45776" rIns="91552" bIns="45776" rtlCol="0" anchor="b"/>
          <a:lstStyle>
            <a:lvl1pPr algn="r">
              <a:defRPr sz="1200"/>
            </a:lvl1pPr>
          </a:lstStyle>
          <a:p>
            <a:fld id="{F71910FA-9C93-4538-90AB-F7E5879BAEA9}" type="slidenum">
              <a:rPr lang="en-AU" smtClean="0"/>
              <a:t>‹#›</a:t>
            </a:fld>
            <a:endParaRPr lang="en-AU"/>
          </a:p>
        </p:txBody>
      </p:sp>
    </p:spTree>
    <p:extLst>
      <p:ext uri="{BB962C8B-B14F-4D97-AF65-F5344CB8AC3E}">
        <p14:creationId xmlns:p14="http://schemas.microsoft.com/office/powerpoint/2010/main" val="2088880910"/>
      </p:ext>
    </p:extLst>
  </p:cSld>
  <p:clrMap bg1="lt1" tx1="dk1" bg2="lt2" tx2="dk2" accent1="accent1" accent2="accent2" accent3="accent3" accent4="accent4" accent5="accent5" accent6="accent6" hlink="hlink" folHlink="folHlink"/>
  <p:notesStyle>
    <a:lvl1pPr marL="0" algn="l" defTabSz="951966" rtl="0" eaLnBrk="1" latinLnBrk="0" hangingPunct="1">
      <a:defRPr sz="1249" kern="1200">
        <a:solidFill>
          <a:schemeClr val="tx1"/>
        </a:solidFill>
        <a:latin typeface="+mn-lt"/>
        <a:ea typeface="+mn-ea"/>
        <a:cs typeface="+mn-cs"/>
      </a:defRPr>
    </a:lvl1pPr>
    <a:lvl2pPr marL="475984" algn="l" defTabSz="951966" rtl="0" eaLnBrk="1" latinLnBrk="0" hangingPunct="1">
      <a:defRPr sz="1249" kern="1200">
        <a:solidFill>
          <a:schemeClr val="tx1"/>
        </a:solidFill>
        <a:latin typeface="+mn-lt"/>
        <a:ea typeface="+mn-ea"/>
        <a:cs typeface="+mn-cs"/>
      </a:defRPr>
    </a:lvl2pPr>
    <a:lvl3pPr marL="951966" algn="l" defTabSz="951966" rtl="0" eaLnBrk="1" latinLnBrk="0" hangingPunct="1">
      <a:defRPr sz="1249" kern="1200">
        <a:solidFill>
          <a:schemeClr val="tx1"/>
        </a:solidFill>
        <a:latin typeface="+mn-lt"/>
        <a:ea typeface="+mn-ea"/>
        <a:cs typeface="+mn-cs"/>
      </a:defRPr>
    </a:lvl3pPr>
    <a:lvl4pPr marL="1427950" algn="l" defTabSz="951966" rtl="0" eaLnBrk="1" latinLnBrk="0" hangingPunct="1">
      <a:defRPr sz="1249" kern="1200">
        <a:solidFill>
          <a:schemeClr val="tx1"/>
        </a:solidFill>
        <a:latin typeface="+mn-lt"/>
        <a:ea typeface="+mn-ea"/>
        <a:cs typeface="+mn-cs"/>
      </a:defRPr>
    </a:lvl4pPr>
    <a:lvl5pPr marL="1903934" algn="l" defTabSz="951966" rtl="0" eaLnBrk="1" latinLnBrk="0" hangingPunct="1">
      <a:defRPr sz="1249" kern="1200">
        <a:solidFill>
          <a:schemeClr val="tx1"/>
        </a:solidFill>
        <a:latin typeface="+mn-lt"/>
        <a:ea typeface="+mn-ea"/>
        <a:cs typeface="+mn-cs"/>
      </a:defRPr>
    </a:lvl5pPr>
    <a:lvl6pPr marL="2379917" algn="l" defTabSz="951966" rtl="0" eaLnBrk="1" latinLnBrk="0" hangingPunct="1">
      <a:defRPr sz="1249" kern="1200">
        <a:solidFill>
          <a:schemeClr val="tx1"/>
        </a:solidFill>
        <a:latin typeface="+mn-lt"/>
        <a:ea typeface="+mn-ea"/>
        <a:cs typeface="+mn-cs"/>
      </a:defRPr>
    </a:lvl6pPr>
    <a:lvl7pPr marL="2855901" algn="l" defTabSz="951966" rtl="0" eaLnBrk="1" latinLnBrk="0" hangingPunct="1">
      <a:defRPr sz="1249" kern="1200">
        <a:solidFill>
          <a:schemeClr val="tx1"/>
        </a:solidFill>
        <a:latin typeface="+mn-lt"/>
        <a:ea typeface="+mn-ea"/>
        <a:cs typeface="+mn-cs"/>
      </a:defRPr>
    </a:lvl7pPr>
    <a:lvl8pPr marL="3331884" algn="l" defTabSz="951966" rtl="0" eaLnBrk="1" latinLnBrk="0" hangingPunct="1">
      <a:defRPr sz="1249" kern="1200">
        <a:solidFill>
          <a:schemeClr val="tx1"/>
        </a:solidFill>
        <a:latin typeface="+mn-lt"/>
        <a:ea typeface="+mn-ea"/>
        <a:cs typeface="+mn-cs"/>
      </a:defRPr>
    </a:lvl8pPr>
    <a:lvl9pPr marL="3807867" algn="l" defTabSz="951966" rtl="0" eaLnBrk="1" latinLnBrk="0" hangingPunct="1">
      <a:defRPr sz="124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3425" y="744538"/>
            <a:ext cx="2790825" cy="3722687"/>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71910FA-9C93-4538-90AB-F7E5879BAEA9}" type="slidenum">
              <a:rPr lang="en-AU" smtClean="0"/>
              <a:t>1</a:t>
            </a:fld>
            <a:endParaRPr lang="en-AU"/>
          </a:p>
        </p:txBody>
      </p:sp>
    </p:spTree>
    <p:extLst>
      <p:ext uri="{BB962C8B-B14F-4D97-AF65-F5344CB8AC3E}">
        <p14:creationId xmlns:p14="http://schemas.microsoft.com/office/powerpoint/2010/main" val="1254457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302616"/>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13825" userDrawn="1">
          <p15:clr>
            <a:srgbClr val="FBAE40"/>
          </p15:clr>
        </p15:guide>
        <p15:guide id="2" pos="10369"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645921" y="40680648"/>
            <a:ext cx="7680960" cy="2336804"/>
          </a:xfrm>
          <a:prstGeom prst="rect">
            <a:avLst/>
          </a:prstGeom>
        </p:spPr>
        <p:txBody>
          <a:bodyPr vert="horz" lIns="432054" tIns="216027" rIns="432054" bIns="216027" rtlCol="0" anchor="ctr"/>
          <a:lstStyle>
            <a:lvl1pPr algn="l">
              <a:defRPr sz="4647">
                <a:solidFill>
                  <a:schemeClr val="tx1">
                    <a:tint val="75000"/>
                  </a:schemeClr>
                </a:solidFill>
              </a:defRPr>
            </a:lvl1pPr>
          </a:lstStyle>
          <a:p>
            <a:fld id="{ADC44F19-F174-4E19-B924-3FE5DC2BC74E}" type="datetimeFigureOut">
              <a:rPr lang="en-AU" smtClean="0"/>
              <a:t>15/2/19</a:t>
            </a:fld>
            <a:endParaRPr lang="en-AU"/>
          </a:p>
        </p:txBody>
      </p:sp>
      <p:sp>
        <p:nvSpPr>
          <p:cNvPr id="5" name="Footer Placeholder 4"/>
          <p:cNvSpPr>
            <a:spLocks noGrp="1"/>
          </p:cNvSpPr>
          <p:nvPr>
            <p:ph type="ftr" sz="quarter" idx="3"/>
          </p:nvPr>
        </p:nvSpPr>
        <p:spPr>
          <a:xfrm>
            <a:off x="11247127" y="40680648"/>
            <a:ext cx="10424161" cy="2336804"/>
          </a:xfrm>
          <a:prstGeom prst="rect">
            <a:avLst/>
          </a:prstGeom>
        </p:spPr>
        <p:txBody>
          <a:bodyPr vert="horz" lIns="432054" tIns="216027" rIns="432054" bIns="216027" rtlCol="0" anchor="ctr"/>
          <a:lstStyle>
            <a:lvl1pPr algn="ctr">
              <a:defRPr sz="4647">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23591520" y="40680648"/>
            <a:ext cx="7680960" cy="2336804"/>
          </a:xfrm>
          <a:prstGeom prst="rect">
            <a:avLst/>
          </a:prstGeom>
        </p:spPr>
        <p:txBody>
          <a:bodyPr vert="horz" lIns="432054" tIns="216027" rIns="432054" bIns="216027" rtlCol="0" anchor="ctr"/>
          <a:lstStyle>
            <a:lvl1pPr algn="r">
              <a:defRPr sz="4647">
                <a:solidFill>
                  <a:schemeClr val="tx1">
                    <a:tint val="75000"/>
                  </a:schemeClr>
                </a:solidFill>
              </a:defRPr>
            </a:lvl1pPr>
          </a:lstStyle>
          <a:p>
            <a:fld id="{8A8EDA69-B52B-4AED-ACB1-19156F90A888}" type="slidenum">
              <a:rPr lang="en-AU" smtClean="0"/>
              <a:t>‹#›</a:t>
            </a:fld>
            <a:endParaRPr lang="en-AU"/>
          </a:p>
        </p:txBody>
      </p:sp>
    </p:spTree>
    <p:extLst>
      <p:ext uri="{BB962C8B-B14F-4D97-AF65-F5344CB8AC3E}">
        <p14:creationId xmlns:p14="http://schemas.microsoft.com/office/powerpoint/2010/main" val="3835394098"/>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3520254" rtl="0" eaLnBrk="1" latinLnBrk="0" hangingPunct="1">
        <a:spcBef>
          <a:spcPct val="0"/>
        </a:spcBef>
        <a:buNone/>
        <a:defRPr sz="16946" kern="1200">
          <a:solidFill>
            <a:schemeClr val="tx1"/>
          </a:solidFill>
          <a:latin typeface="+mj-lt"/>
          <a:ea typeface="+mj-ea"/>
          <a:cs typeface="+mj-cs"/>
        </a:defRPr>
      </a:lvl1pPr>
    </p:titleStyle>
    <p:bodyStyle>
      <a:lvl1pPr marL="1320095" indent="-1320095" algn="l" defTabSz="3520254" rtl="0" eaLnBrk="1" latinLnBrk="0" hangingPunct="1">
        <a:spcBef>
          <a:spcPct val="20000"/>
        </a:spcBef>
        <a:buFont typeface="Arial" panose="020B0604020202020204" pitchFamily="34" charset="0"/>
        <a:buChar char="•"/>
        <a:defRPr sz="12300" kern="1200">
          <a:solidFill>
            <a:schemeClr val="tx1"/>
          </a:solidFill>
          <a:latin typeface="+mn-lt"/>
          <a:ea typeface="+mn-ea"/>
          <a:cs typeface="+mn-cs"/>
        </a:defRPr>
      </a:lvl1pPr>
      <a:lvl2pPr marL="2860202" indent="-1100081" algn="l" defTabSz="3520254" rtl="0" eaLnBrk="1" latinLnBrk="0" hangingPunct="1">
        <a:spcBef>
          <a:spcPct val="20000"/>
        </a:spcBef>
        <a:buFont typeface="Arial" panose="020B0604020202020204" pitchFamily="34" charset="0"/>
        <a:buChar char="–"/>
        <a:defRPr sz="10761" kern="1200">
          <a:solidFill>
            <a:schemeClr val="tx1"/>
          </a:solidFill>
          <a:latin typeface="+mn-lt"/>
          <a:ea typeface="+mn-ea"/>
          <a:cs typeface="+mn-cs"/>
        </a:defRPr>
      </a:lvl2pPr>
      <a:lvl3pPr marL="4400311" indent="-880066" algn="l" defTabSz="3520254" rtl="0" eaLnBrk="1" latinLnBrk="0" hangingPunct="1">
        <a:spcBef>
          <a:spcPct val="20000"/>
        </a:spcBef>
        <a:buFont typeface="Arial" panose="020B0604020202020204" pitchFamily="34" charset="0"/>
        <a:buChar char="•"/>
        <a:defRPr sz="9212" kern="1200">
          <a:solidFill>
            <a:schemeClr val="tx1"/>
          </a:solidFill>
          <a:latin typeface="+mn-lt"/>
          <a:ea typeface="+mn-ea"/>
          <a:cs typeface="+mn-cs"/>
        </a:defRPr>
      </a:lvl3pPr>
      <a:lvl4pPr marL="6160442" indent="-880066" algn="l" defTabSz="3520254" rtl="0" eaLnBrk="1" latinLnBrk="0" hangingPunct="1">
        <a:spcBef>
          <a:spcPct val="20000"/>
        </a:spcBef>
        <a:buFont typeface="Arial" panose="020B0604020202020204" pitchFamily="34" charset="0"/>
        <a:buChar char="–"/>
        <a:defRPr sz="7745" kern="1200">
          <a:solidFill>
            <a:schemeClr val="tx1"/>
          </a:solidFill>
          <a:latin typeface="+mn-lt"/>
          <a:ea typeface="+mn-ea"/>
          <a:cs typeface="+mn-cs"/>
        </a:defRPr>
      </a:lvl4pPr>
      <a:lvl5pPr marL="7920565" indent="-880066" algn="l" defTabSz="3520254" rtl="0" eaLnBrk="1" latinLnBrk="0" hangingPunct="1">
        <a:spcBef>
          <a:spcPct val="20000"/>
        </a:spcBef>
        <a:buFont typeface="Arial" panose="020B0604020202020204" pitchFamily="34" charset="0"/>
        <a:buChar char="»"/>
        <a:defRPr sz="7745" kern="1200">
          <a:solidFill>
            <a:schemeClr val="tx1"/>
          </a:solidFill>
          <a:latin typeface="+mn-lt"/>
          <a:ea typeface="+mn-ea"/>
          <a:cs typeface="+mn-cs"/>
        </a:defRPr>
      </a:lvl5pPr>
      <a:lvl6pPr marL="9680686" indent="-880066" algn="l" defTabSz="3520254" rtl="0" eaLnBrk="1" latinLnBrk="0" hangingPunct="1">
        <a:spcBef>
          <a:spcPct val="20000"/>
        </a:spcBef>
        <a:buFont typeface="Arial" panose="020B0604020202020204" pitchFamily="34" charset="0"/>
        <a:buChar char="•"/>
        <a:defRPr sz="7745" kern="1200">
          <a:solidFill>
            <a:schemeClr val="tx1"/>
          </a:solidFill>
          <a:latin typeface="+mn-lt"/>
          <a:ea typeface="+mn-ea"/>
          <a:cs typeface="+mn-cs"/>
        </a:defRPr>
      </a:lvl6pPr>
      <a:lvl7pPr marL="11440819" indent="-880066" algn="l" defTabSz="3520254" rtl="0" eaLnBrk="1" latinLnBrk="0" hangingPunct="1">
        <a:spcBef>
          <a:spcPct val="20000"/>
        </a:spcBef>
        <a:buFont typeface="Arial" panose="020B0604020202020204" pitchFamily="34" charset="0"/>
        <a:buChar char="•"/>
        <a:defRPr sz="7745" kern="1200">
          <a:solidFill>
            <a:schemeClr val="tx1"/>
          </a:solidFill>
          <a:latin typeface="+mn-lt"/>
          <a:ea typeface="+mn-ea"/>
          <a:cs typeface="+mn-cs"/>
        </a:defRPr>
      </a:lvl7pPr>
      <a:lvl8pPr marL="13200943" indent="-880066" algn="l" defTabSz="3520254" rtl="0" eaLnBrk="1" latinLnBrk="0" hangingPunct="1">
        <a:spcBef>
          <a:spcPct val="20000"/>
        </a:spcBef>
        <a:buFont typeface="Arial" panose="020B0604020202020204" pitchFamily="34" charset="0"/>
        <a:buChar char="•"/>
        <a:defRPr sz="7745" kern="1200">
          <a:solidFill>
            <a:schemeClr val="tx1"/>
          </a:solidFill>
          <a:latin typeface="+mn-lt"/>
          <a:ea typeface="+mn-ea"/>
          <a:cs typeface="+mn-cs"/>
        </a:defRPr>
      </a:lvl8pPr>
      <a:lvl9pPr marL="14961065" indent="-880066" algn="l" defTabSz="3520254" rtl="0" eaLnBrk="1" latinLnBrk="0" hangingPunct="1">
        <a:spcBef>
          <a:spcPct val="20000"/>
        </a:spcBef>
        <a:buFont typeface="Arial" panose="020B0604020202020204" pitchFamily="34" charset="0"/>
        <a:buChar char="•"/>
        <a:defRPr sz="7745" kern="1200">
          <a:solidFill>
            <a:schemeClr val="tx1"/>
          </a:solidFill>
          <a:latin typeface="+mn-lt"/>
          <a:ea typeface="+mn-ea"/>
          <a:cs typeface="+mn-cs"/>
        </a:defRPr>
      </a:lvl9pPr>
    </p:bodyStyle>
    <p:otherStyle>
      <a:defPPr>
        <a:defRPr lang="en-US"/>
      </a:defPPr>
      <a:lvl1pPr marL="0" algn="l" defTabSz="3520254" rtl="0" eaLnBrk="1" latinLnBrk="0" hangingPunct="1">
        <a:defRPr sz="6924" kern="1200">
          <a:solidFill>
            <a:schemeClr val="tx1"/>
          </a:solidFill>
          <a:latin typeface="+mn-lt"/>
          <a:ea typeface="+mn-ea"/>
          <a:cs typeface="+mn-cs"/>
        </a:defRPr>
      </a:lvl1pPr>
      <a:lvl2pPr marL="1760122" algn="l" defTabSz="3520254" rtl="0" eaLnBrk="1" latinLnBrk="0" hangingPunct="1">
        <a:defRPr sz="6924" kern="1200">
          <a:solidFill>
            <a:schemeClr val="tx1"/>
          </a:solidFill>
          <a:latin typeface="+mn-lt"/>
          <a:ea typeface="+mn-ea"/>
          <a:cs typeface="+mn-cs"/>
        </a:defRPr>
      </a:lvl2pPr>
      <a:lvl3pPr marL="3520254" algn="l" defTabSz="3520254" rtl="0" eaLnBrk="1" latinLnBrk="0" hangingPunct="1">
        <a:defRPr sz="6924" kern="1200">
          <a:solidFill>
            <a:schemeClr val="tx1"/>
          </a:solidFill>
          <a:latin typeface="+mn-lt"/>
          <a:ea typeface="+mn-ea"/>
          <a:cs typeface="+mn-cs"/>
        </a:defRPr>
      </a:lvl3pPr>
      <a:lvl4pPr marL="5280377" algn="l" defTabSz="3520254" rtl="0" eaLnBrk="1" latinLnBrk="0" hangingPunct="1">
        <a:defRPr sz="6924" kern="1200">
          <a:solidFill>
            <a:schemeClr val="tx1"/>
          </a:solidFill>
          <a:latin typeface="+mn-lt"/>
          <a:ea typeface="+mn-ea"/>
          <a:cs typeface="+mn-cs"/>
        </a:defRPr>
      </a:lvl4pPr>
      <a:lvl5pPr marL="7040499" algn="l" defTabSz="3520254" rtl="0" eaLnBrk="1" latinLnBrk="0" hangingPunct="1">
        <a:defRPr sz="6924" kern="1200">
          <a:solidFill>
            <a:schemeClr val="tx1"/>
          </a:solidFill>
          <a:latin typeface="+mn-lt"/>
          <a:ea typeface="+mn-ea"/>
          <a:cs typeface="+mn-cs"/>
        </a:defRPr>
      </a:lvl5pPr>
      <a:lvl6pPr marL="8800632" algn="l" defTabSz="3520254" rtl="0" eaLnBrk="1" latinLnBrk="0" hangingPunct="1">
        <a:defRPr sz="6924" kern="1200">
          <a:solidFill>
            <a:schemeClr val="tx1"/>
          </a:solidFill>
          <a:latin typeface="+mn-lt"/>
          <a:ea typeface="+mn-ea"/>
          <a:cs typeface="+mn-cs"/>
        </a:defRPr>
      </a:lvl6pPr>
      <a:lvl7pPr marL="10560754" algn="l" defTabSz="3520254" rtl="0" eaLnBrk="1" latinLnBrk="0" hangingPunct="1">
        <a:defRPr sz="6924" kern="1200">
          <a:solidFill>
            <a:schemeClr val="tx1"/>
          </a:solidFill>
          <a:latin typeface="+mn-lt"/>
          <a:ea typeface="+mn-ea"/>
          <a:cs typeface="+mn-cs"/>
        </a:defRPr>
      </a:lvl7pPr>
      <a:lvl8pPr marL="12320877" algn="l" defTabSz="3520254" rtl="0" eaLnBrk="1" latinLnBrk="0" hangingPunct="1">
        <a:defRPr sz="6924" kern="1200">
          <a:solidFill>
            <a:schemeClr val="tx1"/>
          </a:solidFill>
          <a:latin typeface="+mn-lt"/>
          <a:ea typeface="+mn-ea"/>
          <a:cs typeface="+mn-cs"/>
        </a:defRPr>
      </a:lvl8pPr>
      <a:lvl9pPr marL="14080999" algn="l" defTabSz="3520254" rtl="0" eaLnBrk="1" latinLnBrk="0" hangingPunct="1">
        <a:defRPr sz="692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p:cNvSpPr/>
          <p:nvPr/>
        </p:nvSpPr>
        <p:spPr>
          <a:xfrm>
            <a:off x="1512203" y="5107313"/>
            <a:ext cx="14691423" cy="9970782"/>
          </a:xfrm>
          <a:prstGeom prst="rect">
            <a:avLst/>
          </a:prstGeom>
          <a:solidFill>
            <a:schemeClr val="bg1"/>
          </a:solidFill>
          <a:ln w="92075">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453" dirty="0"/>
          </a:p>
        </p:txBody>
      </p:sp>
      <p:sp>
        <p:nvSpPr>
          <p:cNvPr id="26" name="TextBox 25"/>
          <p:cNvSpPr txBox="1"/>
          <p:nvPr/>
        </p:nvSpPr>
        <p:spPr>
          <a:xfrm>
            <a:off x="1620151" y="15990659"/>
            <a:ext cx="14593617" cy="660822"/>
          </a:xfrm>
          <a:prstGeom prst="rect">
            <a:avLst/>
          </a:prstGeom>
          <a:solidFill>
            <a:schemeClr val="bg1"/>
          </a:solidFill>
          <a:ln w="101600">
            <a:noFill/>
          </a:ln>
          <a:effectLst>
            <a:softEdge rad="12700"/>
          </a:effectLst>
        </p:spPr>
        <p:txBody>
          <a:bodyPr wrap="square" rtlCol="0">
            <a:spAutoFit/>
          </a:bodyPr>
          <a:lstStyle/>
          <a:p>
            <a:endParaRPr lang="en-AU" sz="3694" b="1" dirty="0">
              <a:cs typeface="Arial" panose="020B0604020202020204" pitchFamily="34" charset="0"/>
            </a:endParaRPr>
          </a:p>
        </p:txBody>
      </p:sp>
      <p:sp>
        <p:nvSpPr>
          <p:cNvPr id="15" name="Rectangle 14"/>
          <p:cNvSpPr/>
          <p:nvPr/>
        </p:nvSpPr>
        <p:spPr>
          <a:xfrm>
            <a:off x="17345594" y="18769368"/>
            <a:ext cx="102617" cy="46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596"/>
          </a:p>
        </p:txBody>
      </p:sp>
      <p:sp>
        <p:nvSpPr>
          <p:cNvPr id="3" name="Rectangle 2"/>
          <p:cNvSpPr/>
          <p:nvPr/>
        </p:nvSpPr>
        <p:spPr>
          <a:xfrm>
            <a:off x="6546988" y="11664999"/>
            <a:ext cx="10028357" cy="4071756"/>
          </a:xfrm>
          <a:prstGeom prst="rect">
            <a:avLst/>
          </a:prstGeom>
        </p:spPr>
        <p:txBody>
          <a:bodyPr wrap="square">
            <a:spAutoFit/>
          </a:bodyPr>
          <a:lstStyle/>
          <a:p>
            <a:pPr marL="100966"/>
            <a:endParaRPr lang="en-AU" sz="3694" dirty="0"/>
          </a:p>
          <a:p>
            <a:pPr marL="100966"/>
            <a:endParaRPr lang="en-AU" sz="3694" dirty="0"/>
          </a:p>
          <a:p>
            <a:pPr marL="100966"/>
            <a:endParaRPr lang="en-AU" sz="3694" dirty="0"/>
          </a:p>
          <a:p>
            <a:pPr marL="100966"/>
            <a:endParaRPr lang="en-AU" sz="3694" dirty="0"/>
          </a:p>
          <a:p>
            <a:pPr marL="100966"/>
            <a:endParaRPr lang="en-AU" sz="3694" dirty="0"/>
          </a:p>
          <a:p>
            <a:pPr marL="100966"/>
            <a:endParaRPr lang="en-AU" sz="3694" dirty="0"/>
          </a:p>
          <a:p>
            <a:pPr marL="100966"/>
            <a:endParaRPr lang="en-AU" sz="3694" dirty="0"/>
          </a:p>
        </p:txBody>
      </p:sp>
      <p:sp>
        <p:nvSpPr>
          <p:cNvPr id="27" name="TextBox 26"/>
          <p:cNvSpPr txBox="1"/>
          <p:nvPr/>
        </p:nvSpPr>
        <p:spPr>
          <a:xfrm>
            <a:off x="1551063" y="13915250"/>
            <a:ext cx="14613700" cy="3157852"/>
          </a:xfrm>
          <a:prstGeom prst="rect">
            <a:avLst/>
          </a:prstGeom>
          <a:noFill/>
          <a:ln w="101600">
            <a:noFill/>
          </a:ln>
        </p:spPr>
        <p:txBody>
          <a:bodyPr wrap="square" rtlCol="0">
            <a:spAutoFit/>
          </a:bodyPr>
          <a:lstStyle/>
          <a:p>
            <a:pPr>
              <a:spcAft>
                <a:spcPts val="800"/>
              </a:spcAft>
            </a:pPr>
            <a:r>
              <a:rPr lang="en-US" sz="3735" b="1" dirty="0"/>
              <a:t>Participants:</a:t>
            </a:r>
            <a:r>
              <a:rPr lang="en-US" sz="3735" dirty="0"/>
              <a:t> Data were obtained from 58 veterans of the 1991 Gulf War (13 healthy and 45 with symptoms of GWI) Age 42-72 (At the time of scan) as part of the Boston University Gulf War Illness Consortium (GWIC).  </a:t>
            </a:r>
          </a:p>
          <a:p>
            <a:pPr marL="167721">
              <a:spcAft>
                <a:spcPts val="800"/>
              </a:spcAft>
            </a:pPr>
            <a:endParaRPr lang="en-AU" sz="3688" b="1" dirty="0"/>
          </a:p>
          <a:p>
            <a:pPr marL="167721">
              <a:spcAft>
                <a:spcPts val="800"/>
              </a:spcAft>
            </a:pPr>
            <a:endParaRPr lang="en-AU" sz="3694" b="1" dirty="0"/>
          </a:p>
        </p:txBody>
      </p:sp>
      <p:sp>
        <p:nvSpPr>
          <p:cNvPr id="5" name="Rectangle 4"/>
          <p:cNvSpPr/>
          <p:nvPr/>
        </p:nvSpPr>
        <p:spPr>
          <a:xfrm>
            <a:off x="1512315" y="5301247"/>
            <a:ext cx="14626284" cy="880882"/>
          </a:xfrm>
          <a:prstGeom prst="rect">
            <a:avLst/>
          </a:prstGeom>
          <a:solidFill>
            <a:srgbClr val="1F497D"/>
          </a:solidFill>
        </p:spPr>
        <p:txBody>
          <a:bodyPr wrap="square">
            <a:spAutoFit/>
          </a:bodyPr>
          <a:lstStyle/>
          <a:p>
            <a:pPr marL="100966" algn="ctr"/>
            <a:r>
              <a:rPr lang="en-AU" sz="5124" b="1" dirty="0">
                <a:solidFill>
                  <a:schemeClr val="bg1"/>
                </a:solidFill>
              </a:rPr>
              <a:t>Introduction</a:t>
            </a:r>
          </a:p>
        </p:txBody>
      </p:sp>
      <p:cxnSp>
        <p:nvCxnSpPr>
          <p:cNvPr id="7" name="Straight Connector 6"/>
          <p:cNvCxnSpPr/>
          <p:nvPr/>
        </p:nvCxnSpPr>
        <p:spPr>
          <a:xfrm>
            <a:off x="1481726" y="5150572"/>
            <a:ext cx="30002883" cy="0"/>
          </a:xfrm>
          <a:prstGeom prst="line">
            <a:avLst/>
          </a:prstGeom>
          <a:ln w="76200">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16134856" y="5153714"/>
            <a:ext cx="68770" cy="36674725"/>
          </a:xfrm>
          <a:prstGeom prst="line">
            <a:avLst/>
          </a:prstGeom>
          <a:ln w="76200">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481726" y="41828438"/>
            <a:ext cx="30002883" cy="0"/>
          </a:xfrm>
          <a:prstGeom prst="line">
            <a:avLst/>
          </a:prstGeom>
          <a:ln w="76200">
            <a:solidFill>
              <a:srgbClr val="1F497D"/>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282929" y="2764326"/>
            <a:ext cx="23340723" cy="2986202"/>
          </a:xfrm>
          <a:prstGeom prst="rect">
            <a:avLst/>
          </a:prstGeom>
          <a:noFill/>
          <a:ln w="38100">
            <a:noFill/>
          </a:ln>
        </p:spPr>
        <p:txBody>
          <a:bodyPr wrap="square" rtlCol="0">
            <a:spAutoFit/>
          </a:bodyPr>
          <a:lstStyle/>
          <a:p>
            <a:r>
              <a:rPr lang="en-US" sz="3735" dirty="0"/>
              <a:t>Yashar </a:t>
            </a:r>
            <a:r>
              <a:rPr lang="en-US" sz="3735" dirty="0" err="1"/>
              <a:t>Rahimpour</a:t>
            </a:r>
            <a:r>
              <a:rPr lang="en-US" sz="3735" dirty="0"/>
              <a:t>, MS, Bang-Bon Koo, Ph.D., Joy </a:t>
            </a:r>
            <a:r>
              <a:rPr lang="en-US" sz="3735" dirty="0" err="1"/>
              <a:t>Ajama</a:t>
            </a:r>
            <a:r>
              <a:rPr lang="en-US" sz="3735" dirty="0"/>
              <a:t>, Deborah Little, Ph.D.,  Lea Steele, Ph.D., R. Douglas Fields, Ph.D., Ron </a:t>
            </a:r>
            <a:r>
              <a:rPr lang="en-US" sz="3735" dirty="0" err="1"/>
              <a:t>Killiany</a:t>
            </a:r>
            <a:r>
              <a:rPr lang="en-US" sz="3735" dirty="0"/>
              <a:t>, Ph.D., and Kimberly Sullivan, Ph.D.</a:t>
            </a:r>
          </a:p>
          <a:p>
            <a:r>
              <a:rPr lang="en-US" sz="3800" dirty="0"/>
              <a:t>Boston University School of Medicine, Boston University School of Public Health, National Institutes of Health, and University of Texas Houston</a:t>
            </a:r>
          </a:p>
          <a:p>
            <a:endParaRPr lang="en-US" sz="3735" dirty="0"/>
          </a:p>
        </p:txBody>
      </p:sp>
      <p:sp>
        <p:nvSpPr>
          <p:cNvPr id="67" name="Rectangle 66"/>
          <p:cNvSpPr/>
          <p:nvPr/>
        </p:nvSpPr>
        <p:spPr>
          <a:xfrm>
            <a:off x="1282928" y="698742"/>
            <a:ext cx="23340724" cy="2309222"/>
          </a:xfrm>
          <a:prstGeom prst="rect">
            <a:avLst/>
          </a:prstGeom>
        </p:spPr>
        <p:txBody>
          <a:bodyPr wrap="square">
            <a:spAutoFit/>
          </a:bodyPr>
          <a:lstStyle/>
          <a:p>
            <a:r>
              <a:rPr lang="en-US" sz="7203" dirty="0"/>
              <a:t>ALTERATIONS IN THE INTEGRITY OF MAJOR WHITE MATTER PATHWAYS IN VETERANS WITH GULF WAR ILLNESS (GWI) </a:t>
            </a:r>
          </a:p>
        </p:txBody>
      </p:sp>
      <p:sp>
        <p:nvSpPr>
          <p:cNvPr id="1822" name="Rectangle 1821"/>
          <p:cNvSpPr/>
          <p:nvPr/>
        </p:nvSpPr>
        <p:spPr>
          <a:xfrm>
            <a:off x="16187904" y="35444166"/>
            <a:ext cx="15252281" cy="880882"/>
          </a:xfrm>
          <a:prstGeom prst="rect">
            <a:avLst/>
          </a:prstGeom>
          <a:solidFill>
            <a:srgbClr val="1F497D"/>
          </a:solidFill>
        </p:spPr>
        <p:txBody>
          <a:bodyPr wrap="square">
            <a:spAutoFit/>
          </a:bodyPr>
          <a:lstStyle/>
          <a:p>
            <a:pPr marL="100966" algn="ctr"/>
            <a:r>
              <a:rPr lang="en-AU" sz="5124" b="1" dirty="0">
                <a:solidFill>
                  <a:schemeClr val="bg1"/>
                </a:solidFill>
              </a:rPr>
              <a:t>Summary</a:t>
            </a:r>
          </a:p>
        </p:txBody>
      </p:sp>
      <p:sp>
        <p:nvSpPr>
          <p:cNvPr id="1824" name="object 417"/>
          <p:cNvSpPr txBox="1"/>
          <p:nvPr/>
        </p:nvSpPr>
        <p:spPr>
          <a:xfrm>
            <a:off x="18624732" y="17983953"/>
            <a:ext cx="121669" cy="299441"/>
          </a:xfrm>
          <a:prstGeom prst="rect">
            <a:avLst/>
          </a:prstGeom>
          <a:ln w="19050">
            <a:noFill/>
          </a:ln>
        </p:spPr>
        <p:txBody>
          <a:bodyPr vert="horz" wrap="square" lIns="0" tIns="0" rIns="0" bIns="0" rtlCol="0">
            <a:spAutoFit/>
          </a:bodyPr>
          <a:lstStyle/>
          <a:p>
            <a:pPr marL="13012"/>
            <a:r>
              <a:rPr sz="1946" spc="-5" dirty="0">
                <a:latin typeface="Arial"/>
                <a:cs typeface="Arial"/>
              </a:rPr>
              <a:t>*</a:t>
            </a:r>
            <a:endParaRPr sz="1946" dirty="0">
              <a:latin typeface="Arial"/>
              <a:cs typeface="Arial"/>
            </a:endParaRPr>
          </a:p>
        </p:txBody>
      </p:sp>
      <p:pic>
        <p:nvPicPr>
          <p:cNvPr id="1126" name="Picture 102" descr="Image result for boston university logo">
            <a:extLst>
              <a:ext uri="{FF2B5EF4-FFF2-40B4-BE49-F238E27FC236}">
                <a16:creationId xmlns:a16="http://schemas.microsoft.com/office/drawing/2014/main" id="{2C85D9B4-8540-E04E-A3AD-9EA4931C06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49656" y="1175250"/>
            <a:ext cx="6640049" cy="3087926"/>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7C1C48D-C5DC-484E-A95C-5827D30937B6}"/>
              </a:ext>
            </a:extLst>
          </p:cNvPr>
          <p:cNvSpPr txBox="1"/>
          <p:nvPr/>
        </p:nvSpPr>
        <p:spPr>
          <a:xfrm>
            <a:off x="1570354" y="6130026"/>
            <a:ext cx="14613700" cy="7756034"/>
          </a:xfrm>
          <a:prstGeom prst="rect">
            <a:avLst/>
          </a:prstGeom>
          <a:noFill/>
          <a:ln w="101600">
            <a:noFill/>
          </a:ln>
        </p:spPr>
        <p:txBody>
          <a:bodyPr wrap="square" rtlCol="0">
            <a:spAutoFit/>
          </a:bodyPr>
          <a:lstStyle/>
          <a:p>
            <a:pPr>
              <a:spcAft>
                <a:spcPts val="800"/>
              </a:spcAft>
            </a:pPr>
            <a:r>
              <a:rPr lang="en-US" sz="3735" dirty="0"/>
              <a:t>Approximately one third of veterans who deployed to the 1991 Gulf War suffer from a chronic disorder called Gulf War Illness (GWI) which is characterized by symptoms including cognitive dysfunction, debilitating fatigue, joint and muscle pain, skin rashes, and gastrointestinal problems. Meta-analyses of cognitive data from these veterans has shown significant decrements in visuospatial skills, executive function, attention, and learning and memory. Magnetic Resonance Imaging (MRI) of veterans with GWI have found reduced white matter volumes in the brain. In order to gain a better understanding of the microstructural changes in the remaining white matter, we assessed the major white-matter pathways using diffusion-weighted MRI (DWI). </a:t>
            </a:r>
            <a:endParaRPr lang="en-AU" sz="3735" b="1" u="sng" dirty="0">
              <a:solidFill>
                <a:srgbClr val="1F497D"/>
              </a:solidFill>
            </a:endParaRPr>
          </a:p>
          <a:p>
            <a:pPr marL="167721">
              <a:spcAft>
                <a:spcPts val="800"/>
              </a:spcAft>
            </a:pPr>
            <a:endParaRPr lang="en-AU" sz="3688" b="1" dirty="0"/>
          </a:p>
          <a:p>
            <a:pPr marL="167721">
              <a:spcAft>
                <a:spcPts val="800"/>
              </a:spcAft>
            </a:pPr>
            <a:endParaRPr lang="en-AU" sz="3694" b="1" dirty="0"/>
          </a:p>
        </p:txBody>
      </p:sp>
      <p:pic>
        <p:nvPicPr>
          <p:cNvPr id="4" name="Picture 3">
            <a:extLst>
              <a:ext uri="{FF2B5EF4-FFF2-40B4-BE49-F238E27FC236}">
                <a16:creationId xmlns:a16="http://schemas.microsoft.com/office/drawing/2014/main" id="{FA4D128F-8976-C640-BD3C-8F2ADD25AC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92948" y="27396136"/>
            <a:ext cx="15183219" cy="5691538"/>
          </a:xfrm>
          <a:prstGeom prst="rect">
            <a:avLst/>
          </a:prstGeom>
        </p:spPr>
      </p:pic>
      <p:sp>
        <p:nvSpPr>
          <p:cNvPr id="62" name="Rectangle 61"/>
          <p:cNvSpPr/>
          <p:nvPr/>
        </p:nvSpPr>
        <p:spPr>
          <a:xfrm>
            <a:off x="1557770" y="15796589"/>
            <a:ext cx="14626284" cy="880882"/>
          </a:xfrm>
          <a:prstGeom prst="rect">
            <a:avLst/>
          </a:prstGeom>
          <a:solidFill>
            <a:srgbClr val="1F497D"/>
          </a:solidFill>
        </p:spPr>
        <p:txBody>
          <a:bodyPr wrap="square">
            <a:spAutoFit/>
          </a:bodyPr>
          <a:lstStyle/>
          <a:p>
            <a:pPr marL="100966" algn="ctr"/>
            <a:r>
              <a:rPr lang="en-AU" sz="5124" b="1" dirty="0">
                <a:solidFill>
                  <a:schemeClr val="bg1"/>
                </a:solidFill>
              </a:rPr>
              <a:t>Methods</a:t>
            </a:r>
          </a:p>
        </p:txBody>
      </p:sp>
      <p:sp>
        <p:nvSpPr>
          <p:cNvPr id="50" name="Rectangle 49">
            <a:extLst>
              <a:ext uri="{FF2B5EF4-FFF2-40B4-BE49-F238E27FC236}">
                <a16:creationId xmlns:a16="http://schemas.microsoft.com/office/drawing/2014/main" id="{96697EA6-1EE2-464B-8344-EE6D1BECC9B1}"/>
              </a:ext>
            </a:extLst>
          </p:cNvPr>
          <p:cNvSpPr/>
          <p:nvPr/>
        </p:nvSpPr>
        <p:spPr>
          <a:xfrm>
            <a:off x="1571433" y="12900989"/>
            <a:ext cx="14626284" cy="880882"/>
          </a:xfrm>
          <a:prstGeom prst="rect">
            <a:avLst/>
          </a:prstGeom>
          <a:solidFill>
            <a:srgbClr val="1F497D"/>
          </a:solidFill>
        </p:spPr>
        <p:txBody>
          <a:bodyPr wrap="square">
            <a:spAutoFit/>
          </a:bodyPr>
          <a:lstStyle/>
          <a:p>
            <a:pPr marL="100966" algn="ctr"/>
            <a:r>
              <a:rPr lang="en-AU" sz="5124" b="1" dirty="0">
                <a:solidFill>
                  <a:schemeClr val="bg1"/>
                </a:solidFill>
              </a:rPr>
              <a:t>Participants</a:t>
            </a:r>
          </a:p>
        </p:txBody>
      </p:sp>
      <p:sp>
        <p:nvSpPr>
          <p:cNvPr id="51" name="Rectangle 50">
            <a:extLst>
              <a:ext uri="{FF2B5EF4-FFF2-40B4-BE49-F238E27FC236}">
                <a16:creationId xmlns:a16="http://schemas.microsoft.com/office/drawing/2014/main" id="{BAE63CD5-3F8D-B54B-A4E7-F9CBFC983E96}"/>
              </a:ext>
            </a:extLst>
          </p:cNvPr>
          <p:cNvSpPr/>
          <p:nvPr/>
        </p:nvSpPr>
        <p:spPr>
          <a:xfrm>
            <a:off x="1538666" y="26139212"/>
            <a:ext cx="14626284" cy="880882"/>
          </a:xfrm>
          <a:prstGeom prst="rect">
            <a:avLst/>
          </a:prstGeom>
          <a:solidFill>
            <a:srgbClr val="1F497D"/>
          </a:solidFill>
        </p:spPr>
        <p:txBody>
          <a:bodyPr wrap="square">
            <a:spAutoFit/>
          </a:bodyPr>
          <a:lstStyle/>
          <a:p>
            <a:pPr marL="100966" algn="ctr"/>
            <a:r>
              <a:rPr lang="en-AU" sz="5124" b="1" dirty="0">
                <a:solidFill>
                  <a:schemeClr val="bg1"/>
                </a:solidFill>
              </a:rPr>
              <a:t>Results</a:t>
            </a:r>
          </a:p>
        </p:txBody>
      </p:sp>
      <p:sp>
        <p:nvSpPr>
          <p:cNvPr id="41" name="TextBox 40">
            <a:extLst>
              <a:ext uri="{FF2B5EF4-FFF2-40B4-BE49-F238E27FC236}">
                <a16:creationId xmlns:a16="http://schemas.microsoft.com/office/drawing/2014/main" id="{3E0A359E-3C9F-6F44-8BE3-2EFBE0001FE6}"/>
              </a:ext>
            </a:extLst>
          </p:cNvPr>
          <p:cNvSpPr txBox="1"/>
          <p:nvPr/>
        </p:nvSpPr>
        <p:spPr>
          <a:xfrm>
            <a:off x="16197717" y="36533931"/>
            <a:ext cx="14877124" cy="5840060"/>
          </a:xfrm>
          <a:prstGeom prst="rect">
            <a:avLst/>
          </a:prstGeom>
          <a:noFill/>
        </p:spPr>
        <p:txBody>
          <a:bodyPr wrap="square" rtlCol="0">
            <a:spAutoFit/>
          </a:bodyPr>
          <a:lstStyle/>
          <a:p>
            <a:r>
              <a:rPr lang="en-US" sz="3735" dirty="0"/>
              <a:t>These results add to the evidence indicating that alterations to the white matter of the brain is one element of GWI. </a:t>
            </a:r>
          </a:p>
          <a:p>
            <a:pPr marL="914789" indent="-914789">
              <a:buFont typeface="Arial" charset="0"/>
              <a:buChar char="•"/>
            </a:pPr>
            <a:r>
              <a:rPr lang="en-US" sz="3735" dirty="0">
                <a:latin typeface="Arial" panose="020B0604020202020204" pitchFamily="34" charset="0"/>
                <a:cs typeface="Arial" panose="020B0604020202020204" pitchFamily="34" charset="0"/>
              </a:rPr>
              <a:t>These analyses revealed that a number of white matter pathways are disrupted in Gulf War Illness.</a:t>
            </a:r>
          </a:p>
          <a:p>
            <a:pPr marL="914789" indent="-914789">
              <a:buFont typeface="Arial" charset="0"/>
              <a:buChar char="•"/>
            </a:pPr>
            <a:r>
              <a:rPr lang="en-US" sz="3735" dirty="0">
                <a:latin typeface="Arial" panose="020B0604020202020204" pitchFamily="34" charset="0"/>
                <a:cs typeface="Arial" panose="020B0604020202020204" pitchFamily="34" charset="0"/>
              </a:rPr>
              <a:t>Classic forms of probabilistic tractography indicate diverse pathways disrupted bilaterally while neurite orientation analysis highlight somewhat independent changes and less bilateral.</a:t>
            </a:r>
          </a:p>
          <a:p>
            <a:pPr marL="914789" indent="-914789">
              <a:buFont typeface="Arial" charset="0"/>
              <a:buChar char="•"/>
            </a:pPr>
            <a:r>
              <a:rPr lang="en-US" sz="3735" dirty="0">
                <a:latin typeface="Arial" panose="020B0604020202020204" pitchFamily="34" charset="0"/>
                <a:cs typeface="Arial" panose="020B0604020202020204" pitchFamily="34" charset="0"/>
              </a:rPr>
              <a:t>Contrast in Orientation Dispersion is similar to FA but with better accuracy for neurites, further works needs to be done.</a:t>
            </a:r>
          </a:p>
          <a:p>
            <a:endParaRPr lang="en-US" sz="3735" dirty="0"/>
          </a:p>
        </p:txBody>
      </p:sp>
      <p:sp>
        <p:nvSpPr>
          <p:cNvPr id="42" name="TextBox 41">
            <a:extLst>
              <a:ext uri="{FF2B5EF4-FFF2-40B4-BE49-F238E27FC236}">
                <a16:creationId xmlns:a16="http://schemas.microsoft.com/office/drawing/2014/main" id="{66E598C1-5C29-E344-A272-0DB28B34D223}"/>
              </a:ext>
            </a:extLst>
          </p:cNvPr>
          <p:cNvSpPr txBox="1"/>
          <p:nvPr/>
        </p:nvSpPr>
        <p:spPr>
          <a:xfrm>
            <a:off x="1605721" y="27280697"/>
            <a:ext cx="14374117" cy="1816651"/>
          </a:xfrm>
          <a:prstGeom prst="rect">
            <a:avLst/>
          </a:prstGeom>
          <a:noFill/>
        </p:spPr>
        <p:txBody>
          <a:bodyPr wrap="square" rtlCol="0">
            <a:spAutoFit/>
          </a:bodyPr>
          <a:lstStyle/>
          <a:p>
            <a:r>
              <a:rPr lang="en-US" sz="3735" dirty="0"/>
              <a:t>Independent sample t-tests were used to identify differences between the groups.  These analyses revealed that the microstructural integrity of the several white matter tracts were compromised in veterans with GWI. </a:t>
            </a:r>
          </a:p>
        </p:txBody>
      </p:sp>
      <p:pic>
        <p:nvPicPr>
          <p:cNvPr id="6" name="Picture 5">
            <a:extLst>
              <a:ext uri="{FF2B5EF4-FFF2-40B4-BE49-F238E27FC236}">
                <a16:creationId xmlns:a16="http://schemas.microsoft.com/office/drawing/2014/main" id="{A5A75AEB-D746-F44D-A6F4-AA39B5E2AC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50147" y="5254061"/>
            <a:ext cx="15226021" cy="18933346"/>
          </a:xfrm>
          <a:prstGeom prst="rect">
            <a:avLst/>
          </a:prstGeom>
        </p:spPr>
      </p:pic>
      <p:sp>
        <p:nvSpPr>
          <p:cNvPr id="12" name="TextBox 11">
            <a:extLst>
              <a:ext uri="{FF2B5EF4-FFF2-40B4-BE49-F238E27FC236}">
                <a16:creationId xmlns:a16="http://schemas.microsoft.com/office/drawing/2014/main" id="{064035D5-BA55-8544-971D-2660A95F8DF5}"/>
              </a:ext>
            </a:extLst>
          </p:cNvPr>
          <p:cNvSpPr txBox="1"/>
          <p:nvPr/>
        </p:nvSpPr>
        <p:spPr>
          <a:xfrm>
            <a:off x="16366404" y="24288953"/>
            <a:ext cx="15120216" cy="3048014"/>
          </a:xfrm>
          <a:prstGeom prst="rect">
            <a:avLst/>
          </a:prstGeom>
          <a:noFill/>
        </p:spPr>
        <p:txBody>
          <a:bodyPr wrap="square" rtlCol="0">
            <a:spAutoFit/>
          </a:bodyPr>
          <a:lstStyle/>
          <a:p>
            <a:pPr algn="just"/>
            <a:r>
              <a:rPr lang="en-US" sz="2401" dirty="0">
                <a:latin typeface="Arial" panose="020B0604020202020204" pitchFamily="34" charset="0"/>
                <a:cs typeface="Arial" panose="020B0604020202020204" pitchFamily="34" charset="0"/>
              </a:rPr>
              <a:t>Figure A1 illustrates an FA heat map and its representation of the Cingulum-Angular Bundle in green</a:t>
            </a:r>
          </a:p>
          <a:p>
            <a:pPr algn="just"/>
            <a:r>
              <a:rPr lang="en-US" sz="2401" dirty="0">
                <a:latin typeface="Arial" panose="020B0604020202020204" pitchFamily="34" charset="0"/>
                <a:cs typeface="Arial" panose="020B0604020202020204" pitchFamily="34" charset="0"/>
              </a:rPr>
              <a:t>Figure A2 represents all 18 tract outputs from TRACULA </a:t>
            </a:r>
          </a:p>
          <a:p>
            <a:pPr algn="just"/>
            <a:r>
              <a:rPr lang="en-US" sz="2401" dirty="0">
                <a:latin typeface="Arial" panose="020B0604020202020204" pitchFamily="34" charset="0"/>
                <a:cs typeface="Arial" panose="020B0604020202020204" pitchFamily="34" charset="0"/>
              </a:rPr>
              <a:t>Figure B1 and B2 are coronal and transverse views of the forceps minor, which contain fibers connecting the lateral and medial surfaces of the frontal lobes</a:t>
            </a:r>
          </a:p>
          <a:p>
            <a:pPr algn="just"/>
            <a:r>
              <a:rPr lang="en-US" sz="2401" dirty="0">
                <a:latin typeface="Arial" panose="020B0604020202020204" pitchFamily="34" charset="0"/>
                <a:cs typeface="Arial" panose="020B0604020202020204" pitchFamily="34" charset="0"/>
              </a:rPr>
              <a:t>Figure C1 and C2 are sagittal and transverse views of the SLF-T, which contain fibers from frontal and temporal lobes</a:t>
            </a:r>
          </a:p>
          <a:p>
            <a:pPr algn="just"/>
            <a:r>
              <a:rPr lang="en-US" sz="2401" dirty="0">
                <a:latin typeface="Arial" panose="020B0604020202020204" pitchFamily="34" charset="0"/>
                <a:cs typeface="Arial" panose="020B0604020202020204" pitchFamily="34" charset="0"/>
              </a:rPr>
              <a:t>Figure D1 and D2 are sagittal and transverse views of the SLF-P which contain fibers from frontal and parietal lobes</a:t>
            </a:r>
          </a:p>
        </p:txBody>
      </p:sp>
      <p:sp>
        <p:nvSpPr>
          <p:cNvPr id="32" name="TextBox 31">
            <a:extLst>
              <a:ext uri="{FF2B5EF4-FFF2-40B4-BE49-F238E27FC236}">
                <a16:creationId xmlns:a16="http://schemas.microsoft.com/office/drawing/2014/main" id="{C85EF80A-7CD7-FF48-BEE2-8730B6E4B203}"/>
              </a:ext>
            </a:extLst>
          </p:cNvPr>
          <p:cNvSpPr txBox="1"/>
          <p:nvPr/>
        </p:nvSpPr>
        <p:spPr>
          <a:xfrm>
            <a:off x="16273534" y="33087673"/>
            <a:ext cx="15213086" cy="2309094"/>
          </a:xfrm>
          <a:prstGeom prst="rect">
            <a:avLst/>
          </a:prstGeom>
          <a:noFill/>
        </p:spPr>
        <p:txBody>
          <a:bodyPr wrap="square" rtlCol="0">
            <a:spAutoFit/>
          </a:bodyPr>
          <a:lstStyle/>
          <a:p>
            <a:pPr marL="381162" indent="-381162" algn="just">
              <a:buFont typeface="Arial" panose="020B0604020202020204" pitchFamily="34" charset="0"/>
              <a:buChar char="•"/>
            </a:pPr>
            <a:r>
              <a:rPr lang="en-US" sz="2401" dirty="0">
                <a:latin typeface="Arial" panose="020B0604020202020204" pitchFamily="34" charset="0"/>
                <a:cs typeface="Arial" panose="020B0604020202020204" pitchFamily="34" charset="0"/>
              </a:rPr>
              <a:t>ICVF – Intra-Cellular Volume Fraction</a:t>
            </a:r>
          </a:p>
          <a:p>
            <a:pPr marL="2574603" lvl="1" indent="-381162" algn="just">
              <a:buFont typeface="Arial" panose="020B0604020202020204" pitchFamily="34" charset="0"/>
              <a:buChar char="•"/>
            </a:pPr>
            <a:r>
              <a:rPr lang="en-US" sz="2401" dirty="0">
                <a:latin typeface="Arial" panose="020B0604020202020204" pitchFamily="34" charset="0"/>
                <a:cs typeface="Arial" panose="020B0604020202020204" pitchFamily="34" charset="0"/>
              </a:rPr>
              <a:t>Can be used with OD to better understand regional FA variations</a:t>
            </a:r>
          </a:p>
          <a:p>
            <a:pPr marL="381162" indent="-381162" algn="just">
              <a:buFont typeface="Arial" panose="020B0604020202020204" pitchFamily="34" charset="0"/>
              <a:buChar char="•"/>
            </a:pPr>
            <a:r>
              <a:rPr lang="en-US" sz="2401" dirty="0">
                <a:latin typeface="Arial" panose="020B0604020202020204" pitchFamily="34" charset="0"/>
                <a:cs typeface="Arial" panose="020B0604020202020204" pitchFamily="34" charset="0"/>
              </a:rPr>
              <a:t>ISOVF – Extra-Cellular Volume Fraction</a:t>
            </a:r>
          </a:p>
          <a:p>
            <a:pPr marL="2574603" lvl="1" indent="-381162" algn="just">
              <a:buFont typeface="Arial" panose="020B0604020202020204" pitchFamily="34" charset="0"/>
              <a:buChar char="•"/>
            </a:pPr>
            <a:r>
              <a:rPr lang="en-US" sz="2401" dirty="0">
                <a:latin typeface="Arial" panose="020B0604020202020204" pitchFamily="34" charset="0"/>
                <a:cs typeface="Arial" panose="020B0604020202020204" pitchFamily="34" charset="0"/>
              </a:rPr>
              <a:t>Cerebrospinal Fluid </a:t>
            </a:r>
          </a:p>
          <a:p>
            <a:pPr marL="381162" indent="-381162" algn="just">
              <a:buFont typeface="Arial" panose="020B0604020202020204" pitchFamily="34" charset="0"/>
              <a:buChar char="•"/>
            </a:pPr>
            <a:r>
              <a:rPr lang="en-US" sz="2401" dirty="0">
                <a:latin typeface="Arial" panose="020B0604020202020204" pitchFamily="34" charset="0"/>
                <a:cs typeface="Arial" panose="020B0604020202020204" pitchFamily="34" charset="0"/>
              </a:rPr>
              <a:t>OD – Orientation Dispersion</a:t>
            </a:r>
          </a:p>
          <a:p>
            <a:pPr marL="2574603" lvl="1" indent="-381162" algn="just">
              <a:buFont typeface="Arial" panose="020B0604020202020204" pitchFamily="34" charset="0"/>
              <a:buChar char="•"/>
            </a:pPr>
            <a:r>
              <a:rPr lang="en-US" sz="2401" dirty="0">
                <a:latin typeface="Arial" panose="020B0604020202020204" pitchFamily="34" charset="0"/>
                <a:cs typeface="Arial" panose="020B0604020202020204" pitchFamily="34" charset="0"/>
              </a:rPr>
              <a:t>To view microstructural changes i</a:t>
            </a:r>
            <a:r>
              <a:rPr lang="en-US" sz="2401" i="1" dirty="0">
                <a:latin typeface="Arial" panose="020B0604020202020204" pitchFamily="34" charset="0"/>
                <a:cs typeface="Arial" panose="020B0604020202020204" pitchFamily="34" charset="0"/>
              </a:rPr>
              <a:t>n vivo</a:t>
            </a:r>
            <a:endParaRPr lang="en-US" sz="240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2FA5BFD-1C3A-C343-9485-E2C11924E53B}"/>
              </a:ext>
            </a:extLst>
          </p:cNvPr>
          <p:cNvSpPr txBox="1"/>
          <p:nvPr/>
        </p:nvSpPr>
        <p:spPr>
          <a:xfrm>
            <a:off x="16575344" y="6130026"/>
            <a:ext cx="1516746" cy="667106"/>
          </a:xfrm>
          <a:prstGeom prst="rect">
            <a:avLst/>
          </a:prstGeom>
          <a:noFill/>
        </p:spPr>
        <p:txBody>
          <a:bodyPr wrap="square" rtlCol="0">
            <a:spAutoFit/>
          </a:bodyPr>
          <a:lstStyle/>
          <a:p>
            <a:r>
              <a:rPr lang="en-US" sz="3735" dirty="0">
                <a:solidFill>
                  <a:schemeClr val="bg1"/>
                </a:solidFill>
              </a:rPr>
              <a:t>A1</a:t>
            </a:r>
          </a:p>
        </p:txBody>
      </p:sp>
      <p:sp>
        <p:nvSpPr>
          <p:cNvPr id="14" name="TextBox 13">
            <a:extLst>
              <a:ext uri="{FF2B5EF4-FFF2-40B4-BE49-F238E27FC236}">
                <a16:creationId xmlns:a16="http://schemas.microsoft.com/office/drawing/2014/main" id="{AA9EB1EE-AF56-1C4B-8E0B-A88E52DB90CD}"/>
              </a:ext>
            </a:extLst>
          </p:cNvPr>
          <p:cNvSpPr txBox="1"/>
          <p:nvPr/>
        </p:nvSpPr>
        <p:spPr>
          <a:xfrm>
            <a:off x="17229655" y="14067127"/>
            <a:ext cx="1516746" cy="667106"/>
          </a:xfrm>
          <a:prstGeom prst="rect">
            <a:avLst/>
          </a:prstGeom>
          <a:noFill/>
        </p:spPr>
        <p:txBody>
          <a:bodyPr wrap="square" rtlCol="0">
            <a:spAutoFit/>
          </a:bodyPr>
          <a:lstStyle/>
          <a:p>
            <a:r>
              <a:rPr lang="en-US" sz="3735" dirty="0">
                <a:solidFill>
                  <a:schemeClr val="bg1"/>
                </a:solidFill>
              </a:rPr>
              <a:t>2</a:t>
            </a:r>
          </a:p>
        </p:txBody>
      </p:sp>
      <p:pic>
        <p:nvPicPr>
          <p:cNvPr id="8" name="Picture 7">
            <a:extLst>
              <a:ext uri="{FF2B5EF4-FFF2-40B4-BE49-F238E27FC236}">
                <a16:creationId xmlns:a16="http://schemas.microsoft.com/office/drawing/2014/main" id="{2DFE0E92-A619-8F45-9A0E-F38BE2CFE366}"/>
              </a:ext>
            </a:extLst>
          </p:cNvPr>
          <p:cNvPicPr>
            <a:picLocks noChangeAspect="1"/>
          </p:cNvPicPr>
          <p:nvPr/>
        </p:nvPicPr>
        <p:blipFill>
          <a:blip r:embed="rId6"/>
          <a:stretch>
            <a:fillRect/>
          </a:stretch>
        </p:blipFill>
        <p:spPr>
          <a:xfrm>
            <a:off x="8921339" y="29422823"/>
            <a:ext cx="7067746" cy="4817477"/>
          </a:xfrm>
          <a:prstGeom prst="rect">
            <a:avLst/>
          </a:prstGeom>
        </p:spPr>
      </p:pic>
      <p:pic>
        <p:nvPicPr>
          <p:cNvPr id="16" name="Picture 15">
            <a:extLst>
              <a:ext uri="{FF2B5EF4-FFF2-40B4-BE49-F238E27FC236}">
                <a16:creationId xmlns:a16="http://schemas.microsoft.com/office/drawing/2014/main" id="{98271FB4-175F-FB42-8110-5A86E8994C78}"/>
              </a:ext>
            </a:extLst>
          </p:cNvPr>
          <p:cNvPicPr>
            <a:picLocks noChangeAspect="1"/>
          </p:cNvPicPr>
          <p:nvPr/>
        </p:nvPicPr>
        <p:blipFill>
          <a:blip r:embed="rId7"/>
          <a:stretch>
            <a:fillRect/>
          </a:stretch>
        </p:blipFill>
        <p:spPr>
          <a:xfrm>
            <a:off x="1729842" y="29446511"/>
            <a:ext cx="7032994" cy="4793789"/>
          </a:xfrm>
          <a:prstGeom prst="rect">
            <a:avLst/>
          </a:prstGeom>
        </p:spPr>
      </p:pic>
      <p:pic>
        <p:nvPicPr>
          <p:cNvPr id="18" name="Picture 17">
            <a:extLst>
              <a:ext uri="{FF2B5EF4-FFF2-40B4-BE49-F238E27FC236}">
                <a16:creationId xmlns:a16="http://schemas.microsoft.com/office/drawing/2014/main" id="{3E747E8B-B771-BA47-9E52-E8D3E47165B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70354" y="17395965"/>
            <a:ext cx="14430314" cy="8180869"/>
          </a:xfrm>
          <a:prstGeom prst="rect">
            <a:avLst/>
          </a:prstGeom>
        </p:spPr>
      </p:pic>
      <p:pic>
        <p:nvPicPr>
          <p:cNvPr id="2" name="Picture 1">
            <a:extLst>
              <a:ext uri="{FF2B5EF4-FFF2-40B4-BE49-F238E27FC236}">
                <a16:creationId xmlns:a16="http://schemas.microsoft.com/office/drawing/2014/main" id="{D3A77950-C26F-F643-9CD7-BB72FC81B1D2}"/>
              </a:ext>
            </a:extLst>
          </p:cNvPr>
          <p:cNvPicPr>
            <a:picLocks noChangeAspect="1"/>
          </p:cNvPicPr>
          <p:nvPr/>
        </p:nvPicPr>
        <p:blipFill>
          <a:blip r:embed="rId9"/>
          <a:stretch>
            <a:fillRect/>
          </a:stretch>
        </p:blipFill>
        <p:spPr>
          <a:xfrm>
            <a:off x="1611043" y="35396767"/>
            <a:ext cx="14413069" cy="4995143"/>
          </a:xfrm>
          <a:prstGeom prst="rect">
            <a:avLst/>
          </a:prstGeom>
        </p:spPr>
      </p:pic>
      <p:sp>
        <p:nvSpPr>
          <p:cNvPr id="10" name="TextBox 9">
            <a:extLst>
              <a:ext uri="{FF2B5EF4-FFF2-40B4-BE49-F238E27FC236}">
                <a16:creationId xmlns:a16="http://schemas.microsoft.com/office/drawing/2014/main" id="{EB3AC663-1C48-0E40-8188-998BF5182E11}"/>
              </a:ext>
            </a:extLst>
          </p:cNvPr>
          <p:cNvSpPr txBox="1"/>
          <p:nvPr/>
        </p:nvSpPr>
        <p:spPr>
          <a:xfrm>
            <a:off x="4505872" y="35670705"/>
            <a:ext cx="490840" cy="830997"/>
          </a:xfrm>
          <a:prstGeom prst="rect">
            <a:avLst/>
          </a:prstGeom>
          <a:noFill/>
        </p:spPr>
        <p:txBody>
          <a:bodyPr wrap="none" rtlCol="0">
            <a:spAutoFit/>
          </a:bodyPr>
          <a:lstStyle/>
          <a:p>
            <a:r>
              <a:rPr lang="en-US" sz="4800" dirty="0"/>
              <a:t>*</a:t>
            </a:r>
          </a:p>
        </p:txBody>
      </p:sp>
      <p:sp>
        <p:nvSpPr>
          <p:cNvPr id="34" name="TextBox 33">
            <a:extLst>
              <a:ext uri="{FF2B5EF4-FFF2-40B4-BE49-F238E27FC236}">
                <a16:creationId xmlns:a16="http://schemas.microsoft.com/office/drawing/2014/main" id="{B65E363D-21F9-024A-957E-83715230166B}"/>
              </a:ext>
            </a:extLst>
          </p:cNvPr>
          <p:cNvSpPr txBox="1"/>
          <p:nvPr/>
        </p:nvSpPr>
        <p:spPr>
          <a:xfrm>
            <a:off x="6018040" y="36956363"/>
            <a:ext cx="490840" cy="830997"/>
          </a:xfrm>
          <a:prstGeom prst="rect">
            <a:avLst/>
          </a:prstGeom>
          <a:noFill/>
        </p:spPr>
        <p:txBody>
          <a:bodyPr wrap="none" rtlCol="0">
            <a:spAutoFit/>
          </a:bodyPr>
          <a:lstStyle/>
          <a:p>
            <a:r>
              <a:rPr lang="en-US" sz="4800" dirty="0"/>
              <a:t>*</a:t>
            </a:r>
          </a:p>
        </p:txBody>
      </p:sp>
      <p:sp>
        <p:nvSpPr>
          <p:cNvPr id="35" name="TextBox 34">
            <a:extLst>
              <a:ext uri="{FF2B5EF4-FFF2-40B4-BE49-F238E27FC236}">
                <a16:creationId xmlns:a16="http://schemas.microsoft.com/office/drawing/2014/main" id="{11FE8F44-76F1-A84F-ACB5-BEF8677493F7}"/>
              </a:ext>
            </a:extLst>
          </p:cNvPr>
          <p:cNvSpPr txBox="1"/>
          <p:nvPr/>
        </p:nvSpPr>
        <p:spPr>
          <a:xfrm>
            <a:off x="9834464" y="36637951"/>
            <a:ext cx="490840" cy="830997"/>
          </a:xfrm>
          <a:prstGeom prst="rect">
            <a:avLst/>
          </a:prstGeom>
          <a:noFill/>
        </p:spPr>
        <p:txBody>
          <a:bodyPr wrap="none" rtlCol="0">
            <a:spAutoFit/>
          </a:bodyPr>
          <a:lstStyle/>
          <a:p>
            <a:r>
              <a:rPr lang="en-US" sz="4800" dirty="0"/>
              <a:t>*</a:t>
            </a:r>
          </a:p>
        </p:txBody>
      </p:sp>
      <p:sp>
        <p:nvSpPr>
          <p:cNvPr id="36" name="TextBox 35">
            <a:extLst>
              <a:ext uri="{FF2B5EF4-FFF2-40B4-BE49-F238E27FC236}">
                <a16:creationId xmlns:a16="http://schemas.microsoft.com/office/drawing/2014/main" id="{BC94BB93-3398-A744-A5FD-6587BA84A41C}"/>
              </a:ext>
            </a:extLst>
          </p:cNvPr>
          <p:cNvSpPr txBox="1"/>
          <p:nvPr/>
        </p:nvSpPr>
        <p:spPr>
          <a:xfrm>
            <a:off x="12203426" y="36901231"/>
            <a:ext cx="490840" cy="830997"/>
          </a:xfrm>
          <a:prstGeom prst="rect">
            <a:avLst/>
          </a:prstGeom>
          <a:noFill/>
        </p:spPr>
        <p:txBody>
          <a:bodyPr wrap="none" rtlCol="0">
            <a:spAutoFit/>
          </a:bodyPr>
          <a:lstStyle/>
          <a:p>
            <a:r>
              <a:rPr lang="en-US" sz="4800" dirty="0"/>
              <a:t>*</a:t>
            </a:r>
          </a:p>
        </p:txBody>
      </p:sp>
      <p:sp>
        <p:nvSpPr>
          <p:cNvPr id="37" name="TextBox 36">
            <a:extLst>
              <a:ext uri="{FF2B5EF4-FFF2-40B4-BE49-F238E27FC236}">
                <a16:creationId xmlns:a16="http://schemas.microsoft.com/office/drawing/2014/main" id="{59ADD543-79D9-CC47-85DC-EE11E48CFD63}"/>
              </a:ext>
            </a:extLst>
          </p:cNvPr>
          <p:cNvSpPr txBox="1"/>
          <p:nvPr/>
        </p:nvSpPr>
        <p:spPr>
          <a:xfrm>
            <a:off x="14456192" y="36222452"/>
            <a:ext cx="490840" cy="830997"/>
          </a:xfrm>
          <a:prstGeom prst="rect">
            <a:avLst/>
          </a:prstGeom>
          <a:noFill/>
        </p:spPr>
        <p:txBody>
          <a:bodyPr wrap="none" rtlCol="0">
            <a:spAutoFit/>
          </a:bodyPr>
          <a:lstStyle/>
          <a:p>
            <a:r>
              <a:rPr lang="en-US" sz="4800" dirty="0"/>
              <a:t>*</a:t>
            </a:r>
          </a:p>
        </p:txBody>
      </p:sp>
    </p:spTree>
    <p:extLst>
      <p:ext uri="{BB962C8B-B14F-4D97-AF65-F5344CB8AC3E}">
        <p14:creationId xmlns:p14="http://schemas.microsoft.com/office/powerpoint/2010/main" val="32124097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Celestial</Template>
  <TotalTime>23877</TotalTime>
  <Words>516</Words>
  <Application>Microsoft Macintosh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The University of Adelaide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a1085555</dc:creator>
  <cp:lastModifiedBy>Microsoft Office User</cp:lastModifiedBy>
  <cp:revision>921</cp:revision>
  <cp:lastPrinted>2018-05-17T05:47:55Z</cp:lastPrinted>
  <dcterms:created xsi:type="dcterms:W3CDTF">2013-12-16T00:14:37Z</dcterms:created>
  <dcterms:modified xsi:type="dcterms:W3CDTF">2019-02-15T20:51:55Z</dcterms:modified>
</cp:coreProperties>
</file>